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414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660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4906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7917" y="535262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485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36262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867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372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87761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38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88761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7037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2283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1664867"/>
              <a:ext cx="678350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2159868"/>
              <a:ext cx="5169785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2654868"/>
              <a:ext cx="3835647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3149869"/>
              <a:ext cx="282032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3644870"/>
              <a:ext cx="2285692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4139871"/>
              <a:ext cx="1932538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4634872"/>
              <a:ext cx="1780486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5129872"/>
              <a:ext cx="1074177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123016" y="1822336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125980" y="1845626"/>
              <a:ext cx="90196" cy="18632"/>
            </a:xfrm>
            <a:custGeom>
              <a:avLst/>
              <a:pathLst>
                <a:path w="90196" h="18632">
                  <a:moveTo>
                    <a:pt x="90196" y="0"/>
                  </a:moveTo>
                  <a:lnTo>
                    <a:pt x="90196" y="18632"/>
                  </a:lnTo>
                  <a:lnTo>
                    <a:pt x="81727" y="18632"/>
                  </a:lnTo>
                  <a:lnTo>
                    <a:pt x="81727" y="7622"/>
                  </a:lnTo>
                  <a:lnTo>
                    <a:pt x="8469" y="7622"/>
                  </a:lnTo>
                  <a:lnTo>
                    <a:pt x="8469" y="18632"/>
                  </a:lnTo>
                  <a:lnTo>
                    <a:pt x="0" y="18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140377" y="1860024"/>
              <a:ext cx="61401" cy="23713"/>
            </a:xfrm>
            <a:custGeom>
              <a:avLst/>
              <a:pathLst>
                <a:path w="61401" h="23713">
                  <a:moveTo>
                    <a:pt x="0" y="0"/>
                  </a:moveTo>
                  <a:lnTo>
                    <a:pt x="61401" y="0"/>
                  </a:lnTo>
                  <a:lnTo>
                    <a:pt x="61401" y="23713"/>
                  </a:lnTo>
                  <a:lnTo>
                    <a:pt x="0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148423" y="1867222"/>
              <a:ext cx="45309" cy="9316"/>
            </a:xfrm>
            <a:custGeom>
              <a:avLst/>
              <a:pathLst>
                <a:path w="45309" h="9316">
                  <a:moveTo>
                    <a:pt x="0" y="9316"/>
                  </a:moveTo>
                  <a:lnTo>
                    <a:pt x="45309" y="9316"/>
                  </a:lnTo>
                  <a:lnTo>
                    <a:pt x="453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132332" y="1890089"/>
              <a:ext cx="77492" cy="30065"/>
            </a:xfrm>
            <a:custGeom>
              <a:avLst/>
              <a:pathLst>
                <a:path w="77492" h="30065">
                  <a:moveTo>
                    <a:pt x="77492" y="0"/>
                  </a:moveTo>
                  <a:lnTo>
                    <a:pt x="77492" y="30065"/>
                  </a:lnTo>
                  <a:lnTo>
                    <a:pt x="69446" y="30065"/>
                  </a:lnTo>
                  <a:lnTo>
                    <a:pt x="69446" y="24560"/>
                  </a:lnTo>
                  <a:lnTo>
                    <a:pt x="8045" y="24560"/>
                  </a:lnTo>
                  <a:lnTo>
                    <a:pt x="8045" y="30065"/>
                  </a:lnTo>
                  <a:lnTo>
                    <a:pt x="0" y="3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140377" y="1897288"/>
              <a:ext cx="61401" cy="10162"/>
            </a:xfrm>
            <a:custGeom>
              <a:avLst/>
              <a:pathLst>
                <a:path w="61401" h="10162">
                  <a:moveTo>
                    <a:pt x="0" y="10162"/>
                  </a:moveTo>
                  <a:lnTo>
                    <a:pt x="61401" y="10162"/>
                  </a:lnTo>
                  <a:lnTo>
                    <a:pt x="61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230574" y="1821489"/>
              <a:ext cx="96971" cy="70717"/>
            </a:xfrm>
            <a:custGeom>
              <a:avLst/>
              <a:pathLst>
                <a:path w="96971" h="70717">
                  <a:moveTo>
                    <a:pt x="32182" y="0"/>
                  </a:moveTo>
                  <a:lnTo>
                    <a:pt x="33025" y="1198"/>
                  </a:lnTo>
                  <a:lnTo>
                    <a:pt x="33859" y="2422"/>
                  </a:lnTo>
                  <a:lnTo>
                    <a:pt x="34685" y="3671"/>
                  </a:lnTo>
                  <a:lnTo>
                    <a:pt x="35502" y="4945"/>
                  </a:lnTo>
                  <a:lnTo>
                    <a:pt x="36311" y="6245"/>
                  </a:lnTo>
                  <a:lnTo>
                    <a:pt x="37111" y="7571"/>
                  </a:lnTo>
                  <a:lnTo>
                    <a:pt x="37903" y="8922"/>
                  </a:lnTo>
                  <a:lnTo>
                    <a:pt x="38687" y="10298"/>
                  </a:lnTo>
                  <a:lnTo>
                    <a:pt x="39461" y="11700"/>
                  </a:lnTo>
                  <a:lnTo>
                    <a:pt x="40228" y="13127"/>
                  </a:lnTo>
                  <a:lnTo>
                    <a:pt x="59707" y="13127"/>
                  </a:lnTo>
                  <a:lnTo>
                    <a:pt x="60626" y="11852"/>
                  </a:lnTo>
                  <a:lnTo>
                    <a:pt x="61519" y="10569"/>
                  </a:lnTo>
                  <a:lnTo>
                    <a:pt x="62387" y="9277"/>
                  </a:lnTo>
                  <a:lnTo>
                    <a:pt x="63230" y="7977"/>
                  </a:lnTo>
                  <a:lnTo>
                    <a:pt x="64047" y="6669"/>
                  </a:lnTo>
                  <a:lnTo>
                    <a:pt x="64839" y="5352"/>
                  </a:lnTo>
                  <a:lnTo>
                    <a:pt x="65606" y="4027"/>
                  </a:lnTo>
                  <a:lnTo>
                    <a:pt x="66347" y="2693"/>
                  </a:lnTo>
                  <a:lnTo>
                    <a:pt x="67062" y="1350"/>
                  </a:lnTo>
                  <a:lnTo>
                    <a:pt x="67753" y="0"/>
                  </a:lnTo>
                  <a:lnTo>
                    <a:pt x="77069" y="2540"/>
                  </a:lnTo>
                  <a:lnTo>
                    <a:pt x="76383" y="3713"/>
                  </a:lnTo>
                  <a:lnTo>
                    <a:pt x="75680" y="4861"/>
                  </a:lnTo>
                  <a:lnTo>
                    <a:pt x="74960" y="5983"/>
                  </a:lnTo>
                  <a:lnTo>
                    <a:pt x="74223" y="7080"/>
                  </a:lnTo>
                  <a:lnTo>
                    <a:pt x="73469" y="8151"/>
                  </a:lnTo>
                  <a:lnTo>
                    <a:pt x="72699" y="9197"/>
                  </a:lnTo>
                  <a:lnTo>
                    <a:pt x="71911" y="10218"/>
                  </a:lnTo>
                  <a:lnTo>
                    <a:pt x="71106" y="11213"/>
                  </a:lnTo>
                  <a:lnTo>
                    <a:pt x="70285" y="12182"/>
                  </a:lnTo>
                  <a:lnTo>
                    <a:pt x="69446" y="13127"/>
                  </a:lnTo>
                  <a:lnTo>
                    <a:pt x="91043" y="13127"/>
                  </a:lnTo>
                  <a:lnTo>
                    <a:pt x="91043" y="20749"/>
                  </a:lnTo>
                  <a:lnTo>
                    <a:pt x="53355" y="20749"/>
                  </a:lnTo>
                  <a:lnTo>
                    <a:pt x="53262" y="21507"/>
                  </a:lnTo>
                  <a:lnTo>
                    <a:pt x="53152" y="22256"/>
                  </a:lnTo>
                  <a:lnTo>
                    <a:pt x="53025" y="22997"/>
                  </a:lnTo>
                  <a:lnTo>
                    <a:pt x="52881" y="23730"/>
                  </a:lnTo>
                  <a:lnTo>
                    <a:pt x="52720" y="24454"/>
                  </a:lnTo>
                  <a:lnTo>
                    <a:pt x="52542" y="25170"/>
                  </a:lnTo>
                  <a:lnTo>
                    <a:pt x="52347" y="25877"/>
                  </a:lnTo>
                  <a:lnTo>
                    <a:pt x="52136" y="26576"/>
                  </a:lnTo>
                  <a:lnTo>
                    <a:pt x="51907" y="27266"/>
                  </a:lnTo>
                  <a:lnTo>
                    <a:pt x="51661" y="27948"/>
                  </a:lnTo>
                  <a:lnTo>
                    <a:pt x="85961" y="27948"/>
                  </a:lnTo>
                  <a:lnTo>
                    <a:pt x="85961" y="35146"/>
                  </a:lnTo>
                  <a:lnTo>
                    <a:pt x="49967" y="35146"/>
                  </a:lnTo>
                  <a:lnTo>
                    <a:pt x="49705" y="35904"/>
                  </a:lnTo>
                  <a:lnTo>
                    <a:pt x="49425" y="36654"/>
                  </a:lnTo>
                  <a:lnTo>
                    <a:pt x="49129" y="37395"/>
                  </a:lnTo>
                  <a:lnTo>
                    <a:pt x="48816" y="38128"/>
                  </a:lnTo>
                  <a:lnTo>
                    <a:pt x="48485" y="38852"/>
                  </a:lnTo>
                  <a:lnTo>
                    <a:pt x="48138" y="39567"/>
                  </a:lnTo>
                  <a:lnTo>
                    <a:pt x="47774" y="40274"/>
                  </a:lnTo>
                  <a:lnTo>
                    <a:pt x="47393" y="40973"/>
                  </a:lnTo>
                  <a:lnTo>
                    <a:pt x="46995" y="41663"/>
                  </a:lnTo>
                  <a:lnTo>
                    <a:pt x="46580" y="42345"/>
                  </a:lnTo>
                  <a:lnTo>
                    <a:pt x="94430" y="42345"/>
                  </a:lnTo>
                  <a:lnTo>
                    <a:pt x="94430" y="49967"/>
                  </a:lnTo>
                  <a:lnTo>
                    <a:pt x="68600" y="49967"/>
                  </a:lnTo>
                  <a:lnTo>
                    <a:pt x="70865" y="51615"/>
                  </a:lnTo>
                  <a:lnTo>
                    <a:pt x="73258" y="53169"/>
                  </a:lnTo>
                  <a:lnTo>
                    <a:pt x="75777" y="54630"/>
                  </a:lnTo>
                  <a:lnTo>
                    <a:pt x="78424" y="55997"/>
                  </a:lnTo>
                  <a:lnTo>
                    <a:pt x="81197" y="57272"/>
                  </a:lnTo>
                  <a:lnTo>
                    <a:pt x="84098" y="58454"/>
                  </a:lnTo>
                  <a:lnTo>
                    <a:pt x="87126" y="59542"/>
                  </a:lnTo>
                  <a:lnTo>
                    <a:pt x="90281" y="60537"/>
                  </a:lnTo>
                  <a:lnTo>
                    <a:pt x="93562" y="61439"/>
                  </a:lnTo>
                  <a:lnTo>
                    <a:pt x="96971" y="62248"/>
                  </a:lnTo>
                  <a:lnTo>
                    <a:pt x="92313" y="70717"/>
                  </a:lnTo>
                  <a:lnTo>
                    <a:pt x="87922" y="69366"/>
                  </a:lnTo>
                  <a:lnTo>
                    <a:pt x="83725" y="67854"/>
                  </a:lnTo>
                  <a:lnTo>
                    <a:pt x="79724" y="66182"/>
                  </a:lnTo>
                  <a:lnTo>
                    <a:pt x="75917" y="64348"/>
                  </a:lnTo>
                  <a:lnTo>
                    <a:pt x="72305" y="62354"/>
                  </a:lnTo>
                  <a:lnTo>
                    <a:pt x="68887" y="60198"/>
                  </a:lnTo>
                  <a:lnTo>
                    <a:pt x="65665" y="57882"/>
                  </a:lnTo>
                  <a:lnTo>
                    <a:pt x="62637" y="55405"/>
                  </a:lnTo>
                  <a:lnTo>
                    <a:pt x="59804" y="52766"/>
                  </a:lnTo>
                  <a:lnTo>
                    <a:pt x="57166" y="49967"/>
                  </a:lnTo>
                  <a:lnTo>
                    <a:pt x="41922" y="49967"/>
                  </a:lnTo>
                  <a:lnTo>
                    <a:pt x="39406" y="52919"/>
                  </a:lnTo>
                  <a:lnTo>
                    <a:pt x="36603" y="55676"/>
                  </a:lnTo>
                  <a:lnTo>
                    <a:pt x="33512" y="58238"/>
                  </a:lnTo>
                  <a:lnTo>
                    <a:pt x="30133" y="60605"/>
                  </a:lnTo>
                  <a:lnTo>
                    <a:pt x="26466" y="62777"/>
                  </a:lnTo>
                  <a:lnTo>
                    <a:pt x="22510" y="64755"/>
                  </a:lnTo>
                  <a:lnTo>
                    <a:pt x="18267" y="66537"/>
                  </a:lnTo>
                  <a:lnTo>
                    <a:pt x="13736" y="68125"/>
                  </a:lnTo>
                  <a:lnTo>
                    <a:pt x="8918" y="69518"/>
                  </a:lnTo>
                  <a:lnTo>
                    <a:pt x="3811" y="70717"/>
                  </a:lnTo>
                  <a:lnTo>
                    <a:pt x="0" y="62671"/>
                  </a:lnTo>
                  <a:lnTo>
                    <a:pt x="3730" y="61858"/>
                  </a:lnTo>
                  <a:lnTo>
                    <a:pt x="7300" y="60943"/>
                  </a:lnTo>
                  <a:lnTo>
                    <a:pt x="10709" y="59927"/>
                  </a:lnTo>
                  <a:lnTo>
                    <a:pt x="13957" y="58809"/>
                  </a:lnTo>
                  <a:lnTo>
                    <a:pt x="17044" y="57590"/>
                  </a:lnTo>
                  <a:lnTo>
                    <a:pt x="19970" y="56268"/>
                  </a:lnTo>
                  <a:lnTo>
                    <a:pt x="22735" y="54846"/>
                  </a:lnTo>
                  <a:lnTo>
                    <a:pt x="25339" y="53321"/>
                  </a:lnTo>
                  <a:lnTo>
                    <a:pt x="27783" y="51695"/>
                  </a:lnTo>
                  <a:lnTo>
                    <a:pt x="30065" y="49967"/>
                  </a:lnTo>
                  <a:lnTo>
                    <a:pt x="2540" y="49967"/>
                  </a:lnTo>
                  <a:lnTo>
                    <a:pt x="2540" y="42345"/>
                  </a:lnTo>
                  <a:lnTo>
                    <a:pt x="37264" y="42345"/>
                  </a:lnTo>
                  <a:lnTo>
                    <a:pt x="37683" y="41663"/>
                  </a:lnTo>
                  <a:lnTo>
                    <a:pt x="38094" y="40973"/>
                  </a:lnTo>
                  <a:lnTo>
                    <a:pt x="38496" y="40274"/>
                  </a:lnTo>
                  <a:lnTo>
                    <a:pt x="38890" y="39567"/>
                  </a:lnTo>
                  <a:lnTo>
                    <a:pt x="39275" y="38852"/>
                  </a:lnTo>
                  <a:lnTo>
                    <a:pt x="39652" y="38128"/>
                  </a:lnTo>
                  <a:lnTo>
                    <a:pt x="40020" y="37395"/>
                  </a:lnTo>
                  <a:lnTo>
                    <a:pt x="40380" y="36654"/>
                  </a:lnTo>
                  <a:lnTo>
                    <a:pt x="40732" y="35904"/>
                  </a:lnTo>
                  <a:lnTo>
                    <a:pt x="41075" y="35146"/>
                  </a:lnTo>
                  <a:lnTo>
                    <a:pt x="12280" y="35146"/>
                  </a:lnTo>
                  <a:lnTo>
                    <a:pt x="12280" y="27948"/>
                  </a:lnTo>
                  <a:lnTo>
                    <a:pt x="43616" y="27948"/>
                  </a:lnTo>
                  <a:lnTo>
                    <a:pt x="45309" y="20749"/>
                  </a:lnTo>
                  <a:lnTo>
                    <a:pt x="7622" y="20749"/>
                  </a:lnTo>
                  <a:lnTo>
                    <a:pt x="7622" y="13127"/>
                  </a:lnTo>
                  <a:lnTo>
                    <a:pt x="30488" y="13127"/>
                  </a:lnTo>
                  <a:lnTo>
                    <a:pt x="29976" y="12284"/>
                  </a:lnTo>
                  <a:lnTo>
                    <a:pt x="29455" y="11450"/>
                  </a:lnTo>
                  <a:lnTo>
                    <a:pt x="28926" y="10624"/>
                  </a:lnTo>
                  <a:lnTo>
                    <a:pt x="28388" y="9807"/>
                  </a:lnTo>
                  <a:lnTo>
                    <a:pt x="27842" y="8998"/>
                  </a:lnTo>
                  <a:lnTo>
                    <a:pt x="27287" y="8198"/>
                  </a:lnTo>
                  <a:lnTo>
                    <a:pt x="26724" y="7406"/>
                  </a:lnTo>
                  <a:lnTo>
                    <a:pt x="26152" y="6622"/>
                  </a:lnTo>
                  <a:lnTo>
                    <a:pt x="25572" y="5847"/>
                  </a:lnTo>
                  <a:lnTo>
                    <a:pt x="24983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245818" y="1884161"/>
              <a:ext cx="22019" cy="35570"/>
            </a:xfrm>
            <a:custGeom>
              <a:avLst/>
              <a:pathLst>
                <a:path w="22019" h="35570">
                  <a:moveTo>
                    <a:pt x="13550" y="0"/>
                  </a:moveTo>
                  <a:lnTo>
                    <a:pt x="22019" y="0"/>
                  </a:lnTo>
                  <a:lnTo>
                    <a:pt x="21988" y="3048"/>
                  </a:lnTo>
                  <a:lnTo>
                    <a:pt x="21892" y="5928"/>
                  </a:lnTo>
                  <a:lnTo>
                    <a:pt x="21733" y="8638"/>
                  </a:lnTo>
                  <a:lnTo>
                    <a:pt x="21511" y="11179"/>
                  </a:lnTo>
                  <a:lnTo>
                    <a:pt x="21225" y="13550"/>
                  </a:lnTo>
                  <a:lnTo>
                    <a:pt x="20876" y="15752"/>
                  </a:lnTo>
                  <a:lnTo>
                    <a:pt x="20463" y="17785"/>
                  </a:lnTo>
                  <a:lnTo>
                    <a:pt x="19987" y="19648"/>
                  </a:lnTo>
                  <a:lnTo>
                    <a:pt x="19447" y="21342"/>
                  </a:lnTo>
                  <a:lnTo>
                    <a:pt x="18843" y="22866"/>
                  </a:lnTo>
                  <a:lnTo>
                    <a:pt x="18143" y="24289"/>
                  </a:lnTo>
                  <a:lnTo>
                    <a:pt x="17310" y="25678"/>
                  </a:lnTo>
                  <a:lnTo>
                    <a:pt x="16347" y="27033"/>
                  </a:lnTo>
                  <a:lnTo>
                    <a:pt x="15252" y="28354"/>
                  </a:lnTo>
                  <a:lnTo>
                    <a:pt x="14027" y="29641"/>
                  </a:lnTo>
                  <a:lnTo>
                    <a:pt x="12669" y="30895"/>
                  </a:lnTo>
                  <a:lnTo>
                    <a:pt x="11181" y="32114"/>
                  </a:lnTo>
                  <a:lnTo>
                    <a:pt x="9561" y="33300"/>
                  </a:lnTo>
                  <a:lnTo>
                    <a:pt x="7810" y="34452"/>
                  </a:lnTo>
                  <a:lnTo>
                    <a:pt x="5928" y="35570"/>
                  </a:lnTo>
                  <a:lnTo>
                    <a:pt x="0" y="29218"/>
                  </a:lnTo>
                  <a:lnTo>
                    <a:pt x="1477" y="28356"/>
                  </a:lnTo>
                  <a:lnTo>
                    <a:pt x="2862" y="27465"/>
                  </a:lnTo>
                  <a:lnTo>
                    <a:pt x="4154" y="26544"/>
                  </a:lnTo>
                  <a:lnTo>
                    <a:pt x="5352" y="25593"/>
                  </a:lnTo>
                  <a:lnTo>
                    <a:pt x="6457" y="24613"/>
                  </a:lnTo>
                  <a:lnTo>
                    <a:pt x="7469" y="23603"/>
                  </a:lnTo>
                  <a:lnTo>
                    <a:pt x="8388" y="22563"/>
                  </a:lnTo>
                  <a:lnTo>
                    <a:pt x="9214" y="21494"/>
                  </a:lnTo>
                  <a:lnTo>
                    <a:pt x="9947" y="20395"/>
                  </a:lnTo>
                  <a:lnTo>
                    <a:pt x="10586" y="19267"/>
                  </a:lnTo>
                  <a:lnTo>
                    <a:pt x="11149" y="18045"/>
                  </a:lnTo>
                  <a:lnTo>
                    <a:pt x="11653" y="16667"/>
                  </a:lnTo>
                  <a:lnTo>
                    <a:pt x="12098" y="15132"/>
                  </a:lnTo>
                  <a:lnTo>
                    <a:pt x="12483" y="13440"/>
                  </a:lnTo>
                  <a:lnTo>
                    <a:pt x="12809" y="11592"/>
                  </a:lnTo>
                  <a:lnTo>
                    <a:pt x="13076" y="9587"/>
                  </a:lnTo>
                  <a:lnTo>
                    <a:pt x="13283" y="7425"/>
                  </a:lnTo>
                  <a:lnTo>
                    <a:pt x="13432" y="5106"/>
                  </a:lnTo>
                  <a:lnTo>
                    <a:pt x="13520" y="26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92398" y="1884161"/>
              <a:ext cx="8469" cy="35146"/>
            </a:xfrm>
            <a:custGeom>
              <a:avLst/>
              <a:pathLst>
                <a:path w="8469" h="35146">
                  <a:moveTo>
                    <a:pt x="0" y="0"/>
                  </a:moveTo>
                  <a:lnTo>
                    <a:pt x="8469" y="0"/>
                  </a:lnTo>
                  <a:lnTo>
                    <a:pt x="8469" y="35146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408426" y="1822336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337708" y="1822336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2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505397" y="1822759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447807" y="1823183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450348" y="1864258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554518" y="1822336"/>
              <a:ext cx="100359" cy="96548"/>
            </a:xfrm>
            <a:custGeom>
              <a:avLst/>
              <a:pathLst>
                <a:path w="100359" h="96548">
                  <a:moveTo>
                    <a:pt x="24983" y="68176"/>
                  </a:moveTo>
                  <a:lnTo>
                    <a:pt x="22807" y="69578"/>
                  </a:lnTo>
                  <a:lnTo>
                    <a:pt x="20681" y="70903"/>
                  </a:lnTo>
                  <a:lnTo>
                    <a:pt x="18606" y="72152"/>
                  </a:lnTo>
                  <a:lnTo>
                    <a:pt x="16582" y="73325"/>
                  </a:lnTo>
                  <a:lnTo>
                    <a:pt x="14609" y="74422"/>
                  </a:lnTo>
                  <a:lnTo>
                    <a:pt x="12686" y="75443"/>
                  </a:lnTo>
                  <a:lnTo>
                    <a:pt x="10815" y="76387"/>
                  </a:lnTo>
                  <a:lnTo>
                    <a:pt x="8994" y="77255"/>
                  </a:lnTo>
                  <a:lnTo>
                    <a:pt x="7224" y="78047"/>
                  </a:lnTo>
                  <a:lnTo>
                    <a:pt x="5504" y="78763"/>
                  </a:lnTo>
                  <a:lnTo>
                    <a:pt x="0" y="71140"/>
                  </a:lnTo>
                  <a:lnTo>
                    <a:pt x="4310" y="69404"/>
                  </a:lnTo>
                  <a:lnTo>
                    <a:pt x="8435" y="67583"/>
                  </a:lnTo>
                  <a:lnTo>
                    <a:pt x="12373" y="65678"/>
                  </a:lnTo>
                  <a:lnTo>
                    <a:pt x="16125" y="63687"/>
                  </a:lnTo>
                  <a:lnTo>
                    <a:pt x="19690" y="61612"/>
                  </a:lnTo>
                  <a:lnTo>
                    <a:pt x="23069" y="59453"/>
                  </a:lnTo>
                  <a:lnTo>
                    <a:pt x="26262" y="57209"/>
                  </a:lnTo>
                  <a:lnTo>
                    <a:pt x="29269" y="54880"/>
                  </a:lnTo>
                  <a:lnTo>
                    <a:pt x="32089" y="52466"/>
                  </a:lnTo>
                  <a:lnTo>
                    <a:pt x="34723" y="49967"/>
                  </a:lnTo>
                  <a:lnTo>
                    <a:pt x="1693" y="49967"/>
                  </a:lnTo>
                  <a:lnTo>
                    <a:pt x="1693" y="41922"/>
                  </a:lnTo>
                  <a:lnTo>
                    <a:pt x="45733" y="41922"/>
                  </a:lnTo>
                  <a:lnTo>
                    <a:pt x="45733" y="33029"/>
                  </a:lnTo>
                  <a:lnTo>
                    <a:pt x="9316" y="33029"/>
                  </a:lnTo>
                  <a:lnTo>
                    <a:pt x="9316" y="24983"/>
                  </a:lnTo>
                  <a:lnTo>
                    <a:pt x="45733" y="24983"/>
                  </a:lnTo>
                  <a:lnTo>
                    <a:pt x="45733" y="16514"/>
                  </a:lnTo>
                  <a:lnTo>
                    <a:pt x="5504" y="16514"/>
                  </a:lnTo>
                  <a:lnTo>
                    <a:pt x="5504" y="8469"/>
                  </a:lnTo>
                  <a:lnTo>
                    <a:pt x="45733" y="8469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8469"/>
                  </a:lnTo>
                  <a:lnTo>
                    <a:pt x="94430" y="8469"/>
                  </a:lnTo>
                  <a:lnTo>
                    <a:pt x="94430" y="16514"/>
                  </a:lnTo>
                  <a:lnTo>
                    <a:pt x="54202" y="16514"/>
                  </a:lnTo>
                  <a:lnTo>
                    <a:pt x="54202" y="24983"/>
                  </a:lnTo>
                  <a:lnTo>
                    <a:pt x="90619" y="24983"/>
                  </a:lnTo>
                  <a:lnTo>
                    <a:pt x="90619" y="33029"/>
                  </a:lnTo>
                  <a:lnTo>
                    <a:pt x="54202" y="33029"/>
                  </a:lnTo>
                  <a:lnTo>
                    <a:pt x="54202" y="41922"/>
                  </a:lnTo>
                  <a:lnTo>
                    <a:pt x="98242" y="41922"/>
                  </a:lnTo>
                  <a:lnTo>
                    <a:pt x="98242" y="49967"/>
                  </a:lnTo>
                  <a:lnTo>
                    <a:pt x="58860" y="49967"/>
                  </a:lnTo>
                  <a:lnTo>
                    <a:pt x="59550" y="51797"/>
                  </a:lnTo>
                  <a:lnTo>
                    <a:pt x="60266" y="53558"/>
                  </a:lnTo>
                  <a:lnTo>
                    <a:pt x="61007" y="55252"/>
                  </a:lnTo>
                  <a:lnTo>
                    <a:pt x="61773" y="56878"/>
                  </a:lnTo>
                  <a:lnTo>
                    <a:pt x="62565" y="58437"/>
                  </a:lnTo>
                  <a:lnTo>
                    <a:pt x="63383" y="59927"/>
                  </a:lnTo>
                  <a:lnTo>
                    <a:pt x="64225" y="61350"/>
                  </a:lnTo>
                  <a:lnTo>
                    <a:pt x="65093" y="62705"/>
                  </a:lnTo>
                  <a:lnTo>
                    <a:pt x="65987" y="63992"/>
                  </a:lnTo>
                  <a:lnTo>
                    <a:pt x="66906" y="65212"/>
                  </a:lnTo>
                  <a:lnTo>
                    <a:pt x="69256" y="64246"/>
                  </a:lnTo>
                  <a:lnTo>
                    <a:pt x="71564" y="63213"/>
                  </a:lnTo>
                  <a:lnTo>
                    <a:pt x="73829" y="62112"/>
                  </a:lnTo>
                  <a:lnTo>
                    <a:pt x="76052" y="60943"/>
                  </a:lnTo>
                  <a:lnTo>
                    <a:pt x="78233" y="59707"/>
                  </a:lnTo>
                  <a:lnTo>
                    <a:pt x="80372" y="58403"/>
                  </a:lnTo>
                  <a:lnTo>
                    <a:pt x="82468" y="57031"/>
                  </a:lnTo>
                  <a:lnTo>
                    <a:pt x="84522" y="55591"/>
                  </a:lnTo>
                  <a:lnTo>
                    <a:pt x="86533" y="54083"/>
                  </a:lnTo>
                  <a:lnTo>
                    <a:pt x="88502" y="52508"/>
                  </a:lnTo>
                  <a:lnTo>
                    <a:pt x="94430" y="59283"/>
                  </a:lnTo>
                  <a:lnTo>
                    <a:pt x="92228" y="60778"/>
                  </a:lnTo>
                  <a:lnTo>
                    <a:pt x="90026" y="62214"/>
                  </a:lnTo>
                  <a:lnTo>
                    <a:pt x="87824" y="63590"/>
                  </a:lnTo>
                  <a:lnTo>
                    <a:pt x="85623" y="64907"/>
                  </a:lnTo>
                  <a:lnTo>
                    <a:pt x="83421" y="66165"/>
                  </a:lnTo>
                  <a:lnTo>
                    <a:pt x="81219" y="67363"/>
                  </a:lnTo>
                  <a:lnTo>
                    <a:pt x="79017" y="68502"/>
                  </a:lnTo>
                  <a:lnTo>
                    <a:pt x="76815" y="69582"/>
                  </a:lnTo>
                  <a:lnTo>
                    <a:pt x="74613" y="70602"/>
                  </a:lnTo>
                  <a:lnTo>
                    <a:pt x="72411" y="71564"/>
                  </a:lnTo>
                  <a:lnTo>
                    <a:pt x="74443" y="73482"/>
                  </a:lnTo>
                  <a:lnTo>
                    <a:pt x="76645" y="75341"/>
                  </a:lnTo>
                  <a:lnTo>
                    <a:pt x="79017" y="77141"/>
                  </a:lnTo>
                  <a:lnTo>
                    <a:pt x="81557" y="78881"/>
                  </a:lnTo>
                  <a:lnTo>
                    <a:pt x="84267" y="80562"/>
                  </a:lnTo>
                  <a:lnTo>
                    <a:pt x="87147" y="82184"/>
                  </a:lnTo>
                  <a:lnTo>
                    <a:pt x="90196" y="83747"/>
                  </a:lnTo>
                  <a:lnTo>
                    <a:pt x="93414" y="85250"/>
                  </a:lnTo>
                  <a:lnTo>
                    <a:pt x="96802" y="86694"/>
                  </a:lnTo>
                  <a:lnTo>
                    <a:pt x="100359" y="88079"/>
                  </a:lnTo>
                  <a:lnTo>
                    <a:pt x="95701" y="96124"/>
                  </a:lnTo>
                  <a:lnTo>
                    <a:pt x="88773" y="93147"/>
                  </a:lnTo>
                  <a:lnTo>
                    <a:pt x="82387" y="89806"/>
                  </a:lnTo>
                  <a:lnTo>
                    <a:pt x="76544" y="86101"/>
                  </a:lnTo>
                  <a:lnTo>
                    <a:pt x="71242" y="82032"/>
                  </a:lnTo>
                  <a:lnTo>
                    <a:pt x="66482" y="77598"/>
                  </a:lnTo>
                  <a:lnTo>
                    <a:pt x="62265" y="72800"/>
                  </a:lnTo>
                  <a:lnTo>
                    <a:pt x="58589" y="67638"/>
                  </a:lnTo>
                  <a:lnTo>
                    <a:pt x="55455" y="62112"/>
                  </a:lnTo>
                  <a:lnTo>
                    <a:pt x="52864" y="56222"/>
                  </a:lnTo>
                  <a:lnTo>
                    <a:pt x="50814" y="49967"/>
                  </a:lnTo>
                  <a:lnTo>
                    <a:pt x="45309" y="49967"/>
                  </a:lnTo>
                  <a:lnTo>
                    <a:pt x="44204" y="51225"/>
                  </a:lnTo>
                  <a:lnTo>
                    <a:pt x="43090" y="52457"/>
                  </a:lnTo>
                  <a:lnTo>
                    <a:pt x="41968" y="53664"/>
                  </a:lnTo>
                  <a:lnTo>
                    <a:pt x="40838" y="54846"/>
                  </a:lnTo>
                  <a:lnTo>
                    <a:pt x="39699" y="56002"/>
                  </a:lnTo>
                  <a:lnTo>
                    <a:pt x="38551" y="57132"/>
                  </a:lnTo>
                  <a:lnTo>
                    <a:pt x="37395" y="58238"/>
                  </a:lnTo>
                  <a:lnTo>
                    <a:pt x="36230" y="59317"/>
                  </a:lnTo>
                  <a:lnTo>
                    <a:pt x="35058" y="60372"/>
                  </a:lnTo>
                  <a:lnTo>
                    <a:pt x="33876" y="61401"/>
                  </a:lnTo>
                  <a:lnTo>
                    <a:pt x="33876" y="86808"/>
                  </a:lnTo>
                  <a:lnTo>
                    <a:pt x="36387" y="86207"/>
                  </a:lnTo>
                  <a:lnTo>
                    <a:pt x="38839" y="85589"/>
                  </a:lnTo>
                  <a:lnTo>
                    <a:pt x="41232" y="84953"/>
                  </a:lnTo>
                  <a:lnTo>
                    <a:pt x="43565" y="84301"/>
                  </a:lnTo>
                  <a:lnTo>
                    <a:pt x="45839" y="83632"/>
                  </a:lnTo>
                  <a:lnTo>
                    <a:pt x="48053" y="82946"/>
                  </a:lnTo>
                  <a:lnTo>
                    <a:pt x="50209" y="82243"/>
                  </a:lnTo>
                  <a:lnTo>
                    <a:pt x="52305" y="81523"/>
                  </a:lnTo>
                  <a:lnTo>
                    <a:pt x="54342" y="80787"/>
                  </a:lnTo>
                  <a:lnTo>
                    <a:pt x="56319" y="80033"/>
                  </a:lnTo>
                  <a:lnTo>
                    <a:pt x="58013" y="88079"/>
                  </a:lnTo>
                  <a:lnTo>
                    <a:pt x="55515" y="89002"/>
                  </a:lnTo>
                  <a:lnTo>
                    <a:pt x="52932" y="89908"/>
                  </a:lnTo>
                  <a:lnTo>
                    <a:pt x="50264" y="90797"/>
                  </a:lnTo>
                  <a:lnTo>
                    <a:pt x="47511" y="91669"/>
                  </a:lnTo>
                  <a:lnTo>
                    <a:pt x="44674" y="92525"/>
                  </a:lnTo>
                  <a:lnTo>
                    <a:pt x="41752" y="93363"/>
                  </a:lnTo>
                  <a:lnTo>
                    <a:pt x="38746" y="94185"/>
                  </a:lnTo>
                  <a:lnTo>
                    <a:pt x="35655" y="94989"/>
                  </a:lnTo>
                  <a:lnTo>
                    <a:pt x="32479" y="95777"/>
                  </a:lnTo>
                  <a:lnTo>
                    <a:pt x="29218" y="96548"/>
                  </a:lnTo>
                  <a:lnTo>
                    <a:pt x="24983" y="923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856749" y="2317337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883427" y="2320724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902483" y="2328347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013005" y="2317337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038836" y="2332158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38836" y="2347402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985057" y="2321571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965154" y="2317337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074830" y="2316066"/>
              <a:ext cx="98242" cy="34723"/>
            </a:xfrm>
            <a:custGeom>
              <a:avLst/>
              <a:pathLst>
                <a:path w="98242" h="34723">
                  <a:moveTo>
                    <a:pt x="48274" y="0"/>
                  </a:moveTo>
                  <a:lnTo>
                    <a:pt x="55049" y="4658"/>
                  </a:lnTo>
                  <a:lnTo>
                    <a:pt x="53355" y="6351"/>
                  </a:lnTo>
                  <a:lnTo>
                    <a:pt x="57539" y="8748"/>
                  </a:lnTo>
                  <a:lnTo>
                    <a:pt x="61790" y="11026"/>
                  </a:lnTo>
                  <a:lnTo>
                    <a:pt x="66110" y="13186"/>
                  </a:lnTo>
                  <a:lnTo>
                    <a:pt x="70497" y="15227"/>
                  </a:lnTo>
                  <a:lnTo>
                    <a:pt x="74951" y="17150"/>
                  </a:lnTo>
                  <a:lnTo>
                    <a:pt x="79474" y="18953"/>
                  </a:lnTo>
                  <a:lnTo>
                    <a:pt x="84064" y="20639"/>
                  </a:lnTo>
                  <a:lnTo>
                    <a:pt x="88722" y="22206"/>
                  </a:lnTo>
                  <a:lnTo>
                    <a:pt x="93448" y="23654"/>
                  </a:lnTo>
                  <a:lnTo>
                    <a:pt x="98242" y="24983"/>
                  </a:lnTo>
                  <a:lnTo>
                    <a:pt x="93584" y="33029"/>
                  </a:lnTo>
                  <a:lnTo>
                    <a:pt x="88853" y="31517"/>
                  </a:lnTo>
                  <a:lnTo>
                    <a:pt x="84149" y="29862"/>
                  </a:lnTo>
                  <a:lnTo>
                    <a:pt x="79470" y="28062"/>
                  </a:lnTo>
                  <a:lnTo>
                    <a:pt x="74816" y="26118"/>
                  </a:lnTo>
                  <a:lnTo>
                    <a:pt x="70188" y="24031"/>
                  </a:lnTo>
                  <a:lnTo>
                    <a:pt x="65585" y="21799"/>
                  </a:lnTo>
                  <a:lnTo>
                    <a:pt x="61007" y="19423"/>
                  </a:lnTo>
                  <a:lnTo>
                    <a:pt x="56455" y="16904"/>
                  </a:lnTo>
                  <a:lnTo>
                    <a:pt x="51928" y="14240"/>
                  </a:lnTo>
                  <a:lnTo>
                    <a:pt x="47427" y="11433"/>
                  </a:lnTo>
                  <a:lnTo>
                    <a:pt x="43624" y="14410"/>
                  </a:lnTo>
                  <a:lnTo>
                    <a:pt x="39669" y="17243"/>
                  </a:lnTo>
                  <a:lnTo>
                    <a:pt x="35561" y="19932"/>
                  </a:lnTo>
                  <a:lnTo>
                    <a:pt x="31301" y="22477"/>
                  </a:lnTo>
                  <a:lnTo>
                    <a:pt x="26889" y="24878"/>
                  </a:lnTo>
                  <a:lnTo>
                    <a:pt x="22324" y="27135"/>
                  </a:lnTo>
                  <a:lnTo>
                    <a:pt x="17607" y="29248"/>
                  </a:lnTo>
                  <a:lnTo>
                    <a:pt x="12737" y="31217"/>
                  </a:lnTo>
                  <a:lnTo>
                    <a:pt x="7715" y="33042"/>
                  </a:lnTo>
                  <a:lnTo>
                    <a:pt x="2540" y="34723"/>
                  </a:lnTo>
                  <a:lnTo>
                    <a:pt x="0" y="26677"/>
                  </a:lnTo>
                  <a:lnTo>
                    <a:pt x="5742" y="24734"/>
                  </a:lnTo>
                  <a:lnTo>
                    <a:pt x="11280" y="22629"/>
                  </a:lnTo>
                  <a:lnTo>
                    <a:pt x="16616" y="20364"/>
                  </a:lnTo>
                  <a:lnTo>
                    <a:pt x="21748" y="17937"/>
                  </a:lnTo>
                  <a:lnTo>
                    <a:pt x="26677" y="15350"/>
                  </a:lnTo>
                  <a:lnTo>
                    <a:pt x="31403" y="12602"/>
                  </a:lnTo>
                  <a:lnTo>
                    <a:pt x="35926" y="9692"/>
                  </a:lnTo>
                  <a:lnTo>
                    <a:pt x="40245" y="6622"/>
                  </a:lnTo>
                  <a:lnTo>
                    <a:pt x="44361" y="3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90498" y="2336392"/>
              <a:ext cx="66482" cy="79186"/>
            </a:xfrm>
            <a:custGeom>
              <a:avLst/>
              <a:pathLst>
                <a:path w="66482" h="79186">
                  <a:moveTo>
                    <a:pt x="66482" y="10162"/>
                  </a:moveTo>
                  <a:lnTo>
                    <a:pt x="66482" y="49121"/>
                  </a:lnTo>
                  <a:lnTo>
                    <a:pt x="8469" y="49121"/>
                  </a:lnTo>
                  <a:lnTo>
                    <a:pt x="8469" y="70293"/>
                  </a:lnTo>
                  <a:lnTo>
                    <a:pt x="31335" y="64365"/>
                  </a:lnTo>
                  <a:lnTo>
                    <a:pt x="33876" y="71987"/>
                  </a:lnTo>
                  <a:lnTo>
                    <a:pt x="30759" y="72821"/>
                  </a:lnTo>
                  <a:lnTo>
                    <a:pt x="27677" y="73630"/>
                  </a:lnTo>
                  <a:lnTo>
                    <a:pt x="24628" y="74414"/>
                  </a:lnTo>
                  <a:lnTo>
                    <a:pt x="21613" y="75172"/>
                  </a:lnTo>
                  <a:lnTo>
                    <a:pt x="18632" y="75904"/>
                  </a:lnTo>
                  <a:lnTo>
                    <a:pt x="15684" y="76611"/>
                  </a:lnTo>
                  <a:lnTo>
                    <a:pt x="12771" y="77293"/>
                  </a:lnTo>
                  <a:lnTo>
                    <a:pt x="9891" y="77949"/>
                  </a:lnTo>
                  <a:lnTo>
                    <a:pt x="7046" y="78580"/>
                  </a:lnTo>
                  <a:lnTo>
                    <a:pt x="4234" y="79186"/>
                  </a:lnTo>
                  <a:lnTo>
                    <a:pt x="0" y="74104"/>
                  </a:lnTo>
                  <a:lnTo>
                    <a:pt x="0" y="10162"/>
                  </a:lnTo>
                  <a:lnTo>
                    <a:pt x="30488" y="10162"/>
                  </a:lnTo>
                  <a:lnTo>
                    <a:pt x="30061" y="9324"/>
                  </a:lnTo>
                  <a:lnTo>
                    <a:pt x="29625" y="8503"/>
                  </a:lnTo>
                  <a:lnTo>
                    <a:pt x="29180" y="7698"/>
                  </a:lnTo>
                  <a:lnTo>
                    <a:pt x="28727" y="6910"/>
                  </a:lnTo>
                  <a:lnTo>
                    <a:pt x="28265" y="6140"/>
                  </a:lnTo>
                  <a:lnTo>
                    <a:pt x="27795" y="5386"/>
                  </a:lnTo>
                  <a:lnTo>
                    <a:pt x="27317" y="4649"/>
                  </a:lnTo>
                  <a:lnTo>
                    <a:pt x="26830" y="3929"/>
                  </a:lnTo>
                  <a:lnTo>
                    <a:pt x="26334" y="3226"/>
                  </a:lnTo>
                  <a:lnTo>
                    <a:pt x="25830" y="2540"/>
                  </a:lnTo>
                  <a:lnTo>
                    <a:pt x="33876" y="0"/>
                  </a:lnTo>
                  <a:lnTo>
                    <a:pt x="34621" y="940"/>
                  </a:lnTo>
                  <a:lnTo>
                    <a:pt x="35333" y="1897"/>
                  </a:lnTo>
                  <a:lnTo>
                    <a:pt x="36010" y="2871"/>
                  </a:lnTo>
                  <a:lnTo>
                    <a:pt x="36654" y="3861"/>
                  </a:lnTo>
                  <a:lnTo>
                    <a:pt x="37264" y="4869"/>
                  </a:lnTo>
                  <a:lnTo>
                    <a:pt x="37840" y="5894"/>
                  </a:lnTo>
                  <a:lnTo>
                    <a:pt x="38382" y="6936"/>
                  </a:lnTo>
                  <a:lnTo>
                    <a:pt x="38890" y="7994"/>
                  </a:lnTo>
                  <a:lnTo>
                    <a:pt x="39364" y="9070"/>
                  </a:lnTo>
                  <a:lnTo>
                    <a:pt x="39804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098967" y="2354601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098967" y="2369845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111671" y="2385090"/>
              <a:ext cx="59707" cy="30488"/>
            </a:xfrm>
            <a:custGeom>
              <a:avLst/>
              <a:pathLst>
                <a:path w="59707" h="30488">
                  <a:moveTo>
                    <a:pt x="5081" y="2540"/>
                  </a:moveTo>
                  <a:lnTo>
                    <a:pt x="7872" y="3235"/>
                  </a:lnTo>
                  <a:lnTo>
                    <a:pt x="10654" y="3963"/>
                  </a:lnTo>
                  <a:lnTo>
                    <a:pt x="13427" y="4725"/>
                  </a:lnTo>
                  <a:lnTo>
                    <a:pt x="16192" y="5521"/>
                  </a:lnTo>
                  <a:lnTo>
                    <a:pt x="18949" y="6351"/>
                  </a:lnTo>
                  <a:lnTo>
                    <a:pt x="21697" y="7215"/>
                  </a:lnTo>
                  <a:lnTo>
                    <a:pt x="24437" y="8113"/>
                  </a:lnTo>
                  <a:lnTo>
                    <a:pt x="27169" y="9045"/>
                  </a:lnTo>
                  <a:lnTo>
                    <a:pt x="29891" y="10010"/>
                  </a:lnTo>
                  <a:lnTo>
                    <a:pt x="32606" y="11009"/>
                  </a:lnTo>
                  <a:lnTo>
                    <a:pt x="34266" y="9985"/>
                  </a:lnTo>
                  <a:lnTo>
                    <a:pt x="35858" y="8943"/>
                  </a:lnTo>
                  <a:lnTo>
                    <a:pt x="37382" y="7884"/>
                  </a:lnTo>
                  <a:lnTo>
                    <a:pt x="38839" y="6809"/>
                  </a:lnTo>
                  <a:lnTo>
                    <a:pt x="40228" y="5716"/>
                  </a:lnTo>
                  <a:lnTo>
                    <a:pt x="41549" y="4607"/>
                  </a:lnTo>
                  <a:lnTo>
                    <a:pt x="42803" y="3480"/>
                  </a:lnTo>
                  <a:lnTo>
                    <a:pt x="43988" y="2337"/>
                  </a:lnTo>
                  <a:lnTo>
                    <a:pt x="45106" y="1177"/>
                  </a:lnTo>
                  <a:lnTo>
                    <a:pt x="46156" y="0"/>
                  </a:lnTo>
                  <a:lnTo>
                    <a:pt x="53355" y="4658"/>
                  </a:lnTo>
                  <a:lnTo>
                    <a:pt x="52246" y="5746"/>
                  </a:lnTo>
                  <a:lnTo>
                    <a:pt x="51119" y="6809"/>
                  </a:lnTo>
                  <a:lnTo>
                    <a:pt x="49976" y="7846"/>
                  </a:lnTo>
                  <a:lnTo>
                    <a:pt x="48816" y="8858"/>
                  </a:lnTo>
                  <a:lnTo>
                    <a:pt x="47638" y="9845"/>
                  </a:lnTo>
                  <a:lnTo>
                    <a:pt x="46444" y="10806"/>
                  </a:lnTo>
                  <a:lnTo>
                    <a:pt x="45233" y="11742"/>
                  </a:lnTo>
                  <a:lnTo>
                    <a:pt x="44005" y="12652"/>
                  </a:lnTo>
                  <a:lnTo>
                    <a:pt x="42760" y="13537"/>
                  </a:lnTo>
                  <a:lnTo>
                    <a:pt x="41498" y="14397"/>
                  </a:lnTo>
                  <a:lnTo>
                    <a:pt x="43357" y="15168"/>
                  </a:lnTo>
                  <a:lnTo>
                    <a:pt x="45208" y="15955"/>
                  </a:lnTo>
                  <a:lnTo>
                    <a:pt x="47050" y="16760"/>
                  </a:lnTo>
                  <a:lnTo>
                    <a:pt x="48883" y="17581"/>
                  </a:lnTo>
                  <a:lnTo>
                    <a:pt x="50708" y="18420"/>
                  </a:lnTo>
                  <a:lnTo>
                    <a:pt x="52525" y="19275"/>
                  </a:lnTo>
                  <a:lnTo>
                    <a:pt x="54333" y="20148"/>
                  </a:lnTo>
                  <a:lnTo>
                    <a:pt x="56133" y="21037"/>
                  </a:lnTo>
                  <a:lnTo>
                    <a:pt x="57924" y="21943"/>
                  </a:lnTo>
                  <a:lnTo>
                    <a:pt x="59707" y="22866"/>
                  </a:lnTo>
                  <a:lnTo>
                    <a:pt x="55049" y="30488"/>
                  </a:lnTo>
                  <a:lnTo>
                    <a:pt x="49620" y="27761"/>
                  </a:lnTo>
                  <a:lnTo>
                    <a:pt x="44175" y="25170"/>
                  </a:lnTo>
                  <a:lnTo>
                    <a:pt x="38712" y="22714"/>
                  </a:lnTo>
                  <a:lnTo>
                    <a:pt x="33232" y="20393"/>
                  </a:lnTo>
                  <a:lnTo>
                    <a:pt x="27736" y="18208"/>
                  </a:lnTo>
                  <a:lnTo>
                    <a:pt x="22223" y="16159"/>
                  </a:lnTo>
                  <a:lnTo>
                    <a:pt x="16692" y="14245"/>
                  </a:lnTo>
                  <a:lnTo>
                    <a:pt x="11145" y="12466"/>
                  </a:lnTo>
                  <a:lnTo>
                    <a:pt x="5581" y="10823"/>
                  </a:lnTo>
                  <a:lnTo>
                    <a:pt x="0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95939" y="2321571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204408" y="2329617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187046" y="2366881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195092" y="2374504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236590" y="2366881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244636" y="2374504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289946" y="2317337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334409" y="2322842"/>
              <a:ext cx="45733" cy="8045"/>
            </a:xfrm>
            <a:custGeom>
              <a:avLst/>
              <a:pathLst>
                <a:path w="45733" h="8045">
                  <a:moveTo>
                    <a:pt x="0" y="0"/>
                  </a:moveTo>
                  <a:lnTo>
                    <a:pt x="45733" y="0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328057" y="2346979"/>
              <a:ext cx="59283" cy="68176"/>
            </a:xfrm>
            <a:custGeom>
              <a:avLst/>
              <a:pathLst>
                <a:path w="59283" h="68176">
                  <a:moveTo>
                    <a:pt x="0" y="0"/>
                  </a:moveTo>
                  <a:lnTo>
                    <a:pt x="59283" y="0"/>
                  </a:lnTo>
                  <a:lnTo>
                    <a:pt x="59283" y="8045"/>
                  </a:lnTo>
                  <a:lnTo>
                    <a:pt x="33453" y="8045"/>
                  </a:lnTo>
                  <a:lnTo>
                    <a:pt x="33453" y="57166"/>
                  </a:lnTo>
                  <a:lnTo>
                    <a:pt x="33425" y="58318"/>
                  </a:lnTo>
                  <a:lnTo>
                    <a:pt x="33343" y="59402"/>
                  </a:lnTo>
                  <a:lnTo>
                    <a:pt x="33205" y="60418"/>
                  </a:lnTo>
                  <a:lnTo>
                    <a:pt x="33012" y="61367"/>
                  </a:lnTo>
                  <a:lnTo>
                    <a:pt x="32764" y="62248"/>
                  </a:lnTo>
                  <a:lnTo>
                    <a:pt x="32462" y="63061"/>
                  </a:lnTo>
                  <a:lnTo>
                    <a:pt x="32104" y="63806"/>
                  </a:lnTo>
                  <a:lnTo>
                    <a:pt x="31691" y="64484"/>
                  </a:lnTo>
                  <a:lnTo>
                    <a:pt x="31223" y="65093"/>
                  </a:lnTo>
                  <a:lnTo>
                    <a:pt x="30700" y="65635"/>
                  </a:lnTo>
                  <a:lnTo>
                    <a:pt x="30080" y="66118"/>
                  </a:lnTo>
                  <a:lnTo>
                    <a:pt x="29320" y="66550"/>
                  </a:lnTo>
                  <a:lnTo>
                    <a:pt x="28420" y="66931"/>
                  </a:lnTo>
                  <a:lnTo>
                    <a:pt x="27380" y="67261"/>
                  </a:lnTo>
                  <a:lnTo>
                    <a:pt x="26201" y="67541"/>
                  </a:lnTo>
                  <a:lnTo>
                    <a:pt x="24882" y="67770"/>
                  </a:lnTo>
                  <a:lnTo>
                    <a:pt x="23423" y="67947"/>
                  </a:lnTo>
                  <a:lnTo>
                    <a:pt x="21824" y="68074"/>
                  </a:lnTo>
                  <a:lnTo>
                    <a:pt x="20086" y="68151"/>
                  </a:lnTo>
                  <a:lnTo>
                    <a:pt x="18208" y="68176"/>
                  </a:lnTo>
                  <a:lnTo>
                    <a:pt x="17535" y="68163"/>
                  </a:lnTo>
                  <a:lnTo>
                    <a:pt x="16870" y="68125"/>
                  </a:lnTo>
                  <a:lnTo>
                    <a:pt x="16214" y="68062"/>
                  </a:lnTo>
                  <a:lnTo>
                    <a:pt x="15566" y="67973"/>
                  </a:lnTo>
                  <a:lnTo>
                    <a:pt x="14926" y="67858"/>
                  </a:lnTo>
                  <a:lnTo>
                    <a:pt x="14295" y="67719"/>
                  </a:lnTo>
                  <a:lnTo>
                    <a:pt x="13673" y="67554"/>
                  </a:lnTo>
                  <a:lnTo>
                    <a:pt x="13059" y="67363"/>
                  </a:lnTo>
                  <a:lnTo>
                    <a:pt x="12453" y="67147"/>
                  </a:lnTo>
                  <a:lnTo>
                    <a:pt x="11856" y="66906"/>
                  </a:lnTo>
                  <a:lnTo>
                    <a:pt x="10162" y="58013"/>
                  </a:lnTo>
                  <a:lnTo>
                    <a:pt x="11005" y="58335"/>
                  </a:lnTo>
                  <a:lnTo>
                    <a:pt x="11839" y="58623"/>
                  </a:lnTo>
                  <a:lnTo>
                    <a:pt x="12665" y="58877"/>
                  </a:lnTo>
                  <a:lnTo>
                    <a:pt x="13482" y="59097"/>
                  </a:lnTo>
                  <a:lnTo>
                    <a:pt x="14291" y="59283"/>
                  </a:lnTo>
                  <a:lnTo>
                    <a:pt x="15092" y="59436"/>
                  </a:lnTo>
                  <a:lnTo>
                    <a:pt x="15883" y="59554"/>
                  </a:lnTo>
                  <a:lnTo>
                    <a:pt x="16667" y="59639"/>
                  </a:lnTo>
                  <a:lnTo>
                    <a:pt x="17442" y="59690"/>
                  </a:lnTo>
                  <a:lnTo>
                    <a:pt x="18208" y="59707"/>
                  </a:lnTo>
                  <a:lnTo>
                    <a:pt x="18867" y="59696"/>
                  </a:lnTo>
                  <a:lnTo>
                    <a:pt x="19487" y="59665"/>
                  </a:lnTo>
                  <a:lnTo>
                    <a:pt x="20069" y="59612"/>
                  </a:lnTo>
                  <a:lnTo>
                    <a:pt x="20613" y="59538"/>
                  </a:lnTo>
                  <a:lnTo>
                    <a:pt x="21119" y="59442"/>
                  </a:lnTo>
                  <a:lnTo>
                    <a:pt x="21587" y="59326"/>
                  </a:lnTo>
                  <a:lnTo>
                    <a:pt x="22017" y="59188"/>
                  </a:lnTo>
                  <a:lnTo>
                    <a:pt x="22409" y="59029"/>
                  </a:lnTo>
                  <a:lnTo>
                    <a:pt x="22762" y="58849"/>
                  </a:lnTo>
                  <a:lnTo>
                    <a:pt x="23078" y="58648"/>
                  </a:lnTo>
                  <a:lnTo>
                    <a:pt x="23360" y="58426"/>
                  </a:lnTo>
                  <a:lnTo>
                    <a:pt x="23611" y="58182"/>
                  </a:lnTo>
                  <a:lnTo>
                    <a:pt x="23834" y="57918"/>
                  </a:lnTo>
                  <a:lnTo>
                    <a:pt x="24026" y="57632"/>
                  </a:lnTo>
                  <a:lnTo>
                    <a:pt x="24189" y="57325"/>
                  </a:lnTo>
                  <a:lnTo>
                    <a:pt x="24323" y="56997"/>
                  </a:lnTo>
                  <a:lnTo>
                    <a:pt x="24427" y="56647"/>
                  </a:lnTo>
                  <a:lnTo>
                    <a:pt x="24501" y="56277"/>
                  </a:lnTo>
                  <a:lnTo>
                    <a:pt x="24545" y="55885"/>
                  </a:lnTo>
                  <a:lnTo>
                    <a:pt x="24560" y="55472"/>
                  </a:lnTo>
                  <a:lnTo>
                    <a:pt x="2456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367439" y="2365611"/>
              <a:ext cx="22019" cy="38111"/>
            </a:xfrm>
            <a:custGeom>
              <a:avLst/>
              <a:pathLst>
                <a:path w="22019" h="38111">
                  <a:moveTo>
                    <a:pt x="7622" y="0"/>
                  </a:moveTo>
                  <a:lnTo>
                    <a:pt x="9366" y="3154"/>
                  </a:lnTo>
                  <a:lnTo>
                    <a:pt x="11043" y="6351"/>
                  </a:lnTo>
                  <a:lnTo>
                    <a:pt x="12652" y="9591"/>
                  </a:lnTo>
                  <a:lnTo>
                    <a:pt x="14194" y="12873"/>
                  </a:lnTo>
                  <a:lnTo>
                    <a:pt x="15667" y="16197"/>
                  </a:lnTo>
                  <a:lnTo>
                    <a:pt x="17073" y="19563"/>
                  </a:lnTo>
                  <a:lnTo>
                    <a:pt x="18411" y="22972"/>
                  </a:lnTo>
                  <a:lnTo>
                    <a:pt x="19682" y="26423"/>
                  </a:lnTo>
                  <a:lnTo>
                    <a:pt x="20884" y="29917"/>
                  </a:lnTo>
                  <a:lnTo>
                    <a:pt x="22019" y="33453"/>
                  </a:lnTo>
                  <a:lnTo>
                    <a:pt x="13974" y="38111"/>
                  </a:lnTo>
                  <a:lnTo>
                    <a:pt x="12919" y="34575"/>
                  </a:lnTo>
                  <a:lnTo>
                    <a:pt x="11789" y="31081"/>
                  </a:lnTo>
                  <a:lnTo>
                    <a:pt x="10582" y="27630"/>
                  </a:lnTo>
                  <a:lnTo>
                    <a:pt x="9299" y="24221"/>
                  </a:lnTo>
                  <a:lnTo>
                    <a:pt x="7939" y="20855"/>
                  </a:lnTo>
                  <a:lnTo>
                    <a:pt x="6504" y="17531"/>
                  </a:lnTo>
                  <a:lnTo>
                    <a:pt x="4992" y="14249"/>
                  </a:lnTo>
                  <a:lnTo>
                    <a:pt x="3404" y="11009"/>
                  </a:lnTo>
                  <a:lnTo>
                    <a:pt x="1740" y="781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322129" y="2366034"/>
              <a:ext cx="22443" cy="38111"/>
            </a:xfrm>
            <a:custGeom>
              <a:avLst/>
              <a:pathLst>
                <a:path w="22443" h="38111">
                  <a:moveTo>
                    <a:pt x="14820" y="0"/>
                  </a:moveTo>
                  <a:lnTo>
                    <a:pt x="22443" y="3811"/>
                  </a:lnTo>
                  <a:lnTo>
                    <a:pt x="20990" y="8193"/>
                  </a:lnTo>
                  <a:lnTo>
                    <a:pt x="19512" y="12364"/>
                  </a:lnTo>
                  <a:lnTo>
                    <a:pt x="18009" y="16324"/>
                  </a:lnTo>
                  <a:lnTo>
                    <a:pt x="16480" y="20071"/>
                  </a:lnTo>
                  <a:lnTo>
                    <a:pt x="14926" y="23607"/>
                  </a:lnTo>
                  <a:lnTo>
                    <a:pt x="13347" y="26931"/>
                  </a:lnTo>
                  <a:lnTo>
                    <a:pt x="11742" y="30044"/>
                  </a:lnTo>
                  <a:lnTo>
                    <a:pt x="10112" y="32944"/>
                  </a:lnTo>
                  <a:lnTo>
                    <a:pt x="8456" y="35633"/>
                  </a:lnTo>
                  <a:lnTo>
                    <a:pt x="6775" y="38111"/>
                  </a:lnTo>
                  <a:lnTo>
                    <a:pt x="0" y="32182"/>
                  </a:lnTo>
                  <a:lnTo>
                    <a:pt x="1748" y="29269"/>
                  </a:lnTo>
                  <a:lnTo>
                    <a:pt x="3438" y="26288"/>
                  </a:lnTo>
                  <a:lnTo>
                    <a:pt x="5068" y="23239"/>
                  </a:lnTo>
                  <a:lnTo>
                    <a:pt x="6639" y="20122"/>
                  </a:lnTo>
                  <a:lnTo>
                    <a:pt x="8151" y="16938"/>
                  </a:lnTo>
                  <a:lnTo>
                    <a:pt x="9604" y="13686"/>
                  </a:lnTo>
                  <a:lnTo>
                    <a:pt x="10997" y="10366"/>
                  </a:lnTo>
                  <a:lnTo>
                    <a:pt x="12331" y="6978"/>
                  </a:lnTo>
                  <a:lnTo>
                    <a:pt x="13605" y="3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401315" y="2317337"/>
              <a:ext cx="94430" cy="47850"/>
            </a:xfrm>
            <a:custGeom>
              <a:avLst/>
              <a:pathLst>
                <a:path w="94430" h="47850">
                  <a:moveTo>
                    <a:pt x="0" y="13550"/>
                  </a:moveTo>
                  <a:lnTo>
                    <a:pt x="43192" y="13550"/>
                  </a:lnTo>
                  <a:lnTo>
                    <a:pt x="43192" y="0"/>
                  </a:lnTo>
                  <a:lnTo>
                    <a:pt x="51661" y="0"/>
                  </a:lnTo>
                  <a:lnTo>
                    <a:pt x="51661" y="13550"/>
                  </a:lnTo>
                  <a:lnTo>
                    <a:pt x="94430" y="13550"/>
                  </a:lnTo>
                  <a:lnTo>
                    <a:pt x="94430" y="21596"/>
                  </a:lnTo>
                  <a:lnTo>
                    <a:pt x="51661" y="21596"/>
                  </a:lnTo>
                  <a:lnTo>
                    <a:pt x="51661" y="39804"/>
                  </a:lnTo>
                  <a:lnTo>
                    <a:pt x="88502" y="39804"/>
                  </a:lnTo>
                  <a:lnTo>
                    <a:pt x="88502" y="47850"/>
                  </a:lnTo>
                  <a:lnTo>
                    <a:pt x="7198" y="47850"/>
                  </a:lnTo>
                  <a:lnTo>
                    <a:pt x="7198" y="39804"/>
                  </a:lnTo>
                  <a:lnTo>
                    <a:pt x="43192" y="39804"/>
                  </a:lnTo>
                  <a:lnTo>
                    <a:pt x="43192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441967" y="2368152"/>
              <a:ext cx="19055" cy="23290"/>
            </a:xfrm>
            <a:custGeom>
              <a:avLst/>
              <a:pathLst>
                <a:path w="19055" h="23290">
                  <a:moveTo>
                    <a:pt x="7198" y="0"/>
                  </a:moveTo>
                  <a:lnTo>
                    <a:pt x="8613" y="1786"/>
                  </a:lnTo>
                  <a:lnTo>
                    <a:pt x="9976" y="3590"/>
                  </a:lnTo>
                  <a:lnTo>
                    <a:pt x="11289" y="5411"/>
                  </a:lnTo>
                  <a:lnTo>
                    <a:pt x="12551" y="7249"/>
                  </a:lnTo>
                  <a:lnTo>
                    <a:pt x="13762" y="9104"/>
                  </a:lnTo>
                  <a:lnTo>
                    <a:pt x="14922" y="10976"/>
                  </a:lnTo>
                  <a:lnTo>
                    <a:pt x="16032" y="12864"/>
                  </a:lnTo>
                  <a:lnTo>
                    <a:pt x="17090" y="14770"/>
                  </a:lnTo>
                  <a:lnTo>
                    <a:pt x="18098" y="16692"/>
                  </a:lnTo>
                  <a:lnTo>
                    <a:pt x="19055" y="18632"/>
                  </a:lnTo>
                  <a:lnTo>
                    <a:pt x="11009" y="23290"/>
                  </a:lnTo>
                  <a:lnTo>
                    <a:pt x="10137" y="21350"/>
                  </a:lnTo>
                  <a:lnTo>
                    <a:pt x="9214" y="19428"/>
                  </a:lnTo>
                  <a:lnTo>
                    <a:pt x="8240" y="17522"/>
                  </a:lnTo>
                  <a:lnTo>
                    <a:pt x="7215" y="15634"/>
                  </a:lnTo>
                  <a:lnTo>
                    <a:pt x="6140" y="13762"/>
                  </a:lnTo>
                  <a:lnTo>
                    <a:pt x="5013" y="11907"/>
                  </a:lnTo>
                  <a:lnTo>
                    <a:pt x="3836" y="10069"/>
                  </a:lnTo>
                  <a:lnTo>
                    <a:pt x="2608" y="8248"/>
                  </a:lnTo>
                  <a:lnTo>
                    <a:pt x="1329" y="644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473726" y="2372386"/>
              <a:ext cx="23290" cy="29641"/>
            </a:xfrm>
            <a:custGeom>
              <a:avLst/>
              <a:pathLst>
                <a:path w="23290" h="29641">
                  <a:moveTo>
                    <a:pt x="7622" y="0"/>
                  </a:moveTo>
                  <a:lnTo>
                    <a:pt x="9455" y="2388"/>
                  </a:lnTo>
                  <a:lnTo>
                    <a:pt x="11230" y="4810"/>
                  </a:lnTo>
                  <a:lnTo>
                    <a:pt x="12945" y="7266"/>
                  </a:lnTo>
                  <a:lnTo>
                    <a:pt x="14600" y="9756"/>
                  </a:lnTo>
                  <a:lnTo>
                    <a:pt x="16197" y="12280"/>
                  </a:lnTo>
                  <a:lnTo>
                    <a:pt x="17734" y="14837"/>
                  </a:lnTo>
                  <a:lnTo>
                    <a:pt x="19212" y="17429"/>
                  </a:lnTo>
                  <a:lnTo>
                    <a:pt x="20630" y="20054"/>
                  </a:lnTo>
                  <a:lnTo>
                    <a:pt x="21990" y="22714"/>
                  </a:lnTo>
                  <a:lnTo>
                    <a:pt x="23290" y="25407"/>
                  </a:lnTo>
                  <a:lnTo>
                    <a:pt x="14397" y="29641"/>
                  </a:lnTo>
                  <a:lnTo>
                    <a:pt x="13262" y="27020"/>
                  </a:lnTo>
                  <a:lnTo>
                    <a:pt x="12060" y="24408"/>
                  </a:lnTo>
                  <a:lnTo>
                    <a:pt x="10789" y="21803"/>
                  </a:lnTo>
                  <a:lnTo>
                    <a:pt x="9451" y="19208"/>
                  </a:lnTo>
                  <a:lnTo>
                    <a:pt x="8045" y="16620"/>
                  </a:lnTo>
                  <a:lnTo>
                    <a:pt x="6572" y="14041"/>
                  </a:lnTo>
                  <a:lnTo>
                    <a:pt x="5030" y="11471"/>
                  </a:lnTo>
                  <a:lnTo>
                    <a:pt x="3421" y="8909"/>
                  </a:lnTo>
                  <a:lnTo>
                    <a:pt x="1744" y="635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400045" y="2374927"/>
              <a:ext cx="19902" cy="31759"/>
            </a:xfrm>
            <a:custGeom>
              <a:avLst/>
              <a:pathLst>
                <a:path w="19902" h="31759">
                  <a:moveTo>
                    <a:pt x="10586" y="0"/>
                  </a:moveTo>
                  <a:lnTo>
                    <a:pt x="19902" y="3387"/>
                  </a:lnTo>
                  <a:lnTo>
                    <a:pt x="18873" y="6720"/>
                  </a:lnTo>
                  <a:lnTo>
                    <a:pt x="17819" y="9942"/>
                  </a:lnTo>
                  <a:lnTo>
                    <a:pt x="16739" y="13055"/>
                  </a:lnTo>
                  <a:lnTo>
                    <a:pt x="15634" y="16057"/>
                  </a:lnTo>
                  <a:lnTo>
                    <a:pt x="14503" y="18949"/>
                  </a:lnTo>
                  <a:lnTo>
                    <a:pt x="13347" y="21731"/>
                  </a:lnTo>
                  <a:lnTo>
                    <a:pt x="12165" y="24403"/>
                  </a:lnTo>
                  <a:lnTo>
                    <a:pt x="10959" y="26965"/>
                  </a:lnTo>
                  <a:lnTo>
                    <a:pt x="9726" y="29417"/>
                  </a:lnTo>
                  <a:lnTo>
                    <a:pt x="8469" y="31759"/>
                  </a:lnTo>
                  <a:lnTo>
                    <a:pt x="0" y="27101"/>
                  </a:lnTo>
                  <a:lnTo>
                    <a:pt x="1401" y="24391"/>
                  </a:lnTo>
                  <a:lnTo>
                    <a:pt x="2727" y="21680"/>
                  </a:lnTo>
                  <a:lnTo>
                    <a:pt x="3976" y="18970"/>
                  </a:lnTo>
                  <a:lnTo>
                    <a:pt x="5149" y="16260"/>
                  </a:lnTo>
                  <a:lnTo>
                    <a:pt x="6245" y="13550"/>
                  </a:lnTo>
                  <a:lnTo>
                    <a:pt x="7266" y="10840"/>
                  </a:lnTo>
                  <a:lnTo>
                    <a:pt x="8210" y="8130"/>
                  </a:lnTo>
                  <a:lnTo>
                    <a:pt x="9078" y="5420"/>
                  </a:lnTo>
                  <a:lnTo>
                    <a:pt x="9870" y="2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27146" y="2377044"/>
              <a:ext cx="50391" cy="35146"/>
            </a:xfrm>
            <a:custGeom>
              <a:avLst/>
              <a:pathLst>
                <a:path w="50391" h="35146">
                  <a:moveTo>
                    <a:pt x="0" y="0"/>
                  </a:moveTo>
                  <a:lnTo>
                    <a:pt x="9316" y="0"/>
                  </a:lnTo>
                  <a:lnTo>
                    <a:pt x="9316" y="23290"/>
                  </a:lnTo>
                  <a:lnTo>
                    <a:pt x="9335" y="23620"/>
                  </a:lnTo>
                  <a:lnTo>
                    <a:pt x="9392" y="23933"/>
                  </a:lnTo>
                  <a:lnTo>
                    <a:pt x="9487" y="24230"/>
                  </a:lnTo>
                  <a:lnTo>
                    <a:pt x="9620" y="24509"/>
                  </a:lnTo>
                  <a:lnTo>
                    <a:pt x="9792" y="24772"/>
                  </a:lnTo>
                  <a:lnTo>
                    <a:pt x="10002" y="25017"/>
                  </a:lnTo>
                  <a:lnTo>
                    <a:pt x="10249" y="25246"/>
                  </a:lnTo>
                  <a:lnTo>
                    <a:pt x="10535" y="25458"/>
                  </a:lnTo>
                  <a:lnTo>
                    <a:pt x="10859" y="25653"/>
                  </a:lnTo>
                  <a:lnTo>
                    <a:pt x="11221" y="25830"/>
                  </a:lnTo>
                  <a:lnTo>
                    <a:pt x="11685" y="25991"/>
                  </a:lnTo>
                  <a:lnTo>
                    <a:pt x="12314" y="26135"/>
                  </a:lnTo>
                  <a:lnTo>
                    <a:pt x="13108" y="26262"/>
                  </a:lnTo>
                  <a:lnTo>
                    <a:pt x="14067" y="26372"/>
                  </a:lnTo>
                  <a:lnTo>
                    <a:pt x="15191" y="26466"/>
                  </a:lnTo>
                  <a:lnTo>
                    <a:pt x="16480" y="26542"/>
                  </a:lnTo>
                  <a:lnTo>
                    <a:pt x="17935" y="26601"/>
                  </a:lnTo>
                  <a:lnTo>
                    <a:pt x="19555" y="26643"/>
                  </a:lnTo>
                  <a:lnTo>
                    <a:pt x="21340" y="26669"/>
                  </a:lnTo>
                  <a:lnTo>
                    <a:pt x="23290" y="26677"/>
                  </a:lnTo>
                  <a:lnTo>
                    <a:pt x="25807" y="26660"/>
                  </a:lnTo>
                  <a:lnTo>
                    <a:pt x="28109" y="26610"/>
                  </a:lnTo>
                  <a:lnTo>
                    <a:pt x="30194" y="26525"/>
                  </a:lnTo>
                  <a:lnTo>
                    <a:pt x="32064" y="26406"/>
                  </a:lnTo>
                  <a:lnTo>
                    <a:pt x="33717" y="26254"/>
                  </a:lnTo>
                  <a:lnTo>
                    <a:pt x="35155" y="26068"/>
                  </a:lnTo>
                  <a:lnTo>
                    <a:pt x="36377" y="25847"/>
                  </a:lnTo>
                  <a:lnTo>
                    <a:pt x="37382" y="25593"/>
                  </a:lnTo>
                  <a:lnTo>
                    <a:pt x="38172" y="25305"/>
                  </a:lnTo>
                  <a:lnTo>
                    <a:pt x="38746" y="24983"/>
                  </a:lnTo>
                  <a:lnTo>
                    <a:pt x="39193" y="24573"/>
                  </a:lnTo>
                  <a:lnTo>
                    <a:pt x="39601" y="24018"/>
                  </a:lnTo>
                  <a:lnTo>
                    <a:pt x="39972" y="23319"/>
                  </a:lnTo>
                  <a:lnTo>
                    <a:pt x="40304" y="22477"/>
                  </a:lnTo>
                  <a:lnTo>
                    <a:pt x="40598" y="21490"/>
                  </a:lnTo>
                  <a:lnTo>
                    <a:pt x="40855" y="20359"/>
                  </a:lnTo>
                  <a:lnTo>
                    <a:pt x="41073" y="19085"/>
                  </a:lnTo>
                  <a:lnTo>
                    <a:pt x="41253" y="17666"/>
                  </a:lnTo>
                  <a:lnTo>
                    <a:pt x="41395" y="16104"/>
                  </a:lnTo>
                  <a:lnTo>
                    <a:pt x="41498" y="14397"/>
                  </a:lnTo>
                  <a:lnTo>
                    <a:pt x="50391" y="17361"/>
                  </a:lnTo>
                  <a:lnTo>
                    <a:pt x="50194" y="19644"/>
                  </a:lnTo>
                  <a:lnTo>
                    <a:pt x="49942" y="21748"/>
                  </a:lnTo>
                  <a:lnTo>
                    <a:pt x="49635" y="23675"/>
                  </a:lnTo>
                  <a:lnTo>
                    <a:pt x="49273" y="25424"/>
                  </a:lnTo>
                  <a:lnTo>
                    <a:pt x="48856" y="26995"/>
                  </a:lnTo>
                  <a:lnTo>
                    <a:pt x="48384" y="28388"/>
                  </a:lnTo>
                  <a:lnTo>
                    <a:pt x="47856" y="29603"/>
                  </a:lnTo>
                  <a:lnTo>
                    <a:pt x="47274" y="30641"/>
                  </a:lnTo>
                  <a:lnTo>
                    <a:pt x="46637" y="31500"/>
                  </a:lnTo>
                  <a:lnTo>
                    <a:pt x="45945" y="32182"/>
                  </a:lnTo>
                  <a:lnTo>
                    <a:pt x="45070" y="32745"/>
                  </a:lnTo>
                  <a:lnTo>
                    <a:pt x="43887" y="33249"/>
                  </a:lnTo>
                  <a:lnTo>
                    <a:pt x="42394" y="33694"/>
                  </a:lnTo>
                  <a:lnTo>
                    <a:pt x="40592" y="34079"/>
                  </a:lnTo>
                  <a:lnTo>
                    <a:pt x="38481" y="34405"/>
                  </a:lnTo>
                  <a:lnTo>
                    <a:pt x="36061" y="34672"/>
                  </a:lnTo>
                  <a:lnTo>
                    <a:pt x="33332" y="34880"/>
                  </a:lnTo>
                  <a:lnTo>
                    <a:pt x="30294" y="35028"/>
                  </a:lnTo>
                  <a:lnTo>
                    <a:pt x="26946" y="35117"/>
                  </a:lnTo>
                  <a:lnTo>
                    <a:pt x="23290" y="35146"/>
                  </a:lnTo>
                  <a:lnTo>
                    <a:pt x="20431" y="35127"/>
                  </a:lnTo>
                  <a:lnTo>
                    <a:pt x="17785" y="35070"/>
                  </a:lnTo>
                  <a:lnTo>
                    <a:pt x="15350" y="34975"/>
                  </a:lnTo>
                  <a:lnTo>
                    <a:pt x="13127" y="34842"/>
                  </a:lnTo>
                  <a:lnTo>
                    <a:pt x="11115" y="34670"/>
                  </a:lnTo>
                  <a:lnTo>
                    <a:pt x="9316" y="34460"/>
                  </a:lnTo>
                  <a:lnTo>
                    <a:pt x="7728" y="34213"/>
                  </a:lnTo>
                  <a:lnTo>
                    <a:pt x="6351" y="33927"/>
                  </a:lnTo>
                  <a:lnTo>
                    <a:pt x="5187" y="33603"/>
                  </a:lnTo>
                  <a:lnTo>
                    <a:pt x="4234" y="33241"/>
                  </a:lnTo>
                  <a:lnTo>
                    <a:pt x="3430" y="32828"/>
                  </a:lnTo>
                  <a:lnTo>
                    <a:pt x="2710" y="32352"/>
                  </a:lnTo>
                  <a:lnTo>
                    <a:pt x="2074" y="31812"/>
                  </a:lnTo>
                  <a:lnTo>
                    <a:pt x="1524" y="31208"/>
                  </a:lnTo>
                  <a:lnTo>
                    <a:pt x="1058" y="30541"/>
                  </a:lnTo>
                  <a:lnTo>
                    <a:pt x="677" y="29811"/>
                  </a:lnTo>
                  <a:lnTo>
                    <a:pt x="381" y="29017"/>
                  </a:lnTo>
                  <a:lnTo>
                    <a:pt x="169" y="28159"/>
                  </a:lnTo>
                  <a:lnTo>
                    <a:pt x="42" y="27238"/>
                  </a:lnTo>
                  <a:lnTo>
                    <a:pt x="0" y="26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544444" y="2327500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618125" y="2317337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616855" y="2380855"/>
              <a:ext cx="97395" cy="31759"/>
            </a:xfrm>
            <a:custGeom>
              <a:avLst/>
              <a:pathLst>
                <a:path w="97395" h="31759">
                  <a:moveTo>
                    <a:pt x="87232" y="0"/>
                  </a:moveTo>
                  <a:lnTo>
                    <a:pt x="87232" y="23713"/>
                  </a:lnTo>
                  <a:lnTo>
                    <a:pt x="97395" y="23713"/>
                  </a:lnTo>
                  <a:lnTo>
                    <a:pt x="97395" y="31759"/>
                  </a:lnTo>
                  <a:lnTo>
                    <a:pt x="0" y="31759"/>
                  </a:lnTo>
                  <a:lnTo>
                    <a:pt x="0" y="23713"/>
                  </a:lnTo>
                  <a:lnTo>
                    <a:pt x="10162" y="23713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635487" y="2388478"/>
              <a:ext cx="14820" cy="16091"/>
            </a:xfrm>
            <a:custGeom>
              <a:avLst/>
              <a:pathLst>
                <a:path w="14820" h="16091">
                  <a:moveTo>
                    <a:pt x="0" y="16091"/>
                  </a:moveTo>
                  <a:lnTo>
                    <a:pt x="14820" y="16091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658354" y="2388478"/>
              <a:ext cx="14397" cy="16091"/>
            </a:xfrm>
            <a:custGeom>
              <a:avLst/>
              <a:pathLst>
                <a:path w="14397" h="16091">
                  <a:moveTo>
                    <a:pt x="0" y="16091"/>
                  </a:moveTo>
                  <a:lnTo>
                    <a:pt x="14397" y="1609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680797" y="2388478"/>
              <a:ext cx="14820" cy="16091"/>
            </a:xfrm>
            <a:custGeom>
              <a:avLst/>
              <a:pathLst>
                <a:path w="14820" h="16091">
                  <a:moveTo>
                    <a:pt x="0" y="16091"/>
                  </a:moveTo>
                  <a:lnTo>
                    <a:pt x="14820" y="16091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662165" y="2341897"/>
              <a:ext cx="47003" cy="32606"/>
            </a:xfrm>
            <a:custGeom>
              <a:avLst/>
              <a:pathLst>
                <a:path w="47003" h="32606">
                  <a:moveTo>
                    <a:pt x="14397" y="0"/>
                  </a:moveTo>
                  <a:lnTo>
                    <a:pt x="22019" y="2117"/>
                  </a:lnTo>
                  <a:lnTo>
                    <a:pt x="19479" y="9739"/>
                  </a:lnTo>
                  <a:lnTo>
                    <a:pt x="47003" y="9739"/>
                  </a:lnTo>
                  <a:lnTo>
                    <a:pt x="47003" y="17361"/>
                  </a:lnTo>
                  <a:lnTo>
                    <a:pt x="16091" y="17361"/>
                  </a:lnTo>
                  <a:lnTo>
                    <a:pt x="12703" y="24560"/>
                  </a:lnTo>
                  <a:lnTo>
                    <a:pt x="12263" y="25250"/>
                  </a:lnTo>
                  <a:lnTo>
                    <a:pt x="11789" y="25966"/>
                  </a:lnTo>
                  <a:lnTo>
                    <a:pt x="11280" y="26707"/>
                  </a:lnTo>
                  <a:lnTo>
                    <a:pt x="10738" y="27473"/>
                  </a:lnTo>
                  <a:lnTo>
                    <a:pt x="10162" y="28265"/>
                  </a:lnTo>
                  <a:lnTo>
                    <a:pt x="9553" y="29083"/>
                  </a:lnTo>
                  <a:lnTo>
                    <a:pt x="8909" y="29925"/>
                  </a:lnTo>
                  <a:lnTo>
                    <a:pt x="8232" y="30793"/>
                  </a:lnTo>
                  <a:lnTo>
                    <a:pt x="7520" y="31687"/>
                  </a:lnTo>
                  <a:lnTo>
                    <a:pt x="6775" y="32606"/>
                  </a:lnTo>
                  <a:lnTo>
                    <a:pt x="0" y="27101"/>
                  </a:lnTo>
                  <a:lnTo>
                    <a:pt x="1973" y="24696"/>
                  </a:lnTo>
                  <a:lnTo>
                    <a:pt x="3828" y="22223"/>
                  </a:lnTo>
                  <a:lnTo>
                    <a:pt x="5564" y="19682"/>
                  </a:lnTo>
                  <a:lnTo>
                    <a:pt x="7181" y="17073"/>
                  </a:lnTo>
                  <a:lnTo>
                    <a:pt x="8680" y="14397"/>
                  </a:lnTo>
                  <a:lnTo>
                    <a:pt x="10061" y="11653"/>
                  </a:lnTo>
                  <a:lnTo>
                    <a:pt x="11323" y="8841"/>
                  </a:lnTo>
                  <a:lnTo>
                    <a:pt x="12466" y="5962"/>
                  </a:lnTo>
                  <a:lnTo>
                    <a:pt x="13491" y="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647767" y="2344862"/>
              <a:ext cx="8469" cy="32182"/>
            </a:xfrm>
            <a:custGeom>
              <a:avLst/>
              <a:pathLst>
                <a:path w="8469" h="32182">
                  <a:moveTo>
                    <a:pt x="0" y="0"/>
                  </a:moveTo>
                  <a:lnTo>
                    <a:pt x="8469" y="0"/>
                  </a:lnTo>
                  <a:lnTo>
                    <a:pt x="8469" y="32182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628712" y="2347402"/>
              <a:ext cx="7622" cy="27948"/>
            </a:xfrm>
            <a:custGeom>
              <a:avLst/>
              <a:pathLst>
                <a:path w="7622" h="27948">
                  <a:moveTo>
                    <a:pt x="0" y="0"/>
                  </a:moveTo>
                  <a:lnTo>
                    <a:pt x="7622" y="0"/>
                  </a:lnTo>
                  <a:lnTo>
                    <a:pt x="7622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680797" y="2362647"/>
              <a:ext cx="15244" cy="14820"/>
            </a:xfrm>
            <a:custGeom>
              <a:avLst/>
              <a:pathLst>
                <a:path w="15244" h="14820">
                  <a:moveTo>
                    <a:pt x="6775" y="0"/>
                  </a:moveTo>
                  <a:lnTo>
                    <a:pt x="7774" y="944"/>
                  </a:lnTo>
                  <a:lnTo>
                    <a:pt x="8740" y="1914"/>
                  </a:lnTo>
                  <a:lnTo>
                    <a:pt x="9671" y="2909"/>
                  </a:lnTo>
                  <a:lnTo>
                    <a:pt x="10569" y="3929"/>
                  </a:lnTo>
                  <a:lnTo>
                    <a:pt x="11433" y="4975"/>
                  </a:lnTo>
                  <a:lnTo>
                    <a:pt x="12263" y="6046"/>
                  </a:lnTo>
                  <a:lnTo>
                    <a:pt x="13059" y="7143"/>
                  </a:lnTo>
                  <a:lnTo>
                    <a:pt x="13821" y="8265"/>
                  </a:lnTo>
                  <a:lnTo>
                    <a:pt x="14549" y="9413"/>
                  </a:lnTo>
                  <a:lnTo>
                    <a:pt x="15244" y="10586"/>
                  </a:lnTo>
                  <a:lnTo>
                    <a:pt x="8045" y="14820"/>
                  </a:lnTo>
                  <a:lnTo>
                    <a:pt x="7431" y="13724"/>
                  </a:lnTo>
                  <a:lnTo>
                    <a:pt x="6775" y="12635"/>
                  </a:lnTo>
                  <a:lnTo>
                    <a:pt x="6076" y="11556"/>
                  </a:lnTo>
                  <a:lnTo>
                    <a:pt x="5335" y="10484"/>
                  </a:lnTo>
                  <a:lnTo>
                    <a:pt x="4552" y="9421"/>
                  </a:lnTo>
                  <a:lnTo>
                    <a:pt x="3726" y="8367"/>
                  </a:lnTo>
                  <a:lnTo>
                    <a:pt x="2858" y="7321"/>
                  </a:lnTo>
                  <a:lnTo>
                    <a:pt x="1947" y="6284"/>
                  </a:lnTo>
                  <a:lnTo>
                    <a:pt x="995" y="5255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726530" y="2317337"/>
              <a:ext cx="34723" cy="97395"/>
            </a:xfrm>
            <a:custGeom>
              <a:avLst/>
              <a:pathLst>
                <a:path w="34723" h="97395">
                  <a:moveTo>
                    <a:pt x="34723" y="16091"/>
                  </a:moveTo>
                  <a:lnTo>
                    <a:pt x="34723" y="65212"/>
                  </a:lnTo>
                  <a:lnTo>
                    <a:pt x="34702" y="66120"/>
                  </a:lnTo>
                  <a:lnTo>
                    <a:pt x="34638" y="66982"/>
                  </a:lnTo>
                  <a:lnTo>
                    <a:pt x="34532" y="67797"/>
                  </a:lnTo>
                  <a:lnTo>
                    <a:pt x="34384" y="68566"/>
                  </a:lnTo>
                  <a:lnTo>
                    <a:pt x="34194" y="69288"/>
                  </a:lnTo>
                  <a:lnTo>
                    <a:pt x="33961" y="69963"/>
                  </a:lnTo>
                  <a:lnTo>
                    <a:pt x="33686" y="70592"/>
                  </a:lnTo>
                  <a:lnTo>
                    <a:pt x="33368" y="71174"/>
                  </a:lnTo>
                  <a:lnTo>
                    <a:pt x="33008" y="71710"/>
                  </a:lnTo>
                  <a:lnTo>
                    <a:pt x="32606" y="72199"/>
                  </a:lnTo>
                  <a:lnTo>
                    <a:pt x="32157" y="72641"/>
                  </a:lnTo>
                  <a:lnTo>
                    <a:pt x="31657" y="73037"/>
                  </a:lnTo>
                  <a:lnTo>
                    <a:pt x="31107" y="73387"/>
                  </a:lnTo>
                  <a:lnTo>
                    <a:pt x="30505" y="73689"/>
                  </a:lnTo>
                  <a:lnTo>
                    <a:pt x="29853" y="73946"/>
                  </a:lnTo>
                  <a:lnTo>
                    <a:pt x="29150" y="74155"/>
                  </a:lnTo>
                  <a:lnTo>
                    <a:pt x="28397" y="74318"/>
                  </a:lnTo>
                  <a:lnTo>
                    <a:pt x="27592" y="74435"/>
                  </a:lnTo>
                  <a:lnTo>
                    <a:pt x="26737" y="74505"/>
                  </a:lnTo>
                  <a:lnTo>
                    <a:pt x="25830" y="74528"/>
                  </a:lnTo>
                  <a:lnTo>
                    <a:pt x="25661" y="74524"/>
                  </a:lnTo>
                  <a:lnTo>
                    <a:pt x="25492" y="74511"/>
                  </a:lnTo>
                  <a:lnTo>
                    <a:pt x="25322" y="74490"/>
                  </a:lnTo>
                  <a:lnTo>
                    <a:pt x="25153" y="74460"/>
                  </a:lnTo>
                  <a:lnTo>
                    <a:pt x="24983" y="74422"/>
                  </a:lnTo>
                  <a:lnTo>
                    <a:pt x="24814" y="74375"/>
                  </a:lnTo>
                  <a:lnTo>
                    <a:pt x="24645" y="74320"/>
                  </a:lnTo>
                  <a:lnTo>
                    <a:pt x="24475" y="74257"/>
                  </a:lnTo>
                  <a:lnTo>
                    <a:pt x="24306" y="74185"/>
                  </a:lnTo>
                  <a:lnTo>
                    <a:pt x="24137" y="74104"/>
                  </a:lnTo>
                  <a:lnTo>
                    <a:pt x="22019" y="66482"/>
                  </a:lnTo>
                  <a:lnTo>
                    <a:pt x="22515" y="66563"/>
                  </a:lnTo>
                  <a:lnTo>
                    <a:pt x="22985" y="66635"/>
                  </a:lnTo>
                  <a:lnTo>
                    <a:pt x="23429" y="66698"/>
                  </a:lnTo>
                  <a:lnTo>
                    <a:pt x="23849" y="66753"/>
                  </a:lnTo>
                  <a:lnTo>
                    <a:pt x="24242" y="66800"/>
                  </a:lnTo>
                  <a:lnTo>
                    <a:pt x="24611" y="66838"/>
                  </a:lnTo>
                  <a:lnTo>
                    <a:pt x="24954" y="66868"/>
                  </a:lnTo>
                  <a:lnTo>
                    <a:pt x="25271" y="66889"/>
                  </a:lnTo>
                  <a:lnTo>
                    <a:pt x="25564" y="66901"/>
                  </a:lnTo>
                  <a:lnTo>
                    <a:pt x="25830" y="66906"/>
                  </a:lnTo>
                  <a:lnTo>
                    <a:pt x="26152" y="66868"/>
                  </a:lnTo>
                  <a:lnTo>
                    <a:pt x="26440" y="66753"/>
                  </a:lnTo>
                  <a:lnTo>
                    <a:pt x="26694" y="66563"/>
                  </a:lnTo>
                  <a:lnTo>
                    <a:pt x="26914" y="66296"/>
                  </a:lnTo>
                  <a:lnTo>
                    <a:pt x="27101" y="65953"/>
                  </a:lnTo>
                  <a:lnTo>
                    <a:pt x="27253" y="65534"/>
                  </a:lnTo>
                  <a:lnTo>
                    <a:pt x="27372" y="65038"/>
                  </a:lnTo>
                  <a:lnTo>
                    <a:pt x="27456" y="64467"/>
                  </a:lnTo>
                  <a:lnTo>
                    <a:pt x="27507" y="63819"/>
                  </a:lnTo>
                  <a:lnTo>
                    <a:pt x="27524" y="63095"/>
                  </a:lnTo>
                  <a:lnTo>
                    <a:pt x="27524" y="24137"/>
                  </a:lnTo>
                  <a:lnTo>
                    <a:pt x="21172" y="24137"/>
                  </a:lnTo>
                  <a:lnTo>
                    <a:pt x="21172" y="97395"/>
                  </a:lnTo>
                  <a:lnTo>
                    <a:pt x="13974" y="97395"/>
                  </a:lnTo>
                  <a:lnTo>
                    <a:pt x="13974" y="24137"/>
                  </a:lnTo>
                  <a:lnTo>
                    <a:pt x="7622" y="24137"/>
                  </a:lnTo>
                  <a:lnTo>
                    <a:pt x="7622" y="75375"/>
                  </a:lnTo>
                  <a:lnTo>
                    <a:pt x="0" y="75375"/>
                  </a:lnTo>
                  <a:lnTo>
                    <a:pt x="0" y="16091"/>
                  </a:lnTo>
                  <a:lnTo>
                    <a:pt x="13974" y="16091"/>
                  </a:lnTo>
                  <a:lnTo>
                    <a:pt x="13974" y="0"/>
                  </a:lnTo>
                  <a:lnTo>
                    <a:pt x="21172" y="0"/>
                  </a:lnTo>
                  <a:lnTo>
                    <a:pt x="2117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765912" y="2319454"/>
              <a:ext cx="53779" cy="35993"/>
            </a:xfrm>
            <a:custGeom>
              <a:avLst/>
              <a:pathLst>
                <a:path w="53779" h="35993">
                  <a:moveTo>
                    <a:pt x="53779" y="0"/>
                  </a:moveTo>
                  <a:lnTo>
                    <a:pt x="53779" y="35993"/>
                  </a:lnTo>
                  <a:lnTo>
                    <a:pt x="45733" y="35993"/>
                  </a:lnTo>
                  <a:lnTo>
                    <a:pt x="45733" y="7622"/>
                  </a:lnTo>
                  <a:lnTo>
                    <a:pt x="8045" y="7622"/>
                  </a:lnTo>
                  <a:lnTo>
                    <a:pt x="8045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778615" y="2334275"/>
              <a:ext cx="28371" cy="6775"/>
            </a:xfrm>
            <a:custGeom>
              <a:avLst/>
              <a:pathLst>
                <a:path w="28371" h="6775">
                  <a:moveTo>
                    <a:pt x="0" y="0"/>
                  </a:moveTo>
                  <a:lnTo>
                    <a:pt x="28371" y="0"/>
                  </a:lnTo>
                  <a:lnTo>
                    <a:pt x="28371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778615" y="2347402"/>
              <a:ext cx="28795" cy="6775"/>
            </a:xfrm>
            <a:custGeom>
              <a:avLst/>
              <a:pathLst>
                <a:path w="28795" h="6775">
                  <a:moveTo>
                    <a:pt x="0" y="0"/>
                  </a:moveTo>
                  <a:lnTo>
                    <a:pt x="28795" y="0"/>
                  </a:lnTo>
                  <a:lnTo>
                    <a:pt x="28795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767606" y="2360529"/>
              <a:ext cx="49544" cy="54202"/>
            </a:xfrm>
            <a:custGeom>
              <a:avLst/>
              <a:pathLst>
                <a:path w="49544" h="54202">
                  <a:moveTo>
                    <a:pt x="49544" y="0"/>
                  </a:moveTo>
                  <a:lnTo>
                    <a:pt x="49544" y="54202"/>
                  </a:lnTo>
                  <a:lnTo>
                    <a:pt x="41922" y="54202"/>
                  </a:lnTo>
                  <a:lnTo>
                    <a:pt x="41922" y="50391"/>
                  </a:lnTo>
                  <a:lnTo>
                    <a:pt x="8045" y="50391"/>
                  </a:lnTo>
                  <a:lnTo>
                    <a:pt x="8045" y="54202"/>
                  </a:lnTo>
                  <a:lnTo>
                    <a:pt x="0" y="54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775651" y="2368152"/>
              <a:ext cx="33876" cy="6775"/>
            </a:xfrm>
            <a:custGeom>
              <a:avLst/>
              <a:pathLst>
                <a:path w="33876" h="6775">
                  <a:moveTo>
                    <a:pt x="0" y="6775"/>
                  </a:moveTo>
                  <a:lnTo>
                    <a:pt x="33876" y="6775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775651" y="2382126"/>
              <a:ext cx="33876" cy="6775"/>
            </a:xfrm>
            <a:custGeom>
              <a:avLst/>
              <a:pathLst>
                <a:path w="33876" h="6775">
                  <a:moveTo>
                    <a:pt x="0" y="6775"/>
                  </a:moveTo>
                  <a:lnTo>
                    <a:pt x="33876" y="6775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775651" y="2396100"/>
              <a:ext cx="33876" cy="7198"/>
            </a:xfrm>
            <a:custGeom>
              <a:avLst/>
              <a:pathLst>
                <a:path w="33876" h="7198">
                  <a:moveTo>
                    <a:pt x="0" y="7198"/>
                  </a:moveTo>
                  <a:lnTo>
                    <a:pt x="33876" y="7198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834512" y="2321148"/>
              <a:ext cx="95701" cy="93584"/>
            </a:xfrm>
            <a:custGeom>
              <a:avLst/>
              <a:pathLst>
                <a:path w="95701" h="93584">
                  <a:moveTo>
                    <a:pt x="10586" y="0"/>
                  </a:moveTo>
                  <a:lnTo>
                    <a:pt x="86385" y="0"/>
                  </a:lnTo>
                  <a:lnTo>
                    <a:pt x="86385" y="9316"/>
                  </a:lnTo>
                  <a:lnTo>
                    <a:pt x="83302" y="11839"/>
                  </a:lnTo>
                  <a:lnTo>
                    <a:pt x="80151" y="14329"/>
                  </a:lnTo>
                  <a:lnTo>
                    <a:pt x="76933" y="16785"/>
                  </a:lnTo>
                  <a:lnTo>
                    <a:pt x="73647" y="19208"/>
                  </a:lnTo>
                  <a:lnTo>
                    <a:pt x="70293" y="21596"/>
                  </a:lnTo>
                  <a:lnTo>
                    <a:pt x="66872" y="23950"/>
                  </a:lnTo>
                  <a:lnTo>
                    <a:pt x="63383" y="26271"/>
                  </a:lnTo>
                  <a:lnTo>
                    <a:pt x="59826" y="28557"/>
                  </a:lnTo>
                  <a:lnTo>
                    <a:pt x="56201" y="30810"/>
                  </a:lnTo>
                  <a:lnTo>
                    <a:pt x="52508" y="33029"/>
                  </a:lnTo>
                  <a:lnTo>
                    <a:pt x="52508" y="40228"/>
                  </a:lnTo>
                  <a:lnTo>
                    <a:pt x="95701" y="40228"/>
                  </a:lnTo>
                  <a:lnTo>
                    <a:pt x="95701" y="48274"/>
                  </a:lnTo>
                  <a:lnTo>
                    <a:pt x="52508" y="48274"/>
                  </a:lnTo>
                  <a:lnTo>
                    <a:pt x="52508" y="85538"/>
                  </a:lnTo>
                  <a:lnTo>
                    <a:pt x="52479" y="86283"/>
                  </a:lnTo>
                  <a:lnTo>
                    <a:pt x="52390" y="86995"/>
                  </a:lnTo>
                  <a:lnTo>
                    <a:pt x="52241" y="87672"/>
                  </a:lnTo>
                  <a:lnTo>
                    <a:pt x="52034" y="88316"/>
                  </a:lnTo>
                  <a:lnTo>
                    <a:pt x="51767" y="88925"/>
                  </a:lnTo>
                  <a:lnTo>
                    <a:pt x="51441" y="89501"/>
                  </a:lnTo>
                  <a:lnTo>
                    <a:pt x="51056" y="90043"/>
                  </a:lnTo>
                  <a:lnTo>
                    <a:pt x="50611" y="90552"/>
                  </a:lnTo>
                  <a:lnTo>
                    <a:pt x="50107" y="91026"/>
                  </a:lnTo>
                  <a:lnTo>
                    <a:pt x="49544" y="91466"/>
                  </a:lnTo>
                  <a:lnTo>
                    <a:pt x="48921" y="91869"/>
                  </a:lnTo>
                  <a:lnTo>
                    <a:pt x="48240" y="92228"/>
                  </a:lnTo>
                  <a:lnTo>
                    <a:pt x="47499" y="92546"/>
                  </a:lnTo>
                  <a:lnTo>
                    <a:pt x="46698" y="92821"/>
                  </a:lnTo>
                  <a:lnTo>
                    <a:pt x="45839" y="93054"/>
                  </a:lnTo>
                  <a:lnTo>
                    <a:pt x="44920" y="93245"/>
                  </a:lnTo>
                  <a:lnTo>
                    <a:pt x="43942" y="93393"/>
                  </a:lnTo>
                  <a:lnTo>
                    <a:pt x="42904" y="93499"/>
                  </a:lnTo>
                  <a:lnTo>
                    <a:pt x="41807" y="93562"/>
                  </a:lnTo>
                  <a:lnTo>
                    <a:pt x="40651" y="93584"/>
                  </a:lnTo>
                  <a:lnTo>
                    <a:pt x="39131" y="93567"/>
                  </a:lnTo>
                  <a:lnTo>
                    <a:pt x="37619" y="93516"/>
                  </a:lnTo>
                  <a:lnTo>
                    <a:pt x="36116" y="93431"/>
                  </a:lnTo>
                  <a:lnTo>
                    <a:pt x="34621" y="93312"/>
                  </a:lnTo>
                  <a:lnTo>
                    <a:pt x="33135" y="93160"/>
                  </a:lnTo>
                  <a:lnTo>
                    <a:pt x="31657" y="92974"/>
                  </a:lnTo>
                  <a:lnTo>
                    <a:pt x="30188" y="92754"/>
                  </a:lnTo>
                  <a:lnTo>
                    <a:pt x="28727" y="92499"/>
                  </a:lnTo>
                  <a:lnTo>
                    <a:pt x="27274" y="92212"/>
                  </a:lnTo>
                  <a:lnTo>
                    <a:pt x="25830" y="91890"/>
                  </a:lnTo>
                  <a:lnTo>
                    <a:pt x="24560" y="83844"/>
                  </a:lnTo>
                  <a:lnTo>
                    <a:pt x="25767" y="84166"/>
                  </a:lnTo>
                  <a:lnTo>
                    <a:pt x="27016" y="84454"/>
                  </a:lnTo>
                  <a:lnTo>
                    <a:pt x="28308" y="84708"/>
                  </a:lnTo>
                  <a:lnTo>
                    <a:pt x="29641" y="84928"/>
                  </a:lnTo>
                  <a:lnTo>
                    <a:pt x="31018" y="85114"/>
                  </a:lnTo>
                  <a:lnTo>
                    <a:pt x="32436" y="85267"/>
                  </a:lnTo>
                  <a:lnTo>
                    <a:pt x="33897" y="85385"/>
                  </a:lnTo>
                  <a:lnTo>
                    <a:pt x="35401" y="85470"/>
                  </a:lnTo>
                  <a:lnTo>
                    <a:pt x="36946" y="85521"/>
                  </a:lnTo>
                  <a:lnTo>
                    <a:pt x="38534" y="85538"/>
                  </a:lnTo>
                  <a:lnTo>
                    <a:pt x="39500" y="85521"/>
                  </a:lnTo>
                  <a:lnTo>
                    <a:pt x="40363" y="85470"/>
                  </a:lnTo>
                  <a:lnTo>
                    <a:pt x="41126" y="85385"/>
                  </a:lnTo>
                  <a:lnTo>
                    <a:pt x="41786" y="85267"/>
                  </a:lnTo>
                  <a:lnTo>
                    <a:pt x="42345" y="85114"/>
                  </a:lnTo>
                  <a:lnTo>
                    <a:pt x="42803" y="84928"/>
                  </a:lnTo>
                  <a:lnTo>
                    <a:pt x="43158" y="84708"/>
                  </a:lnTo>
                  <a:lnTo>
                    <a:pt x="43412" y="84454"/>
                  </a:lnTo>
                  <a:lnTo>
                    <a:pt x="43565" y="84166"/>
                  </a:lnTo>
                  <a:lnTo>
                    <a:pt x="43616" y="83844"/>
                  </a:lnTo>
                  <a:lnTo>
                    <a:pt x="43616" y="48274"/>
                  </a:lnTo>
                  <a:lnTo>
                    <a:pt x="0" y="48274"/>
                  </a:lnTo>
                  <a:lnTo>
                    <a:pt x="0" y="40228"/>
                  </a:lnTo>
                  <a:lnTo>
                    <a:pt x="43616" y="40228"/>
                  </a:lnTo>
                  <a:lnTo>
                    <a:pt x="43616" y="28795"/>
                  </a:lnTo>
                  <a:lnTo>
                    <a:pt x="47054" y="26686"/>
                  </a:lnTo>
                  <a:lnTo>
                    <a:pt x="50425" y="24594"/>
                  </a:lnTo>
                  <a:lnTo>
                    <a:pt x="53728" y="22519"/>
                  </a:lnTo>
                  <a:lnTo>
                    <a:pt x="56963" y="20461"/>
                  </a:lnTo>
                  <a:lnTo>
                    <a:pt x="60130" y="18420"/>
                  </a:lnTo>
                  <a:lnTo>
                    <a:pt x="63230" y="16396"/>
                  </a:lnTo>
                  <a:lnTo>
                    <a:pt x="66262" y="14389"/>
                  </a:lnTo>
                  <a:lnTo>
                    <a:pt x="69226" y="12398"/>
                  </a:lnTo>
                  <a:lnTo>
                    <a:pt x="72123" y="10425"/>
                  </a:lnTo>
                  <a:lnTo>
                    <a:pt x="74951" y="8469"/>
                  </a:lnTo>
                  <a:lnTo>
                    <a:pt x="10586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965360" y="2327500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283563" y="2812338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289915" y="2837322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298384" y="2844944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302619" y="2848331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339883" y="2875433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389851" y="2812338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19070" y="2812338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98256" y="2812338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529592" y="2812338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35097" y="2841133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35097" y="2857224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535944" y="2873315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544413" y="2880938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620212" y="2811067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628681" y="2828006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628681" y="2841980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628681" y="2855530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48160" y="2874586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606661" y="2877550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632915" y="2877973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683730" y="2877973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017397" y="3322255"/>
              <a:ext cx="63942" cy="97395"/>
            </a:xfrm>
            <a:custGeom>
              <a:avLst/>
              <a:pathLst>
                <a:path w="63942" h="97395">
                  <a:moveTo>
                    <a:pt x="11009" y="19055"/>
                  </a:moveTo>
                  <a:lnTo>
                    <a:pt x="26677" y="19055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9055"/>
                  </a:lnTo>
                  <a:lnTo>
                    <a:pt x="63942" y="19055"/>
                  </a:lnTo>
                  <a:lnTo>
                    <a:pt x="63908" y="29476"/>
                  </a:lnTo>
                  <a:lnTo>
                    <a:pt x="63806" y="39059"/>
                  </a:lnTo>
                  <a:lnTo>
                    <a:pt x="63637" y="47804"/>
                  </a:lnTo>
                  <a:lnTo>
                    <a:pt x="63399" y="55710"/>
                  </a:lnTo>
                  <a:lnTo>
                    <a:pt x="63095" y="62777"/>
                  </a:lnTo>
                  <a:lnTo>
                    <a:pt x="62722" y="69006"/>
                  </a:lnTo>
                  <a:lnTo>
                    <a:pt x="62282" y="74397"/>
                  </a:lnTo>
                  <a:lnTo>
                    <a:pt x="61773" y="78949"/>
                  </a:lnTo>
                  <a:lnTo>
                    <a:pt x="61198" y="82663"/>
                  </a:lnTo>
                  <a:lnTo>
                    <a:pt x="60554" y="85538"/>
                  </a:lnTo>
                  <a:lnTo>
                    <a:pt x="59969" y="87469"/>
                  </a:lnTo>
                  <a:lnTo>
                    <a:pt x="59233" y="89196"/>
                  </a:lnTo>
                  <a:lnTo>
                    <a:pt x="58343" y="90721"/>
                  </a:lnTo>
                  <a:lnTo>
                    <a:pt x="57302" y="92042"/>
                  </a:lnTo>
                  <a:lnTo>
                    <a:pt x="56108" y="93160"/>
                  </a:lnTo>
                  <a:lnTo>
                    <a:pt x="54761" y="94075"/>
                  </a:lnTo>
                  <a:lnTo>
                    <a:pt x="53262" y="94786"/>
                  </a:lnTo>
                  <a:lnTo>
                    <a:pt x="51610" y="95294"/>
                  </a:lnTo>
                  <a:lnTo>
                    <a:pt x="49807" y="95599"/>
                  </a:lnTo>
                  <a:lnTo>
                    <a:pt x="47850" y="95701"/>
                  </a:lnTo>
                  <a:lnTo>
                    <a:pt x="46639" y="95688"/>
                  </a:lnTo>
                  <a:lnTo>
                    <a:pt x="45377" y="95650"/>
                  </a:lnTo>
                  <a:lnTo>
                    <a:pt x="44064" y="95586"/>
                  </a:lnTo>
                  <a:lnTo>
                    <a:pt x="42701" y="95498"/>
                  </a:lnTo>
                  <a:lnTo>
                    <a:pt x="41287" y="95383"/>
                  </a:lnTo>
                  <a:lnTo>
                    <a:pt x="39821" y="95243"/>
                  </a:lnTo>
                  <a:lnTo>
                    <a:pt x="38305" y="95078"/>
                  </a:lnTo>
                  <a:lnTo>
                    <a:pt x="36739" y="94888"/>
                  </a:lnTo>
                  <a:lnTo>
                    <a:pt x="35121" y="94672"/>
                  </a:lnTo>
                  <a:lnTo>
                    <a:pt x="33453" y="94430"/>
                  </a:lnTo>
                  <a:lnTo>
                    <a:pt x="31759" y="86385"/>
                  </a:lnTo>
                  <a:lnTo>
                    <a:pt x="33508" y="86626"/>
                  </a:lnTo>
                  <a:lnTo>
                    <a:pt x="35197" y="86842"/>
                  </a:lnTo>
                  <a:lnTo>
                    <a:pt x="36828" y="87033"/>
                  </a:lnTo>
                  <a:lnTo>
                    <a:pt x="38399" y="87198"/>
                  </a:lnTo>
                  <a:lnTo>
                    <a:pt x="39910" y="87338"/>
                  </a:lnTo>
                  <a:lnTo>
                    <a:pt x="41363" y="87452"/>
                  </a:lnTo>
                  <a:lnTo>
                    <a:pt x="42756" y="87541"/>
                  </a:lnTo>
                  <a:lnTo>
                    <a:pt x="44090" y="87604"/>
                  </a:lnTo>
                  <a:lnTo>
                    <a:pt x="45364" y="87642"/>
                  </a:lnTo>
                  <a:lnTo>
                    <a:pt x="46580" y="87655"/>
                  </a:lnTo>
                  <a:lnTo>
                    <a:pt x="47403" y="87594"/>
                  </a:lnTo>
                  <a:lnTo>
                    <a:pt x="48180" y="87410"/>
                  </a:lnTo>
                  <a:lnTo>
                    <a:pt x="48911" y="87102"/>
                  </a:lnTo>
                  <a:lnTo>
                    <a:pt x="49595" y="86673"/>
                  </a:lnTo>
                  <a:lnTo>
                    <a:pt x="50232" y="86120"/>
                  </a:lnTo>
                  <a:lnTo>
                    <a:pt x="50823" y="85445"/>
                  </a:lnTo>
                  <a:lnTo>
                    <a:pt x="51367" y="84646"/>
                  </a:lnTo>
                  <a:lnTo>
                    <a:pt x="51865" y="83725"/>
                  </a:lnTo>
                  <a:lnTo>
                    <a:pt x="52315" y="82682"/>
                  </a:lnTo>
                  <a:lnTo>
                    <a:pt x="52720" y="81515"/>
                  </a:lnTo>
                  <a:lnTo>
                    <a:pt x="53090" y="79866"/>
                  </a:lnTo>
                  <a:lnTo>
                    <a:pt x="53440" y="77374"/>
                  </a:lnTo>
                  <a:lnTo>
                    <a:pt x="53768" y="74039"/>
                  </a:lnTo>
                  <a:lnTo>
                    <a:pt x="54075" y="69861"/>
                  </a:lnTo>
                  <a:lnTo>
                    <a:pt x="54361" y="64841"/>
                  </a:lnTo>
                  <a:lnTo>
                    <a:pt x="54625" y="58979"/>
                  </a:lnTo>
                  <a:lnTo>
                    <a:pt x="54869" y="52273"/>
                  </a:lnTo>
                  <a:lnTo>
                    <a:pt x="55091" y="44725"/>
                  </a:lnTo>
                  <a:lnTo>
                    <a:pt x="55292" y="36334"/>
                  </a:lnTo>
                  <a:lnTo>
                    <a:pt x="55472" y="27101"/>
                  </a:lnTo>
                  <a:lnTo>
                    <a:pt x="35146" y="27101"/>
                  </a:lnTo>
                  <a:lnTo>
                    <a:pt x="34786" y="36950"/>
                  </a:lnTo>
                  <a:lnTo>
                    <a:pt x="33876" y="46173"/>
                  </a:lnTo>
                  <a:lnTo>
                    <a:pt x="32415" y="54769"/>
                  </a:lnTo>
                  <a:lnTo>
                    <a:pt x="30404" y="62739"/>
                  </a:lnTo>
                  <a:lnTo>
                    <a:pt x="27842" y="70082"/>
                  </a:lnTo>
                  <a:lnTo>
                    <a:pt x="24729" y="76798"/>
                  </a:lnTo>
                  <a:lnTo>
                    <a:pt x="21066" y="82887"/>
                  </a:lnTo>
                  <a:lnTo>
                    <a:pt x="16853" y="88350"/>
                  </a:lnTo>
                  <a:lnTo>
                    <a:pt x="12089" y="93185"/>
                  </a:lnTo>
                  <a:lnTo>
                    <a:pt x="6775" y="97395"/>
                  </a:lnTo>
                  <a:lnTo>
                    <a:pt x="0" y="90619"/>
                  </a:lnTo>
                  <a:lnTo>
                    <a:pt x="4992" y="86783"/>
                  </a:lnTo>
                  <a:lnTo>
                    <a:pt x="9468" y="82387"/>
                  </a:lnTo>
                  <a:lnTo>
                    <a:pt x="13427" y="77433"/>
                  </a:lnTo>
                  <a:lnTo>
                    <a:pt x="16870" y="71919"/>
                  </a:lnTo>
                  <a:lnTo>
                    <a:pt x="19796" y="65847"/>
                  </a:lnTo>
                  <a:lnTo>
                    <a:pt x="22206" y="59216"/>
                  </a:lnTo>
                  <a:lnTo>
                    <a:pt x="24098" y="52025"/>
                  </a:lnTo>
                  <a:lnTo>
                    <a:pt x="25475" y="44276"/>
                  </a:lnTo>
                  <a:lnTo>
                    <a:pt x="26334" y="35968"/>
                  </a:lnTo>
                  <a:lnTo>
                    <a:pt x="26677" y="27101"/>
                  </a:lnTo>
                  <a:lnTo>
                    <a:pt x="11009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986484" y="3331571"/>
              <a:ext cx="43616" cy="74951"/>
            </a:xfrm>
            <a:custGeom>
              <a:avLst/>
              <a:pathLst>
                <a:path w="43616" h="74951">
                  <a:moveTo>
                    <a:pt x="127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24137" y="8045"/>
                  </a:lnTo>
                  <a:lnTo>
                    <a:pt x="24137" y="61401"/>
                  </a:lnTo>
                  <a:lnTo>
                    <a:pt x="26148" y="60888"/>
                  </a:lnTo>
                  <a:lnTo>
                    <a:pt x="28117" y="60368"/>
                  </a:lnTo>
                  <a:lnTo>
                    <a:pt x="30044" y="59838"/>
                  </a:lnTo>
                  <a:lnTo>
                    <a:pt x="31928" y="59300"/>
                  </a:lnTo>
                  <a:lnTo>
                    <a:pt x="33770" y="58754"/>
                  </a:lnTo>
                  <a:lnTo>
                    <a:pt x="35570" y="58199"/>
                  </a:lnTo>
                  <a:lnTo>
                    <a:pt x="37327" y="57636"/>
                  </a:lnTo>
                  <a:lnTo>
                    <a:pt x="39042" y="57065"/>
                  </a:lnTo>
                  <a:lnTo>
                    <a:pt x="40715" y="56484"/>
                  </a:lnTo>
                  <a:lnTo>
                    <a:pt x="42345" y="55896"/>
                  </a:lnTo>
                  <a:lnTo>
                    <a:pt x="43616" y="63518"/>
                  </a:lnTo>
                  <a:lnTo>
                    <a:pt x="39766" y="64852"/>
                  </a:lnTo>
                  <a:lnTo>
                    <a:pt x="35841" y="66143"/>
                  </a:lnTo>
                  <a:lnTo>
                    <a:pt x="31839" y="67393"/>
                  </a:lnTo>
                  <a:lnTo>
                    <a:pt x="27761" y="68600"/>
                  </a:lnTo>
                  <a:lnTo>
                    <a:pt x="23607" y="69764"/>
                  </a:lnTo>
                  <a:lnTo>
                    <a:pt x="19377" y="70886"/>
                  </a:lnTo>
                  <a:lnTo>
                    <a:pt x="15070" y="71966"/>
                  </a:lnTo>
                  <a:lnTo>
                    <a:pt x="10688" y="73003"/>
                  </a:lnTo>
                  <a:lnTo>
                    <a:pt x="6229" y="73999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681" y="66567"/>
                  </a:lnTo>
                  <a:lnTo>
                    <a:pt x="3336" y="66228"/>
                  </a:lnTo>
                  <a:lnTo>
                    <a:pt x="4967" y="65889"/>
                  </a:lnTo>
                  <a:lnTo>
                    <a:pt x="6572" y="65551"/>
                  </a:lnTo>
                  <a:lnTo>
                    <a:pt x="8151" y="65212"/>
                  </a:lnTo>
                  <a:lnTo>
                    <a:pt x="9705" y="64873"/>
                  </a:lnTo>
                  <a:lnTo>
                    <a:pt x="11234" y="64534"/>
                  </a:lnTo>
                  <a:lnTo>
                    <a:pt x="12737" y="64196"/>
                  </a:lnTo>
                  <a:lnTo>
                    <a:pt x="14215" y="63857"/>
                  </a:lnTo>
                  <a:lnTo>
                    <a:pt x="15667" y="63518"/>
                  </a:lnTo>
                  <a:lnTo>
                    <a:pt x="15667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096583" y="3321831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102088" y="3358249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110557" y="3365871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110557" y="3381962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150362" y="3324795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150362" y="3373070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205835" y="3321408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217268" y="3345968"/>
              <a:ext cx="68600" cy="7198"/>
            </a:xfrm>
            <a:custGeom>
              <a:avLst/>
              <a:pathLst>
                <a:path w="68600" h="7198">
                  <a:moveTo>
                    <a:pt x="0" y="0"/>
                  </a:moveTo>
                  <a:lnTo>
                    <a:pt x="68600" y="0"/>
                  </a:lnTo>
                  <a:lnTo>
                    <a:pt x="6860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218115" y="3360366"/>
              <a:ext cx="67329" cy="41075"/>
            </a:xfrm>
            <a:custGeom>
              <a:avLst/>
              <a:pathLst>
                <a:path w="67329" h="41075">
                  <a:moveTo>
                    <a:pt x="0" y="0"/>
                  </a:moveTo>
                  <a:lnTo>
                    <a:pt x="67329" y="0"/>
                  </a:lnTo>
                  <a:lnTo>
                    <a:pt x="67329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226585" y="3367565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226585" y="3384503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205412" y="3408640"/>
              <a:ext cx="93160" cy="7198"/>
            </a:xfrm>
            <a:custGeom>
              <a:avLst/>
              <a:pathLst>
                <a:path w="93160" h="7198">
                  <a:moveTo>
                    <a:pt x="0" y="0"/>
                  </a:moveTo>
                  <a:lnTo>
                    <a:pt x="93160" y="0"/>
                  </a:lnTo>
                  <a:lnTo>
                    <a:pt x="9316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350657" y="3322255"/>
              <a:ext cx="56319" cy="44886"/>
            </a:xfrm>
            <a:custGeom>
              <a:avLst/>
              <a:pathLst>
                <a:path w="56319" h="44886">
                  <a:moveTo>
                    <a:pt x="16091" y="0"/>
                  </a:moveTo>
                  <a:lnTo>
                    <a:pt x="23713" y="2540"/>
                  </a:lnTo>
                  <a:lnTo>
                    <a:pt x="23366" y="3976"/>
                  </a:lnTo>
                  <a:lnTo>
                    <a:pt x="23002" y="5403"/>
                  </a:lnTo>
                  <a:lnTo>
                    <a:pt x="22621" y="6821"/>
                  </a:lnTo>
                  <a:lnTo>
                    <a:pt x="22223" y="8232"/>
                  </a:lnTo>
                  <a:lnTo>
                    <a:pt x="21808" y="9633"/>
                  </a:lnTo>
                  <a:lnTo>
                    <a:pt x="21376" y="11026"/>
                  </a:lnTo>
                  <a:lnTo>
                    <a:pt x="20927" y="12411"/>
                  </a:lnTo>
                  <a:lnTo>
                    <a:pt x="20461" y="13787"/>
                  </a:lnTo>
                  <a:lnTo>
                    <a:pt x="19978" y="15155"/>
                  </a:lnTo>
                  <a:lnTo>
                    <a:pt x="19479" y="16514"/>
                  </a:lnTo>
                  <a:lnTo>
                    <a:pt x="56319" y="16514"/>
                  </a:lnTo>
                  <a:lnTo>
                    <a:pt x="56319" y="23713"/>
                  </a:lnTo>
                  <a:lnTo>
                    <a:pt x="56296" y="23846"/>
                  </a:lnTo>
                  <a:lnTo>
                    <a:pt x="56226" y="24077"/>
                  </a:lnTo>
                  <a:lnTo>
                    <a:pt x="56110" y="24405"/>
                  </a:lnTo>
                  <a:lnTo>
                    <a:pt x="55947" y="24831"/>
                  </a:lnTo>
                  <a:lnTo>
                    <a:pt x="55737" y="25354"/>
                  </a:lnTo>
                  <a:lnTo>
                    <a:pt x="55481" y="25974"/>
                  </a:lnTo>
                  <a:lnTo>
                    <a:pt x="55178" y="26692"/>
                  </a:lnTo>
                  <a:lnTo>
                    <a:pt x="54829" y="27507"/>
                  </a:lnTo>
                  <a:lnTo>
                    <a:pt x="54433" y="28420"/>
                  </a:lnTo>
                  <a:lnTo>
                    <a:pt x="53990" y="29430"/>
                  </a:lnTo>
                  <a:lnTo>
                    <a:pt x="53522" y="30478"/>
                  </a:lnTo>
                  <a:lnTo>
                    <a:pt x="53050" y="31505"/>
                  </a:lnTo>
                  <a:lnTo>
                    <a:pt x="52574" y="32510"/>
                  </a:lnTo>
                  <a:lnTo>
                    <a:pt x="52093" y="33495"/>
                  </a:lnTo>
                  <a:lnTo>
                    <a:pt x="51608" y="34458"/>
                  </a:lnTo>
                  <a:lnTo>
                    <a:pt x="51119" y="35401"/>
                  </a:lnTo>
                  <a:lnTo>
                    <a:pt x="50626" y="36322"/>
                  </a:lnTo>
                  <a:lnTo>
                    <a:pt x="50128" y="37221"/>
                  </a:lnTo>
                  <a:lnTo>
                    <a:pt x="49627" y="38100"/>
                  </a:lnTo>
                  <a:lnTo>
                    <a:pt x="49121" y="38958"/>
                  </a:lnTo>
                  <a:lnTo>
                    <a:pt x="42345" y="34300"/>
                  </a:lnTo>
                  <a:lnTo>
                    <a:pt x="43006" y="33207"/>
                  </a:lnTo>
                  <a:lnTo>
                    <a:pt x="43633" y="32131"/>
                  </a:lnTo>
                  <a:lnTo>
                    <a:pt x="44225" y="31073"/>
                  </a:lnTo>
                  <a:lnTo>
                    <a:pt x="44784" y="30031"/>
                  </a:lnTo>
                  <a:lnTo>
                    <a:pt x="45309" y="29006"/>
                  </a:lnTo>
                  <a:lnTo>
                    <a:pt x="45801" y="27998"/>
                  </a:lnTo>
                  <a:lnTo>
                    <a:pt x="46258" y="27008"/>
                  </a:lnTo>
                  <a:lnTo>
                    <a:pt x="46681" y="26034"/>
                  </a:lnTo>
                  <a:lnTo>
                    <a:pt x="47071" y="25077"/>
                  </a:lnTo>
                  <a:lnTo>
                    <a:pt x="47427" y="24137"/>
                  </a:lnTo>
                  <a:lnTo>
                    <a:pt x="16938" y="24137"/>
                  </a:lnTo>
                  <a:lnTo>
                    <a:pt x="13127" y="33876"/>
                  </a:lnTo>
                  <a:lnTo>
                    <a:pt x="12682" y="34825"/>
                  </a:lnTo>
                  <a:lnTo>
                    <a:pt x="12195" y="35807"/>
                  </a:lnTo>
                  <a:lnTo>
                    <a:pt x="11666" y="36823"/>
                  </a:lnTo>
                  <a:lnTo>
                    <a:pt x="11094" y="37873"/>
                  </a:lnTo>
                  <a:lnTo>
                    <a:pt x="10480" y="38958"/>
                  </a:lnTo>
                  <a:lnTo>
                    <a:pt x="9824" y="40075"/>
                  </a:lnTo>
                  <a:lnTo>
                    <a:pt x="9125" y="41227"/>
                  </a:lnTo>
                  <a:lnTo>
                    <a:pt x="8384" y="42413"/>
                  </a:lnTo>
                  <a:lnTo>
                    <a:pt x="7601" y="43633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2218" y="35633"/>
                  </a:lnTo>
                  <a:lnTo>
                    <a:pt x="4302" y="31843"/>
                  </a:lnTo>
                  <a:lnTo>
                    <a:pt x="6250" y="28011"/>
                  </a:lnTo>
                  <a:lnTo>
                    <a:pt x="8062" y="24137"/>
                  </a:lnTo>
                  <a:lnTo>
                    <a:pt x="9739" y="20220"/>
                  </a:lnTo>
                  <a:lnTo>
                    <a:pt x="11280" y="16260"/>
                  </a:lnTo>
                  <a:lnTo>
                    <a:pt x="12686" y="12259"/>
                  </a:lnTo>
                  <a:lnTo>
                    <a:pt x="13957" y="8215"/>
                  </a:lnTo>
                  <a:lnTo>
                    <a:pt x="15092" y="41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362091" y="3354014"/>
              <a:ext cx="22866" cy="66059"/>
            </a:xfrm>
            <a:custGeom>
              <a:avLst/>
              <a:pathLst>
                <a:path w="22866" h="66059">
                  <a:moveTo>
                    <a:pt x="14397" y="0"/>
                  </a:moveTo>
                  <a:lnTo>
                    <a:pt x="22866" y="0"/>
                  </a:lnTo>
                  <a:lnTo>
                    <a:pt x="22866" y="55472"/>
                  </a:lnTo>
                  <a:lnTo>
                    <a:pt x="22847" y="56622"/>
                  </a:lnTo>
                  <a:lnTo>
                    <a:pt x="22790" y="57700"/>
                  </a:lnTo>
                  <a:lnTo>
                    <a:pt x="22695" y="58705"/>
                  </a:lnTo>
                  <a:lnTo>
                    <a:pt x="22561" y="59639"/>
                  </a:lnTo>
                  <a:lnTo>
                    <a:pt x="22390" y="60501"/>
                  </a:lnTo>
                  <a:lnTo>
                    <a:pt x="22180" y="61291"/>
                  </a:lnTo>
                  <a:lnTo>
                    <a:pt x="21932" y="62008"/>
                  </a:lnTo>
                  <a:lnTo>
                    <a:pt x="21647" y="62654"/>
                  </a:lnTo>
                  <a:lnTo>
                    <a:pt x="21323" y="63228"/>
                  </a:lnTo>
                  <a:lnTo>
                    <a:pt x="20961" y="63730"/>
                  </a:lnTo>
                  <a:lnTo>
                    <a:pt x="20539" y="64172"/>
                  </a:lnTo>
                  <a:lnTo>
                    <a:pt x="20037" y="64568"/>
                  </a:lnTo>
                  <a:lnTo>
                    <a:pt x="19455" y="64918"/>
                  </a:lnTo>
                  <a:lnTo>
                    <a:pt x="18793" y="65220"/>
                  </a:lnTo>
                  <a:lnTo>
                    <a:pt x="18049" y="65477"/>
                  </a:lnTo>
                  <a:lnTo>
                    <a:pt x="17226" y="65686"/>
                  </a:lnTo>
                  <a:lnTo>
                    <a:pt x="16322" y="65849"/>
                  </a:lnTo>
                  <a:lnTo>
                    <a:pt x="15337" y="65966"/>
                  </a:lnTo>
                  <a:lnTo>
                    <a:pt x="14272" y="66036"/>
                  </a:lnTo>
                  <a:lnTo>
                    <a:pt x="13127" y="66059"/>
                  </a:lnTo>
                  <a:lnTo>
                    <a:pt x="11945" y="66050"/>
                  </a:lnTo>
                  <a:lnTo>
                    <a:pt x="10772" y="66025"/>
                  </a:lnTo>
                  <a:lnTo>
                    <a:pt x="9608" y="65983"/>
                  </a:lnTo>
                  <a:lnTo>
                    <a:pt x="8452" y="65923"/>
                  </a:lnTo>
                  <a:lnTo>
                    <a:pt x="7304" y="65847"/>
                  </a:lnTo>
                  <a:lnTo>
                    <a:pt x="6165" y="65754"/>
                  </a:lnTo>
                  <a:lnTo>
                    <a:pt x="5034" y="65644"/>
                  </a:lnTo>
                  <a:lnTo>
                    <a:pt x="3912" y="65517"/>
                  </a:lnTo>
                  <a:lnTo>
                    <a:pt x="2799" y="65373"/>
                  </a:lnTo>
                  <a:lnTo>
                    <a:pt x="1693" y="65212"/>
                  </a:lnTo>
                  <a:lnTo>
                    <a:pt x="0" y="56743"/>
                  </a:lnTo>
                  <a:lnTo>
                    <a:pt x="1350" y="56984"/>
                  </a:lnTo>
                  <a:lnTo>
                    <a:pt x="2693" y="57200"/>
                  </a:lnTo>
                  <a:lnTo>
                    <a:pt x="4027" y="57391"/>
                  </a:lnTo>
                  <a:lnTo>
                    <a:pt x="5352" y="57556"/>
                  </a:lnTo>
                  <a:lnTo>
                    <a:pt x="6669" y="57696"/>
                  </a:lnTo>
                  <a:lnTo>
                    <a:pt x="7977" y="57810"/>
                  </a:lnTo>
                  <a:lnTo>
                    <a:pt x="9277" y="57899"/>
                  </a:lnTo>
                  <a:lnTo>
                    <a:pt x="10569" y="57962"/>
                  </a:lnTo>
                  <a:lnTo>
                    <a:pt x="11852" y="58000"/>
                  </a:lnTo>
                  <a:lnTo>
                    <a:pt x="13127" y="58013"/>
                  </a:lnTo>
                  <a:lnTo>
                    <a:pt x="13368" y="57975"/>
                  </a:lnTo>
                  <a:lnTo>
                    <a:pt x="13584" y="57861"/>
                  </a:lnTo>
                  <a:lnTo>
                    <a:pt x="13775" y="57670"/>
                  </a:lnTo>
                  <a:lnTo>
                    <a:pt x="13940" y="57403"/>
                  </a:lnTo>
                  <a:lnTo>
                    <a:pt x="14079" y="57060"/>
                  </a:lnTo>
                  <a:lnTo>
                    <a:pt x="14194" y="56641"/>
                  </a:lnTo>
                  <a:lnTo>
                    <a:pt x="14283" y="56146"/>
                  </a:lnTo>
                  <a:lnTo>
                    <a:pt x="14346" y="55574"/>
                  </a:lnTo>
                  <a:lnTo>
                    <a:pt x="14384" y="54926"/>
                  </a:lnTo>
                  <a:lnTo>
                    <a:pt x="14397" y="54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391309" y="3367988"/>
              <a:ext cx="14820" cy="37687"/>
            </a:xfrm>
            <a:custGeom>
              <a:avLst/>
              <a:pathLst>
                <a:path w="14820" h="37687">
                  <a:moveTo>
                    <a:pt x="8045" y="0"/>
                  </a:moveTo>
                  <a:lnTo>
                    <a:pt x="9028" y="3476"/>
                  </a:lnTo>
                  <a:lnTo>
                    <a:pt x="9942" y="6961"/>
                  </a:lnTo>
                  <a:lnTo>
                    <a:pt x="10789" y="10455"/>
                  </a:lnTo>
                  <a:lnTo>
                    <a:pt x="11568" y="13957"/>
                  </a:lnTo>
                  <a:lnTo>
                    <a:pt x="12280" y="17467"/>
                  </a:lnTo>
                  <a:lnTo>
                    <a:pt x="12923" y="20986"/>
                  </a:lnTo>
                  <a:lnTo>
                    <a:pt x="13499" y="24513"/>
                  </a:lnTo>
                  <a:lnTo>
                    <a:pt x="14007" y="28049"/>
                  </a:lnTo>
                  <a:lnTo>
                    <a:pt x="14448" y="31594"/>
                  </a:lnTo>
                  <a:lnTo>
                    <a:pt x="14820" y="35146"/>
                  </a:lnTo>
                  <a:lnTo>
                    <a:pt x="6351" y="37687"/>
                  </a:lnTo>
                  <a:lnTo>
                    <a:pt x="6059" y="33901"/>
                  </a:lnTo>
                  <a:lnTo>
                    <a:pt x="5691" y="30167"/>
                  </a:lnTo>
                  <a:lnTo>
                    <a:pt x="5246" y="26483"/>
                  </a:lnTo>
                  <a:lnTo>
                    <a:pt x="4725" y="22849"/>
                  </a:lnTo>
                  <a:lnTo>
                    <a:pt x="4128" y="19267"/>
                  </a:lnTo>
                  <a:lnTo>
                    <a:pt x="3455" y="15735"/>
                  </a:lnTo>
                  <a:lnTo>
                    <a:pt x="2705" y="12254"/>
                  </a:lnTo>
                  <a:lnTo>
                    <a:pt x="1880" y="8824"/>
                  </a:lnTo>
                  <a:lnTo>
                    <a:pt x="978" y="544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351081" y="3367988"/>
              <a:ext cx="17785" cy="36417"/>
            </a:xfrm>
            <a:custGeom>
              <a:avLst/>
              <a:pathLst>
                <a:path w="17785" h="36417">
                  <a:moveTo>
                    <a:pt x="10162" y="0"/>
                  </a:moveTo>
                  <a:lnTo>
                    <a:pt x="17785" y="2117"/>
                  </a:lnTo>
                  <a:lnTo>
                    <a:pt x="17306" y="5814"/>
                  </a:lnTo>
                  <a:lnTo>
                    <a:pt x="16718" y="9451"/>
                  </a:lnTo>
                  <a:lnTo>
                    <a:pt x="16019" y="13029"/>
                  </a:lnTo>
                  <a:lnTo>
                    <a:pt x="15210" y="16548"/>
                  </a:lnTo>
                  <a:lnTo>
                    <a:pt x="14291" y="20008"/>
                  </a:lnTo>
                  <a:lnTo>
                    <a:pt x="13262" y="23408"/>
                  </a:lnTo>
                  <a:lnTo>
                    <a:pt x="12123" y="26749"/>
                  </a:lnTo>
                  <a:lnTo>
                    <a:pt x="10874" y="30031"/>
                  </a:lnTo>
                  <a:lnTo>
                    <a:pt x="9515" y="33254"/>
                  </a:lnTo>
                  <a:lnTo>
                    <a:pt x="8045" y="36417"/>
                  </a:lnTo>
                  <a:lnTo>
                    <a:pt x="0" y="32182"/>
                  </a:lnTo>
                  <a:lnTo>
                    <a:pt x="1549" y="28964"/>
                  </a:lnTo>
                  <a:lnTo>
                    <a:pt x="2981" y="25746"/>
                  </a:lnTo>
                  <a:lnTo>
                    <a:pt x="4293" y="22527"/>
                  </a:lnTo>
                  <a:lnTo>
                    <a:pt x="5488" y="19309"/>
                  </a:lnTo>
                  <a:lnTo>
                    <a:pt x="6563" y="16091"/>
                  </a:lnTo>
                  <a:lnTo>
                    <a:pt x="7520" y="12873"/>
                  </a:lnTo>
                  <a:lnTo>
                    <a:pt x="8359" y="9654"/>
                  </a:lnTo>
                  <a:lnTo>
                    <a:pt x="9078" y="6436"/>
                  </a:lnTo>
                  <a:lnTo>
                    <a:pt x="9680" y="3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309159" y="3321831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451848" y="3816832"/>
              <a:ext cx="35146" cy="97818"/>
            </a:xfrm>
            <a:custGeom>
              <a:avLst/>
              <a:pathLst>
                <a:path w="35146" h="97818">
                  <a:moveTo>
                    <a:pt x="0" y="13974"/>
                  </a:moveTo>
                  <a:lnTo>
                    <a:pt x="12703" y="13974"/>
                  </a:lnTo>
                  <a:lnTo>
                    <a:pt x="13122" y="12691"/>
                  </a:lnTo>
                  <a:lnTo>
                    <a:pt x="13533" y="11382"/>
                  </a:lnTo>
                  <a:lnTo>
                    <a:pt x="13935" y="10048"/>
                  </a:lnTo>
                  <a:lnTo>
                    <a:pt x="14329" y="8689"/>
                  </a:lnTo>
                  <a:lnTo>
                    <a:pt x="14715" y="7304"/>
                  </a:lnTo>
                  <a:lnTo>
                    <a:pt x="15092" y="5894"/>
                  </a:lnTo>
                  <a:lnTo>
                    <a:pt x="15460" y="4459"/>
                  </a:lnTo>
                  <a:lnTo>
                    <a:pt x="15820" y="2998"/>
                  </a:lnTo>
                  <a:lnTo>
                    <a:pt x="16171" y="1511"/>
                  </a:lnTo>
                  <a:lnTo>
                    <a:pt x="16514" y="0"/>
                  </a:lnTo>
                  <a:lnTo>
                    <a:pt x="24137" y="1693"/>
                  </a:lnTo>
                  <a:lnTo>
                    <a:pt x="21172" y="13974"/>
                  </a:lnTo>
                  <a:lnTo>
                    <a:pt x="34300" y="13974"/>
                  </a:lnTo>
                  <a:lnTo>
                    <a:pt x="34300" y="22019"/>
                  </a:lnTo>
                  <a:lnTo>
                    <a:pt x="19055" y="22019"/>
                  </a:lnTo>
                  <a:lnTo>
                    <a:pt x="18195" y="24776"/>
                  </a:lnTo>
                  <a:lnTo>
                    <a:pt x="17310" y="27456"/>
                  </a:lnTo>
                  <a:lnTo>
                    <a:pt x="16400" y="30061"/>
                  </a:lnTo>
                  <a:lnTo>
                    <a:pt x="15464" y="32589"/>
                  </a:lnTo>
                  <a:lnTo>
                    <a:pt x="14503" y="35041"/>
                  </a:lnTo>
                  <a:lnTo>
                    <a:pt x="13516" y="37416"/>
                  </a:lnTo>
                  <a:lnTo>
                    <a:pt x="12504" y="39716"/>
                  </a:lnTo>
                  <a:lnTo>
                    <a:pt x="11467" y="41939"/>
                  </a:lnTo>
                  <a:lnTo>
                    <a:pt x="10404" y="44086"/>
                  </a:lnTo>
                  <a:lnTo>
                    <a:pt x="9316" y="46156"/>
                  </a:lnTo>
                  <a:lnTo>
                    <a:pt x="18208" y="46156"/>
                  </a:lnTo>
                  <a:lnTo>
                    <a:pt x="18208" y="32606"/>
                  </a:lnTo>
                  <a:lnTo>
                    <a:pt x="25830" y="32606"/>
                  </a:lnTo>
                  <a:lnTo>
                    <a:pt x="25830" y="46156"/>
                  </a:lnTo>
                  <a:lnTo>
                    <a:pt x="35146" y="46156"/>
                  </a:lnTo>
                  <a:lnTo>
                    <a:pt x="35146" y="53355"/>
                  </a:lnTo>
                  <a:lnTo>
                    <a:pt x="25830" y="53355"/>
                  </a:lnTo>
                  <a:lnTo>
                    <a:pt x="25830" y="66059"/>
                  </a:lnTo>
                  <a:lnTo>
                    <a:pt x="33876" y="63942"/>
                  </a:lnTo>
                  <a:lnTo>
                    <a:pt x="35146" y="71564"/>
                  </a:lnTo>
                  <a:lnTo>
                    <a:pt x="34215" y="71898"/>
                  </a:lnTo>
                  <a:lnTo>
                    <a:pt x="33283" y="72224"/>
                  </a:lnTo>
                  <a:lnTo>
                    <a:pt x="32352" y="72542"/>
                  </a:lnTo>
                  <a:lnTo>
                    <a:pt x="31420" y="72851"/>
                  </a:lnTo>
                  <a:lnTo>
                    <a:pt x="30488" y="73152"/>
                  </a:lnTo>
                  <a:lnTo>
                    <a:pt x="29557" y="73444"/>
                  </a:lnTo>
                  <a:lnTo>
                    <a:pt x="28625" y="73728"/>
                  </a:lnTo>
                  <a:lnTo>
                    <a:pt x="27694" y="74003"/>
                  </a:lnTo>
                  <a:lnTo>
                    <a:pt x="26762" y="74270"/>
                  </a:lnTo>
                  <a:lnTo>
                    <a:pt x="25830" y="74528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76222"/>
                  </a:lnTo>
                  <a:lnTo>
                    <a:pt x="1693" y="79609"/>
                  </a:lnTo>
                  <a:lnTo>
                    <a:pt x="0" y="70293"/>
                  </a:lnTo>
                  <a:lnTo>
                    <a:pt x="1935" y="70035"/>
                  </a:lnTo>
                  <a:lnTo>
                    <a:pt x="3844" y="69768"/>
                  </a:lnTo>
                  <a:lnTo>
                    <a:pt x="5729" y="69493"/>
                  </a:lnTo>
                  <a:lnTo>
                    <a:pt x="7588" y="69209"/>
                  </a:lnTo>
                  <a:lnTo>
                    <a:pt x="9421" y="68917"/>
                  </a:lnTo>
                  <a:lnTo>
                    <a:pt x="11230" y="68616"/>
                  </a:lnTo>
                  <a:lnTo>
                    <a:pt x="13012" y="68307"/>
                  </a:lnTo>
                  <a:lnTo>
                    <a:pt x="14770" y="67990"/>
                  </a:lnTo>
                  <a:lnTo>
                    <a:pt x="16502" y="67664"/>
                  </a:lnTo>
                  <a:lnTo>
                    <a:pt x="18208" y="67329"/>
                  </a:lnTo>
                  <a:lnTo>
                    <a:pt x="18208" y="53355"/>
                  </a:lnTo>
                  <a:lnTo>
                    <a:pt x="1693" y="53355"/>
                  </a:lnTo>
                  <a:lnTo>
                    <a:pt x="0" y="46156"/>
                  </a:lnTo>
                  <a:lnTo>
                    <a:pt x="1172" y="44009"/>
                  </a:lnTo>
                  <a:lnTo>
                    <a:pt x="2320" y="41803"/>
                  </a:lnTo>
                  <a:lnTo>
                    <a:pt x="3442" y="39538"/>
                  </a:lnTo>
                  <a:lnTo>
                    <a:pt x="4539" y="37213"/>
                  </a:lnTo>
                  <a:lnTo>
                    <a:pt x="5610" y="34829"/>
                  </a:lnTo>
                  <a:lnTo>
                    <a:pt x="6656" y="32385"/>
                  </a:lnTo>
                  <a:lnTo>
                    <a:pt x="7677" y="29883"/>
                  </a:lnTo>
                  <a:lnTo>
                    <a:pt x="8672" y="27321"/>
                  </a:lnTo>
                  <a:lnTo>
                    <a:pt x="9642" y="24700"/>
                  </a:lnTo>
                  <a:lnTo>
                    <a:pt x="10586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529341" y="3815985"/>
              <a:ext cx="14820" cy="13550"/>
            </a:xfrm>
            <a:custGeom>
              <a:avLst/>
              <a:pathLst>
                <a:path w="14820" h="13550">
                  <a:moveTo>
                    <a:pt x="5928" y="0"/>
                  </a:moveTo>
                  <a:lnTo>
                    <a:pt x="7008" y="935"/>
                  </a:lnTo>
                  <a:lnTo>
                    <a:pt x="8045" y="1880"/>
                  </a:lnTo>
                  <a:lnTo>
                    <a:pt x="9040" y="2832"/>
                  </a:lnTo>
                  <a:lnTo>
                    <a:pt x="9993" y="3794"/>
                  </a:lnTo>
                  <a:lnTo>
                    <a:pt x="10904" y="4763"/>
                  </a:lnTo>
                  <a:lnTo>
                    <a:pt x="11772" y="5742"/>
                  </a:lnTo>
                  <a:lnTo>
                    <a:pt x="12597" y="6728"/>
                  </a:lnTo>
                  <a:lnTo>
                    <a:pt x="13381" y="7723"/>
                  </a:lnTo>
                  <a:lnTo>
                    <a:pt x="14122" y="8727"/>
                  </a:lnTo>
                  <a:lnTo>
                    <a:pt x="14820" y="9739"/>
                  </a:lnTo>
                  <a:lnTo>
                    <a:pt x="8469" y="13550"/>
                  </a:lnTo>
                  <a:lnTo>
                    <a:pt x="7774" y="12542"/>
                  </a:lnTo>
                  <a:lnTo>
                    <a:pt x="7046" y="11551"/>
                  </a:lnTo>
                  <a:lnTo>
                    <a:pt x="6284" y="10577"/>
                  </a:lnTo>
                  <a:lnTo>
                    <a:pt x="5488" y="9620"/>
                  </a:lnTo>
                  <a:lnTo>
                    <a:pt x="4658" y="8680"/>
                  </a:lnTo>
                  <a:lnTo>
                    <a:pt x="3794" y="7757"/>
                  </a:lnTo>
                  <a:lnTo>
                    <a:pt x="2896" y="6851"/>
                  </a:lnTo>
                  <a:lnTo>
                    <a:pt x="1964" y="5962"/>
                  </a:lnTo>
                  <a:lnTo>
                    <a:pt x="999" y="508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490383" y="3817255"/>
              <a:ext cx="58860" cy="96971"/>
            </a:xfrm>
            <a:custGeom>
              <a:avLst/>
              <a:pathLst>
                <a:path w="58860" h="96971">
                  <a:moveTo>
                    <a:pt x="0" y="13974"/>
                  </a:moveTo>
                  <a:lnTo>
                    <a:pt x="25407" y="13974"/>
                  </a:lnTo>
                  <a:lnTo>
                    <a:pt x="25407" y="0"/>
                  </a:lnTo>
                  <a:lnTo>
                    <a:pt x="33029" y="0"/>
                  </a:lnTo>
                  <a:lnTo>
                    <a:pt x="33029" y="13974"/>
                  </a:lnTo>
                  <a:lnTo>
                    <a:pt x="58860" y="13974"/>
                  </a:lnTo>
                  <a:lnTo>
                    <a:pt x="58860" y="21596"/>
                  </a:lnTo>
                  <a:lnTo>
                    <a:pt x="33029" y="21596"/>
                  </a:lnTo>
                  <a:lnTo>
                    <a:pt x="33029" y="29641"/>
                  </a:lnTo>
                  <a:lnTo>
                    <a:pt x="55896" y="29641"/>
                  </a:lnTo>
                  <a:lnTo>
                    <a:pt x="55896" y="87232"/>
                  </a:lnTo>
                  <a:lnTo>
                    <a:pt x="55868" y="88140"/>
                  </a:lnTo>
                  <a:lnTo>
                    <a:pt x="55786" y="89002"/>
                  </a:lnTo>
                  <a:lnTo>
                    <a:pt x="55648" y="89817"/>
                  </a:lnTo>
                  <a:lnTo>
                    <a:pt x="55455" y="90585"/>
                  </a:lnTo>
                  <a:lnTo>
                    <a:pt x="55208" y="91307"/>
                  </a:lnTo>
                  <a:lnTo>
                    <a:pt x="54905" y="91983"/>
                  </a:lnTo>
                  <a:lnTo>
                    <a:pt x="54547" y="92612"/>
                  </a:lnTo>
                  <a:lnTo>
                    <a:pt x="54134" y="93194"/>
                  </a:lnTo>
                  <a:lnTo>
                    <a:pt x="53666" y="93730"/>
                  </a:lnTo>
                  <a:lnTo>
                    <a:pt x="53143" y="94219"/>
                  </a:lnTo>
                  <a:lnTo>
                    <a:pt x="52561" y="94661"/>
                  </a:lnTo>
                  <a:lnTo>
                    <a:pt x="51915" y="95057"/>
                  </a:lnTo>
                  <a:lnTo>
                    <a:pt x="51206" y="95406"/>
                  </a:lnTo>
                  <a:lnTo>
                    <a:pt x="50433" y="95709"/>
                  </a:lnTo>
                  <a:lnTo>
                    <a:pt x="49597" y="95965"/>
                  </a:lnTo>
                  <a:lnTo>
                    <a:pt x="48697" y="96175"/>
                  </a:lnTo>
                  <a:lnTo>
                    <a:pt x="47734" y="96338"/>
                  </a:lnTo>
                  <a:lnTo>
                    <a:pt x="46707" y="96455"/>
                  </a:lnTo>
                  <a:lnTo>
                    <a:pt x="45616" y="96524"/>
                  </a:lnTo>
                  <a:lnTo>
                    <a:pt x="44462" y="96548"/>
                  </a:lnTo>
                  <a:lnTo>
                    <a:pt x="43950" y="96543"/>
                  </a:lnTo>
                  <a:lnTo>
                    <a:pt x="43429" y="96531"/>
                  </a:lnTo>
                  <a:lnTo>
                    <a:pt x="42900" y="96510"/>
                  </a:lnTo>
                  <a:lnTo>
                    <a:pt x="42362" y="96480"/>
                  </a:lnTo>
                  <a:lnTo>
                    <a:pt x="41816" y="96442"/>
                  </a:lnTo>
                  <a:lnTo>
                    <a:pt x="41261" y="96395"/>
                  </a:lnTo>
                  <a:lnTo>
                    <a:pt x="40698" y="96340"/>
                  </a:lnTo>
                  <a:lnTo>
                    <a:pt x="40126" y="96277"/>
                  </a:lnTo>
                  <a:lnTo>
                    <a:pt x="39546" y="96205"/>
                  </a:lnTo>
                  <a:lnTo>
                    <a:pt x="38958" y="96124"/>
                  </a:lnTo>
                  <a:lnTo>
                    <a:pt x="37264" y="88502"/>
                  </a:lnTo>
                  <a:lnTo>
                    <a:pt x="38170" y="88582"/>
                  </a:lnTo>
                  <a:lnTo>
                    <a:pt x="39025" y="88654"/>
                  </a:lnTo>
                  <a:lnTo>
                    <a:pt x="39830" y="88718"/>
                  </a:lnTo>
                  <a:lnTo>
                    <a:pt x="40584" y="88773"/>
                  </a:lnTo>
                  <a:lnTo>
                    <a:pt x="41287" y="88820"/>
                  </a:lnTo>
                  <a:lnTo>
                    <a:pt x="41939" y="88858"/>
                  </a:lnTo>
                  <a:lnTo>
                    <a:pt x="42540" y="88887"/>
                  </a:lnTo>
                  <a:lnTo>
                    <a:pt x="43090" y="88909"/>
                  </a:lnTo>
                  <a:lnTo>
                    <a:pt x="43590" y="88921"/>
                  </a:lnTo>
                  <a:lnTo>
                    <a:pt x="44039" y="88925"/>
                  </a:lnTo>
                  <a:lnTo>
                    <a:pt x="44763" y="88887"/>
                  </a:lnTo>
                  <a:lnTo>
                    <a:pt x="45411" y="88773"/>
                  </a:lnTo>
                  <a:lnTo>
                    <a:pt x="45983" y="88582"/>
                  </a:lnTo>
                  <a:lnTo>
                    <a:pt x="46478" y="88316"/>
                  </a:lnTo>
                  <a:lnTo>
                    <a:pt x="46897" y="87973"/>
                  </a:lnTo>
                  <a:lnTo>
                    <a:pt x="47240" y="87553"/>
                  </a:lnTo>
                  <a:lnTo>
                    <a:pt x="47507" y="87058"/>
                  </a:lnTo>
                  <a:lnTo>
                    <a:pt x="47698" y="86486"/>
                  </a:lnTo>
                  <a:lnTo>
                    <a:pt x="47812" y="85838"/>
                  </a:lnTo>
                  <a:lnTo>
                    <a:pt x="47850" y="85114"/>
                  </a:lnTo>
                  <a:lnTo>
                    <a:pt x="47850" y="74528"/>
                  </a:lnTo>
                  <a:lnTo>
                    <a:pt x="33029" y="74528"/>
                  </a:lnTo>
                  <a:lnTo>
                    <a:pt x="33029" y="96971"/>
                  </a:lnTo>
                  <a:lnTo>
                    <a:pt x="25407" y="96971"/>
                  </a:lnTo>
                  <a:lnTo>
                    <a:pt x="25407" y="74528"/>
                  </a:lnTo>
                  <a:lnTo>
                    <a:pt x="11009" y="74528"/>
                  </a:lnTo>
                  <a:lnTo>
                    <a:pt x="11009" y="96971"/>
                  </a:lnTo>
                  <a:lnTo>
                    <a:pt x="2964" y="96971"/>
                  </a:lnTo>
                  <a:lnTo>
                    <a:pt x="2964" y="29641"/>
                  </a:lnTo>
                  <a:lnTo>
                    <a:pt x="25407" y="29641"/>
                  </a:lnTo>
                  <a:lnTo>
                    <a:pt x="25407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501393" y="3854520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523412" y="3854520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501393" y="3873152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523412" y="3873152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612338" y="3817255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15302" y="3825301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610221" y="3850285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559406" y="3817255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562794" y="3824454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591589" y="3824454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664212" y="3827524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729001" y="3820220"/>
              <a:ext cx="78339" cy="54202"/>
            </a:xfrm>
            <a:custGeom>
              <a:avLst/>
              <a:pathLst>
                <a:path w="78339" h="54202">
                  <a:moveTo>
                    <a:pt x="4234" y="19479"/>
                  </a:moveTo>
                  <a:lnTo>
                    <a:pt x="27948" y="19479"/>
                  </a:lnTo>
                  <a:lnTo>
                    <a:pt x="28528" y="18369"/>
                  </a:lnTo>
                  <a:lnTo>
                    <a:pt x="29083" y="17243"/>
                  </a:lnTo>
                  <a:lnTo>
                    <a:pt x="29612" y="16099"/>
                  </a:lnTo>
                  <a:lnTo>
                    <a:pt x="30116" y="14939"/>
                  </a:lnTo>
                  <a:lnTo>
                    <a:pt x="30594" y="13762"/>
                  </a:lnTo>
                  <a:lnTo>
                    <a:pt x="31047" y="12568"/>
                  </a:lnTo>
                  <a:lnTo>
                    <a:pt x="31475" y="11357"/>
                  </a:lnTo>
                  <a:lnTo>
                    <a:pt x="31877" y="10129"/>
                  </a:lnTo>
                  <a:lnTo>
                    <a:pt x="32254" y="8884"/>
                  </a:lnTo>
                  <a:lnTo>
                    <a:pt x="32606" y="7622"/>
                  </a:lnTo>
                  <a:lnTo>
                    <a:pt x="9316" y="7622"/>
                  </a:lnTo>
                  <a:lnTo>
                    <a:pt x="9316" y="0"/>
                  </a:lnTo>
                  <a:lnTo>
                    <a:pt x="68600" y="0"/>
                  </a:lnTo>
                  <a:lnTo>
                    <a:pt x="68600" y="7622"/>
                  </a:lnTo>
                  <a:lnTo>
                    <a:pt x="40651" y="7622"/>
                  </a:lnTo>
                  <a:lnTo>
                    <a:pt x="40385" y="8884"/>
                  </a:lnTo>
                  <a:lnTo>
                    <a:pt x="40092" y="10129"/>
                  </a:lnTo>
                  <a:lnTo>
                    <a:pt x="39775" y="11357"/>
                  </a:lnTo>
                  <a:lnTo>
                    <a:pt x="39432" y="12568"/>
                  </a:lnTo>
                  <a:lnTo>
                    <a:pt x="39063" y="13762"/>
                  </a:lnTo>
                  <a:lnTo>
                    <a:pt x="38670" y="14939"/>
                  </a:lnTo>
                  <a:lnTo>
                    <a:pt x="38250" y="16099"/>
                  </a:lnTo>
                  <a:lnTo>
                    <a:pt x="37806" y="17243"/>
                  </a:lnTo>
                  <a:lnTo>
                    <a:pt x="37336" y="18369"/>
                  </a:lnTo>
                  <a:lnTo>
                    <a:pt x="36840" y="19479"/>
                  </a:lnTo>
                  <a:lnTo>
                    <a:pt x="74104" y="19479"/>
                  </a:lnTo>
                  <a:lnTo>
                    <a:pt x="74104" y="27524"/>
                  </a:lnTo>
                  <a:lnTo>
                    <a:pt x="55049" y="27524"/>
                  </a:lnTo>
                  <a:lnTo>
                    <a:pt x="56730" y="29464"/>
                  </a:lnTo>
                  <a:lnTo>
                    <a:pt x="58555" y="31386"/>
                  </a:lnTo>
                  <a:lnTo>
                    <a:pt x="60524" y="33292"/>
                  </a:lnTo>
                  <a:lnTo>
                    <a:pt x="62637" y="35180"/>
                  </a:lnTo>
                  <a:lnTo>
                    <a:pt x="64894" y="37052"/>
                  </a:lnTo>
                  <a:lnTo>
                    <a:pt x="67295" y="38907"/>
                  </a:lnTo>
                  <a:lnTo>
                    <a:pt x="69840" y="40745"/>
                  </a:lnTo>
                  <a:lnTo>
                    <a:pt x="72529" y="42565"/>
                  </a:lnTo>
                  <a:lnTo>
                    <a:pt x="75362" y="44369"/>
                  </a:lnTo>
                  <a:lnTo>
                    <a:pt x="78339" y="46156"/>
                  </a:lnTo>
                  <a:lnTo>
                    <a:pt x="72411" y="53355"/>
                  </a:lnTo>
                  <a:lnTo>
                    <a:pt x="69175" y="50963"/>
                  </a:lnTo>
                  <a:lnTo>
                    <a:pt x="66076" y="48528"/>
                  </a:lnTo>
                  <a:lnTo>
                    <a:pt x="63112" y="46050"/>
                  </a:lnTo>
                  <a:lnTo>
                    <a:pt x="60283" y="43531"/>
                  </a:lnTo>
                  <a:lnTo>
                    <a:pt x="57590" y="40969"/>
                  </a:lnTo>
                  <a:lnTo>
                    <a:pt x="55032" y="38365"/>
                  </a:lnTo>
                  <a:lnTo>
                    <a:pt x="52610" y="35718"/>
                  </a:lnTo>
                  <a:lnTo>
                    <a:pt x="50323" y="33029"/>
                  </a:lnTo>
                  <a:lnTo>
                    <a:pt x="48172" y="30298"/>
                  </a:lnTo>
                  <a:lnTo>
                    <a:pt x="46156" y="27524"/>
                  </a:lnTo>
                  <a:lnTo>
                    <a:pt x="33029" y="27524"/>
                  </a:lnTo>
                  <a:lnTo>
                    <a:pt x="31162" y="30535"/>
                  </a:lnTo>
                  <a:lnTo>
                    <a:pt x="29116" y="33470"/>
                  </a:lnTo>
                  <a:lnTo>
                    <a:pt x="26893" y="36328"/>
                  </a:lnTo>
                  <a:lnTo>
                    <a:pt x="24492" y="39110"/>
                  </a:lnTo>
                  <a:lnTo>
                    <a:pt x="21913" y="41816"/>
                  </a:lnTo>
                  <a:lnTo>
                    <a:pt x="19157" y="44446"/>
                  </a:lnTo>
                  <a:lnTo>
                    <a:pt x="16222" y="46999"/>
                  </a:lnTo>
                  <a:lnTo>
                    <a:pt x="13110" y="49476"/>
                  </a:lnTo>
                  <a:lnTo>
                    <a:pt x="9819" y="51877"/>
                  </a:lnTo>
                  <a:lnTo>
                    <a:pt x="6351" y="54202"/>
                  </a:lnTo>
                  <a:lnTo>
                    <a:pt x="0" y="47850"/>
                  </a:lnTo>
                  <a:lnTo>
                    <a:pt x="1092" y="47249"/>
                  </a:lnTo>
                  <a:lnTo>
                    <a:pt x="2168" y="46631"/>
                  </a:lnTo>
                  <a:lnTo>
                    <a:pt x="3226" y="45995"/>
                  </a:lnTo>
                  <a:lnTo>
                    <a:pt x="4268" y="45343"/>
                  </a:lnTo>
                  <a:lnTo>
                    <a:pt x="5293" y="44674"/>
                  </a:lnTo>
                  <a:lnTo>
                    <a:pt x="6301" y="43988"/>
                  </a:lnTo>
                  <a:lnTo>
                    <a:pt x="7291" y="43285"/>
                  </a:lnTo>
                  <a:lnTo>
                    <a:pt x="8265" y="42565"/>
                  </a:lnTo>
                  <a:lnTo>
                    <a:pt x="9222" y="41829"/>
                  </a:lnTo>
                  <a:lnTo>
                    <a:pt x="10162" y="41075"/>
                  </a:lnTo>
                  <a:lnTo>
                    <a:pt x="11077" y="40317"/>
                  </a:lnTo>
                  <a:lnTo>
                    <a:pt x="11958" y="39567"/>
                  </a:lnTo>
                  <a:lnTo>
                    <a:pt x="12805" y="38826"/>
                  </a:lnTo>
                  <a:lnTo>
                    <a:pt x="13618" y="38094"/>
                  </a:lnTo>
                  <a:lnTo>
                    <a:pt x="14397" y="37370"/>
                  </a:lnTo>
                  <a:lnTo>
                    <a:pt x="15142" y="36654"/>
                  </a:lnTo>
                  <a:lnTo>
                    <a:pt x="15854" y="35947"/>
                  </a:lnTo>
                  <a:lnTo>
                    <a:pt x="16531" y="35248"/>
                  </a:lnTo>
                  <a:lnTo>
                    <a:pt x="17175" y="34558"/>
                  </a:lnTo>
                  <a:lnTo>
                    <a:pt x="17785" y="33876"/>
                  </a:lnTo>
                  <a:lnTo>
                    <a:pt x="23290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746786" y="3860025"/>
              <a:ext cx="22443" cy="54625"/>
            </a:xfrm>
            <a:custGeom>
              <a:avLst/>
              <a:pathLst>
                <a:path w="22443" h="54625">
                  <a:moveTo>
                    <a:pt x="14820" y="0"/>
                  </a:moveTo>
                  <a:lnTo>
                    <a:pt x="22443" y="0"/>
                  </a:lnTo>
                  <a:lnTo>
                    <a:pt x="22443" y="44039"/>
                  </a:lnTo>
                  <a:lnTo>
                    <a:pt x="22424" y="45189"/>
                  </a:lnTo>
                  <a:lnTo>
                    <a:pt x="22367" y="46266"/>
                  </a:lnTo>
                  <a:lnTo>
                    <a:pt x="22271" y="47272"/>
                  </a:lnTo>
                  <a:lnTo>
                    <a:pt x="22138" y="48206"/>
                  </a:lnTo>
                  <a:lnTo>
                    <a:pt x="21966" y="49068"/>
                  </a:lnTo>
                  <a:lnTo>
                    <a:pt x="21757" y="49857"/>
                  </a:lnTo>
                  <a:lnTo>
                    <a:pt x="21509" y="50575"/>
                  </a:lnTo>
                  <a:lnTo>
                    <a:pt x="21223" y="51221"/>
                  </a:lnTo>
                  <a:lnTo>
                    <a:pt x="20899" y="51795"/>
                  </a:lnTo>
                  <a:lnTo>
                    <a:pt x="20537" y="52296"/>
                  </a:lnTo>
                  <a:lnTo>
                    <a:pt x="20112" y="52739"/>
                  </a:lnTo>
                  <a:lnTo>
                    <a:pt x="19597" y="53135"/>
                  </a:lnTo>
                  <a:lnTo>
                    <a:pt x="18994" y="53484"/>
                  </a:lnTo>
                  <a:lnTo>
                    <a:pt x="18301" y="53787"/>
                  </a:lnTo>
                  <a:lnTo>
                    <a:pt x="17520" y="54043"/>
                  </a:lnTo>
                  <a:lnTo>
                    <a:pt x="16650" y="54253"/>
                  </a:lnTo>
                  <a:lnTo>
                    <a:pt x="15691" y="54416"/>
                  </a:lnTo>
                  <a:lnTo>
                    <a:pt x="14643" y="54532"/>
                  </a:lnTo>
                  <a:lnTo>
                    <a:pt x="13506" y="54602"/>
                  </a:lnTo>
                  <a:lnTo>
                    <a:pt x="12280" y="54625"/>
                  </a:lnTo>
                  <a:lnTo>
                    <a:pt x="11107" y="54613"/>
                  </a:lnTo>
                  <a:lnTo>
                    <a:pt x="9959" y="54575"/>
                  </a:lnTo>
                  <a:lnTo>
                    <a:pt x="8837" y="54511"/>
                  </a:lnTo>
                  <a:lnTo>
                    <a:pt x="7740" y="54422"/>
                  </a:lnTo>
                  <a:lnTo>
                    <a:pt x="6669" y="54308"/>
                  </a:lnTo>
                  <a:lnTo>
                    <a:pt x="5623" y="54168"/>
                  </a:lnTo>
                  <a:lnTo>
                    <a:pt x="4602" y="54003"/>
                  </a:lnTo>
                  <a:lnTo>
                    <a:pt x="3607" y="53812"/>
                  </a:lnTo>
                  <a:lnTo>
                    <a:pt x="2638" y="53596"/>
                  </a:lnTo>
                  <a:lnTo>
                    <a:pt x="1693" y="53355"/>
                  </a:lnTo>
                  <a:lnTo>
                    <a:pt x="0" y="44886"/>
                  </a:lnTo>
                  <a:lnTo>
                    <a:pt x="1266" y="45208"/>
                  </a:lnTo>
                  <a:lnTo>
                    <a:pt x="2523" y="45496"/>
                  </a:lnTo>
                  <a:lnTo>
                    <a:pt x="3773" y="45750"/>
                  </a:lnTo>
                  <a:lnTo>
                    <a:pt x="5013" y="45970"/>
                  </a:lnTo>
                  <a:lnTo>
                    <a:pt x="6245" y="46156"/>
                  </a:lnTo>
                  <a:lnTo>
                    <a:pt x="7469" y="46309"/>
                  </a:lnTo>
                  <a:lnTo>
                    <a:pt x="8685" y="46427"/>
                  </a:lnTo>
                  <a:lnTo>
                    <a:pt x="9891" y="46512"/>
                  </a:lnTo>
                  <a:lnTo>
                    <a:pt x="11090" y="46563"/>
                  </a:lnTo>
                  <a:lnTo>
                    <a:pt x="12280" y="46580"/>
                  </a:lnTo>
                  <a:lnTo>
                    <a:pt x="12762" y="46542"/>
                  </a:lnTo>
                  <a:lnTo>
                    <a:pt x="13194" y="46427"/>
                  </a:lnTo>
                  <a:lnTo>
                    <a:pt x="13576" y="46237"/>
                  </a:lnTo>
                  <a:lnTo>
                    <a:pt x="13906" y="45970"/>
                  </a:lnTo>
                  <a:lnTo>
                    <a:pt x="14185" y="45627"/>
                  </a:lnTo>
                  <a:lnTo>
                    <a:pt x="14414" y="45208"/>
                  </a:lnTo>
                  <a:lnTo>
                    <a:pt x="14592" y="44712"/>
                  </a:lnTo>
                  <a:lnTo>
                    <a:pt x="14719" y="44141"/>
                  </a:lnTo>
                  <a:lnTo>
                    <a:pt x="14795" y="43493"/>
                  </a:lnTo>
                  <a:lnTo>
                    <a:pt x="14820" y="4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785744" y="3870611"/>
              <a:ext cx="21172" cy="35570"/>
            </a:xfrm>
            <a:custGeom>
              <a:avLst/>
              <a:pathLst>
                <a:path w="21172" h="35570">
                  <a:moveTo>
                    <a:pt x="6775" y="0"/>
                  </a:moveTo>
                  <a:lnTo>
                    <a:pt x="8443" y="2989"/>
                  </a:lnTo>
                  <a:lnTo>
                    <a:pt x="10061" y="6030"/>
                  </a:lnTo>
                  <a:lnTo>
                    <a:pt x="11628" y="9121"/>
                  </a:lnTo>
                  <a:lnTo>
                    <a:pt x="13144" y="12263"/>
                  </a:lnTo>
                  <a:lnTo>
                    <a:pt x="14609" y="15456"/>
                  </a:lnTo>
                  <a:lnTo>
                    <a:pt x="16023" y="18699"/>
                  </a:lnTo>
                  <a:lnTo>
                    <a:pt x="17387" y="21994"/>
                  </a:lnTo>
                  <a:lnTo>
                    <a:pt x="18699" y="25339"/>
                  </a:lnTo>
                  <a:lnTo>
                    <a:pt x="19961" y="28735"/>
                  </a:lnTo>
                  <a:lnTo>
                    <a:pt x="21172" y="32182"/>
                  </a:lnTo>
                  <a:lnTo>
                    <a:pt x="13127" y="35570"/>
                  </a:lnTo>
                  <a:lnTo>
                    <a:pt x="12081" y="31966"/>
                  </a:lnTo>
                  <a:lnTo>
                    <a:pt x="10976" y="28439"/>
                  </a:lnTo>
                  <a:lnTo>
                    <a:pt x="9811" y="24988"/>
                  </a:lnTo>
                  <a:lnTo>
                    <a:pt x="8587" y="21613"/>
                  </a:lnTo>
                  <a:lnTo>
                    <a:pt x="7304" y="18314"/>
                  </a:lnTo>
                  <a:lnTo>
                    <a:pt x="5962" y="15092"/>
                  </a:lnTo>
                  <a:lnTo>
                    <a:pt x="4560" y="11945"/>
                  </a:lnTo>
                  <a:lnTo>
                    <a:pt x="3099" y="8875"/>
                  </a:lnTo>
                  <a:lnTo>
                    <a:pt x="1579" y="5881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771770" y="3872728"/>
              <a:ext cx="16938" cy="33876"/>
            </a:xfrm>
            <a:custGeom>
              <a:avLst/>
              <a:pathLst>
                <a:path w="16938" h="33876">
                  <a:moveTo>
                    <a:pt x="6775" y="0"/>
                  </a:moveTo>
                  <a:lnTo>
                    <a:pt x="8020" y="2820"/>
                  </a:lnTo>
                  <a:lnTo>
                    <a:pt x="9214" y="5691"/>
                  </a:lnTo>
                  <a:lnTo>
                    <a:pt x="10357" y="8613"/>
                  </a:lnTo>
                  <a:lnTo>
                    <a:pt x="11450" y="11585"/>
                  </a:lnTo>
                  <a:lnTo>
                    <a:pt x="12491" y="14609"/>
                  </a:lnTo>
                  <a:lnTo>
                    <a:pt x="13482" y="17683"/>
                  </a:lnTo>
                  <a:lnTo>
                    <a:pt x="14422" y="20808"/>
                  </a:lnTo>
                  <a:lnTo>
                    <a:pt x="15312" y="23984"/>
                  </a:lnTo>
                  <a:lnTo>
                    <a:pt x="16150" y="27211"/>
                  </a:lnTo>
                  <a:lnTo>
                    <a:pt x="16938" y="30488"/>
                  </a:lnTo>
                  <a:lnTo>
                    <a:pt x="9316" y="33876"/>
                  </a:lnTo>
                  <a:lnTo>
                    <a:pt x="8536" y="30442"/>
                  </a:lnTo>
                  <a:lnTo>
                    <a:pt x="7723" y="27084"/>
                  </a:lnTo>
                  <a:lnTo>
                    <a:pt x="6876" y="23802"/>
                  </a:lnTo>
                  <a:lnTo>
                    <a:pt x="5996" y="20596"/>
                  </a:lnTo>
                  <a:lnTo>
                    <a:pt x="5081" y="17467"/>
                  </a:lnTo>
                  <a:lnTo>
                    <a:pt x="4132" y="14414"/>
                  </a:lnTo>
                  <a:lnTo>
                    <a:pt x="3150" y="11437"/>
                  </a:lnTo>
                  <a:lnTo>
                    <a:pt x="2134" y="8536"/>
                  </a:lnTo>
                  <a:lnTo>
                    <a:pt x="1084" y="5712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732812" y="3873152"/>
              <a:ext cx="22866" cy="31759"/>
            </a:xfrm>
            <a:custGeom>
              <a:avLst/>
              <a:pathLst>
                <a:path w="22866" h="31759">
                  <a:moveTo>
                    <a:pt x="15244" y="0"/>
                  </a:moveTo>
                  <a:lnTo>
                    <a:pt x="22866" y="2540"/>
                  </a:lnTo>
                  <a:lnTo>
                    <a:pt x="21494" y="5958"/>
                  </a:lnTo>
                  <a:lnTo>
                    <a:pt x="20088" y="9265"/>
                  </a:lnTo>
                  <a:lnTo>
                    <a:pt x="18649" y="12462"/>
                  </a:lnTo>
                  <a:lnTo>
                    <a:pt x="17175" y="15549"/>
                  </a:lnTo>
                  <a:lnTo>
                    <a:pt x="15667" y="18526"/>
                  </a:lnTo>
                  <a:lnTo>
                    <a:pt x="14126" y="21393"/>
                  </a:lnTo>
                  <a:lnTo>
                    <a:pt x="12551" y="24149"/>
                  </a:lnTo>
                  <a:lnTo>
                    <a:pt x="10942" y="26796"/>
                  </a:lnTo>
                  <a:lnTo>
                    <a:pt x="9299" y="29332"/>
                  </a:lnTo>
                  <a:lnTo>
                    <a:pt x="7622" y="31759"/>
                  </a:lnTo>
                  <a:lnTo>
                    <a:pt x="0" y="27524"/>
                  </a:lnTo>
                  <a:lnTo>
                    <a:pt x="1981" y="24734"/>
                  </a:lnTo>
                  <a:lnTo>
                    <a:pt x="3861" y="21952"/>
                  </a:lnTo>
                  <a:lnTo>
                    <a:pt x="5640" y="19178"/>
                  </a:lnTo>
                  <a:lnTo>
                    <a:pt x="7317" y="16413"/>
                  </a:lnTo>
                  <a:lnTo>
                    <a:pt x="8892" y="13656"/>
                  </a:lnTo>
                  <a:lnTo>
                    <a:pt x="10366" y="10908"/>
                  </a:lnTo>
                  <a:lnTo>
                    <a:pt x="11738" y="8168"/>
                  </a:lnTo>
                  <a:lnTo>
                    <a:pt x="13008" y="5437"/>
                  </a:lnTo>
                  <a:lnTo>
                    <a:pt x="14177" y="27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710792" y="3818949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708251" y="3844357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708251" y="3872728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815809" y="3817255"/>
              <a:ext cx="48697" cy="98665"/>
            </a:xfrm>
            <a:custGeom>
              <a:avLst/>
              <a:pathLst>
                <a:path w="48697" h="98665">
                  <a:moveTo>
                    <a:pt x="2540" y="19055"/>
                  </a:moveTo>
                  <a:lnTo>
                    <a:pt x="17785" y="19055"/>
                  </a:lnTo>
                  <a:lnTo>
                    <a:pt x="17785" y="0"/>
                  </a:lnTo>
                  <a:lnTo>
                    <a:pt x="26254" y="0"/>
                  </a:lnTo>
                  <a:lnTo>
                    <a:pt x="26254" y="19055"/>
                  </a:lnTo>
                  <a:lnTo>
                    <a:pt x="48697" y="19055"/>
                  </a:lnTo>
                  <a:lnTo>
                    <a:pt x="48684" y="27319"/>
                  </a:lnTo>
                  <a:lnTo>
                    <a:pt x="48646" y="35002"/>
                  </a:lnTo>
                  <a:lnTo>
                    <a:pt x="48583" y="42106"/>
                  </a:lnTo>
                  <a:lnTo>
                    <a:pt x="48494" y="48629"/>
                  </a:lnTo>
                  <a:lnTo>
                    <a:pt x="48379" y="54573"/>
                  </a:lnTo>
                  <a:lnTo>
                    <a:pt x="48240" y="59936"/>
                  </a:lnTo>
                  <a:lnTo>
                    <a:pt x="48075" y="64719"/>
                  </a:lnTo>
                  <a:lnTo>
                    <a:pt x="47884" y="68921"/>
                  </a:lnTo>
                  <a:lnTo>
                    <a:pt x="47668" y="72544"/>
                  </a:lnTo>
                  <a:lnTo>
                    <a:pt x="47427" y="75587"/>
                  </a:lnTo>
                  <a:lnTo>
                    <a:pt x="47149" y="78240"/>
                  </a:lnTo>
                  <a:lnTo>
                    <a:pt x="46825" y="80693"/>
                  </a:lnTo>
                  <a:lnTo>
                    <a:pt x="46455" y="82948"/>
                  </a:lnTo>
                  <a:lnTo>
                    <a:pt x="46038" y="85004"/>
                  </a:lnTo>
                  <a:lnTo>
                    <a:pt x="45574" y="86861"/>
                  </a:lnTo>
                  <a:lnTo>
                    <a:pt x="45064" y="88519"/>
                  </a:lnTo>
                  <a:lnTo>
                    <a:pt x="44507" y="89978"/>
                  </a:lnTo>
                  <a:lnTo>
                    <a:pt x="43904" y="91238"/>
                  </a:lnTo>
                  <a:lnTo>
                    <a:pt x="43254" y="92298"/>
                  </a:lnTo>
                  <a:lnTo>
                    <a:pt x="42557" y="93160"/>
                  </a:lnTo>
                  <a:lnTo>
                    <a:pt x="41801" y="93884"/>
                  </a:lnTo>
                  <a:lnTo>
                    <a:pt x="40973" y="94532"/>
                  </a:lnTo>
                  <a:lnTo>
                    <a:pt x="40073" y="95104"/>
                  </a:lnTo>
                  <a:lnTo>
                    <a:pt x="39102" y="95599"/>
                  </a:lnTo>
                  <a:lnTo>
                    <a:pt x="38058" y="96018"/>
                  </a:lnTo>
                  <a:lnTo>
                    <a:pt x="36942" y="96361"/>
                  </a:lnTo>
                  <a:lnTo>
                    <a:pt x="35754" y="96628"/>
                  </a:lnTo>
                  <a:lnTo>
                    <a:pt x="34494" y="96819"/>
                  </a:lnTo>
                  <a:lnTo>
                    <a:pt x="33163" y="96933"/>
                  </a:lnTo>
                  <a:lnTo>
                    <a:pt x="31759" y="96971"/>
                  </a:lnTo>
                  <a:lnTo>
                    <a:pt x="30908" y="96963"/>
                  </a:lnTo>
                  <a:lnTo>
                    <a:pt x="30048" y="96937"/>
                  </a:lnTo>
                  <a:lnTo>
                    <a:pt x="29180" y="96895"/>
                  </a:lnTo>
                  <a:lnTo>
                    <a:pt x="28303" y="96836"/>
                  </a:lnTo>
                  <a:lnTo>
                    <a:pt x="27418" y="96759"/>
                  </a:lnTo>
                  <a:lnTo>
                    <a:pt x="26525" y="96666"/>
                  </a:lnTo>
                  <a:lnTo>
                    <a:pt x="25623" y="96556"/>
                  </a:lnTo>
                  <a:lnTo>
                    <a:pt x="24712" y="96429"/>
                  </a:lnTo>
                  <a:lnTo>
                    <a:pt x="23794" y="96285"/>
                  </a:lnTo>
                  <a:lnTo>
                    <a:pt x="22866" y="96124"/>
                  </a:lnTo>
                  <a:lnTo>
                    <a:pt x="20749" y="88079"/>
                  </a:lnTo>
                  <a:lnTo>
                    <a:pt x="21850" y="88239"/>
                  </a:lnTo>
                  <a:lnTo>
                    <a:pt x="22951" y="88383"/>
                  </a:lnTo>
                  <a:lnTo>
                    <a:pt x="24052" y="88510"/>
                  </a:lnTo>
                  <a:lnTo>
                    <a:pt x="25153" y="88621"/>
                  </a:lnTo>
                  <a:lnTo>
                    <a:pt x="26254" y="88714"/>
                  </a:lnTo>
                  <a:lnTo>
                    <a:pt x="27355" y="88790"/>
                  </a:lnTo>
                  <a:lnTo>
                    <a:pt x="28456" y="88849"/>
                  </a:lnTo>
                  <a:lnTo>
                    <a:pt x="29557" y="88892"/>
                  </a:lnTo>
                  <a:lnTo>
                    <a:pt x="30658" y="88917"/>
                  </a:lnTo>
                  <a:lnTo>
                    <a:pt x="31759" y="88925"/>
                  </a:lnTo>
                  <a:lnTo>
                    <a:pt x="32737" y="88875"/>
                  </a:lnTo>
                  <a:lnTo>
                    <a:pt x="33639" y="88722"/>
                  </a:lnTo>
                  <a:lnTo>
                    <a:pt x="34465" y="88468"/>
                  </a:lnTo>
                  <a:lnTo>
                    <a:pt x="35214" y="88112"/>
                  </a:lnTo>
                  <a:lnTo>
                    <a:pt x="35887" y="87655"/>
                  </a:lnTo>
                  <a:lnTo>
                    <a:pt x="36485" y="87096"/>
                  </a:lnTo>
                  <a:lnTo>
                    <a:pt x="37005" y="86436"/>
                  </a:lnTo>
                  <a:lnTo>
                    <a:pt x="37450" y="85673"/>
                  </a:lnTo>
                  <a:lnTo>
                    <a:pt x="37818" y="84809"/>
                  </a:lnTo>
                  <a:lnTo>
                    <a:pt x="38111" y="83844"/>
                  </a:lnTo>
                  <a:lnTo>
                    <a:pt x="38593" y="81371"/>
                  </a:lnTo>
                  <a:lnTo>
                    <a:pt x="39025" y="78187"/>
                  </a:lnTo>
                  <a:lnTo>
                    <a:pt x="39406" y="74291"/>
                  </a:lnTo>
                  <a:lnTo>
                    <a:pt x="39737" y="69684"/>
                  </a:lnTo>
                  <a:lnTo>
                    <a:pt x="40016" y="64365"/>
                  </a:lnTo>
                  <a:lnTo>
                    <a:pt x="40245" y="58335"/>
                  </a:lnTo>
                  <a:lnTo>
                    <a:pt x="40423" y="51594"/>
                  </a:lnTo>
                  <a:lnTo>
                    <a:pt x="40550" y="44141"/>
                  </a:lnTo>
                  <a:lnTo>
                    <a:pt x="40626" y="35976"/>
                  </a:lnTo>
                  <a:lnTo>
                    <a:pt x="40651" y="27101"/>
                  </a:lnTo>
                  <a:lnTo>
                    <a:pt x="26254" y="27101"/>
                  </a:lnTo>
                  <a:lnTo>
                    <a:pt x="25974" y="37192"/>
                  </a:lnTo>
                  <a:lnTo>
                    <a:pt x="25305" y="46631"/>
                  </a:lnTo>
                  <a:lnTo>
                    <a:pt x="24247" y="55417"/>
                  </a:lnTo>
                  <a:lnTo>
                    <a:pt x="22798" y="63552"/>
                  </a:lnTo>
                  <a:lnTo>
                    <a:pt x="20961" y="71034"/>
                  </a:lnTo>
                  <a:lnTo>
                    <a:pt x="18733" y="77865"/>
                  </a:lnTo>
                  <a:lnTo>
                    <a:pt x="16116" y="84043"/>
                  </a:lnTo>
                  <a:lnTo>
                    <a:pt x="13110" y="89569"/>
                  </a:lnTo>
                  <a:lnTo>
                    <a:pt x="9714" y="94443"/>
                  </a:lnTo>
                  <a:lnTo>
                    <a:pt x="5928" y="98665"/>
                  </a:lnTo>
                  <a:lnTo>
                    <a:pt x="0" y="92313"/>
                  </a:lnTo>
                  <a:lnTo>
                    <a:pt x="3302" y="88383"/>
                  </a:lnTo>
                  <a:lnTo>
                    <a:pt x="6267" y="83878"/>
                  </a:lnTo>
                  <a:lnTo>
                    <a:pt x="8892" y="78796"/>
                  </a:lnTo>
                  <a:lnTo>
                    <a:pt x="11179" y="73139"/>
                  </a:lnTo>
                  <a:lnTo>
                    <a:pt x="13127" y="66906"/>
                  </a:lnTo>
                  <a:lnTo>
                    <a:pt x="14736" y="60097"/>
                  </a:lnTo>
                  <a:lnTo>
                    <a:pt x="16006" y="52711"/>
                  </a:lnTo>
                  <a:lnTo>
                    <a:pt x="16938" y="44750"/>
                  </a:lnTo>
                  <a:lnTo>
                    <a:pt x="17531" y="36214"/>
                  </a:lnTo>
                  <a:lnTo>
                    <a:pt x="17785" y="27101"/>
                  </a:lnTo>
                  <a:lnTo>
                    <a:pt x="2540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872553" y="3826148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880598" y="3833770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925908" y="3816832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968254" y="3869764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928872" y="3870611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993661" y="3817679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992814" y="3828689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097423" y="4312256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121984" y="4311833"/>
              <a:ext cx="74104" cy="97395"/>
            </a:xfrm>
            <a:custGeom>
              <a:avLst/>
              <a:pathLst>
                <a:path w="74104" h="97395">
                  <a:moveTo>
                    <a:pt x="5504" y="9739"/>
                  </a:moveTo>
                  <a:lnTo>
                    <a:pt x="35146" y="9739"/>
                  </a:lnTo>
                  <a:lnTo>
                    <a:pt x="35146" y="0"/>
                  </a:lnTo>
                  <a:lnTo>
                    <a:pt x="43616" y="0"/>
                  </a:lnTo>
                  <a:lnTo>
                    <a:pt x="43616" y="9739"/>
                  </a:lnTo>
                  <a:lnTo>
                    <a:pt x="74104" y="9739"/>
                  </a:lnTo>
                  <a:lnTo>
                    <a:pt x="74104" y="17785"/>
                  </a:lnTo>
                  <a:lnTo>
                    <a:pt x="43616" y="17785"/>
                  </a:lnTo>
                  <a:lnTo>
                    <a:pt x="43616" y="27524"/>
                  </a:lnTo>
                  <a:lnTo>
                    <a:pt x="70293" y="27524"/>
                  </a:lnTo>
                  <a:lnTo>
                    <a:pt x="70293" y="58860"/>
                  </a:lnTo>
                  <a:lnTo>
                    <a:pt x="42769" y="58860"/>
                  </a:lnTo>
                  <a:lnTo>
                    <a:pt x="42400" y="61104"/>
                  </a:lnTo>
                  <a:lnTo>
                    <a:pt x="41973" y="63264"/>
                  </a:lnTo>
                  <a:lnTo>
                    <a:pt x="41486" y="65339"/>
                  </a:lnTo>
                  <a:lnTo>
                    <a:pt x="40939" y="67329"/>
                  </a:lnTo>
                  <a:lnTo>
                    <a:pt x="40334" y="69235"/>
                  </a:lnTo>
                  <a:lnTo>
                    <a:pt x="39669" y="71056"/>
                  </a:lnTo>
                  <a:lnTo>
                    <a:pt x="38945" y="72792"/>
                  </a:lnTo>
                  <a:lnTo>
                    <a:pt x="38161" y="74443"/>
                  </a:lnTo>
                  <a:lnTo>
                    <a:pt x="37319" y="76010"/>
                  </a:lnTo>
                  <a:lnTo>
                    <a:pt x="36417" y="77492"/>
                  </a:lnTo>
                  <a:lnTo>
                    <a:pt x="39233" y="78898"/>
                  </a:lnTo>
                  <a:lnTo>
                    <a:pt x="42261" y="80236"/>
                  </a:lnTo>
                  <a:lnTo>
                    <a:pt x="45500" y="81507"/>
                  </a:lnTo>
                  <a:lnTo>
                    <a:pt x="48951" y="82709"/>
                  </a:lnTo>
                  <a:lnTo>
                    <a:pt x="52614" y="83844"/>
                  </a:lnTo>
                  <a:lnTo>
                    <a:pt x="56489" y="84911"/>
                  </a:lnTo>
                  <a:lnTo>
                    <a:pt x="60575" y="85910"/>
                  </a:lnTo>
                  <a:lnTo>
                    <a:pt x="64873" y="86842"/>
                  </a:lnTo>
                  <a:lnTo>
                    <a:pt x="69383" y="87706"/>
                  </a:lnTo>
                  <a:lnTo>
                    <a:pt x="74104" y="88502"/>
                  </a:lnTo>
                  <a:lnTo>
                    <a:pt x="69870" y="97395"/>
                  </a:lnTo>
                  <a:lnTo>
                    <a:pt x="65369" y="96501"/>
                  </a:lnTo>
                  <a:lnTo>
                    <a:pt x="61011" y="95514"/>
                  </a:lnTo>
                  <a:lnTo>
                    <a:pt x="56798" y="94435"/>
                  </a:lnTo>
                  <a:lnTo>
                    <a:pt x="52728" y="93262"/>
                  </a:lnTo>
                  <a:lnTo>
                    <a:pt x="48803" y="91996"/>
                  </a:lnTo>
                  <a:lnTo>
                    <a:pt x="45021" y="90636"/>
                  </a:lnTo>
                  <a:lnTo>
                    <a:pt x="41384" y="89184"/>
                  </a:lnTo>
                  <a:lnTo>
                    <a:pt x="37890" y="87638"/>
                  </a:lnTo>
                  <a:lnTo>
                    <a:pt x="34541" y="85999"/>
                  </a:lnTo>
                  <a:lnTo>
                    <a:pt x="31335" y="84267"/>
                  </a:lnTo>
                  <a:lnTo>
                    <a:pt x="29387" y="86152"/>
                  </a:lnTo>
                  <a:lnTo>
                    <a:pt x="27270" y="87909"/>
                  </a:lnTo>
                  <a:lnTo>
                    <a:pt x="24983" y="89539"/>
                  </a:lnTo>
                  <a:lnTo>
                    <a:pt x="22527" y="91043"/>
                  </a:lnTo>
                  <a:lnTo>
                    <a:pt x="19902" y="92419"/>
                  </a:lnTo>
                  <a:lnTo>
                    <a:pt x="17107" y="93668"/>
                  </a:lnTo>
                  <a:lnTo>
                    <a:pt x="14143" y="94790"/>
                  </a:lnTo>
                  <a:lnTo>
                    <a:pt x="11009" y="95785"/>
                  </a:lnTo>
                  <a:lnTo>
                    <a:pt x="7706" y="96654"/>
                  </a:lnTo>
                  <a:lnTo>
                    <a:pt x="4234" y="97395"/>
                  </a:lnTo>
                  <a:lnTo>
                    <a:pt x="0" y="88925"/>
                  </a:lnTo>
                  <a:lnTo>
                    <a:pt x="2976" y="88290"/>
                  </a:lnTo>
                  <a:lnTo>
                    <a:pt x="5809" y="87570"/>
                  </a:lnTo>
                  <a:lnTo>
                    <a:pt x="8498" y="86766"/>
                  </a:lnTo>
                  <a:lnTo>
                    <a:pt x="11043" y="85877"/>
                  </a:lnTo>
                  <a:lnTo>
                    <a:pt x="13444" y="84903"/>
                  </a:lnTo>
                  <a:lnTo>
                    <a:pt x="15701" y="83844"/>
                  </a:lnTo>
                  <a:lnTo>
                    <a:pt x="17814" y="82701"/>
                  </a:lnTo>
                  <a:lnTo>
                    <a:pt x="19783" y="81473"/>
                  </a:lnTo>
                  <a:lnTo>
                    <a:pt x="21609" y="80160"/>
                  </a:lnTo>
                  <a:lnTo>
                    <a:pt x="23290" y="78763"/>
                  </a:lnTo>
                  <a:lnTo>
                    <a:pt x="21625" y="77573"/>
                  </a:lnTo>
                  <a:lnTo>
                    <a:pt x="20021" y="76374"/>
                  </a:lnTo>
                  <a:lnTo>
                    <a:pt x="18475" y="75167"/>
                  </a:lnTo>
                  <a:lnTo>
                    <a:pt x="16989" y="73952"/>
                  </a:lnTo>
                  <a:lnTo>
                    <a:pt x="15562" y="72728"/>
                  </a:lnTo>
                  <a:lnTo>
                    <a:pt x="14194" y="71496"/>
                  </a:lnTo>
                  <a:lnTo>
                    <a:pt x="12885" y="70255"/>
                  </a:lnTo>
                  <a:lnTo>
                    <a:pt x="11636" y="69006"/>
                  </a:lnTo>
                  <a:lnTo>
                    <a:pt x="10446" y="67748"/>
                  </a:lnTo>
                  <a:lnTo>
                    <a:pt x="9316" y="66482"/>
                  </a:lnTo>
                  <a:lnTo>
                    <a:pt x="14397" y="60977"/>
                  </a:lnTo>
                  <a:lnTo>
                    <a:pt x="15608" y="62239"/>
                  </a:lnTo>
                  <a:lnTo>
                    <a:pt x="16870" y="63484"/>
                  </a:lnTo>
                  <a:lnTo>
                    <a:pt x="18183" y="64712"/>
                  </a:lnTo>
                  <a:lnTo>
                    <a:pt x="19546" y="65923"/>
                  </a:lnTo>
                  <a:lnTo>
                    <a:pt x="20961" y="67117"/>
                  </a:lnTo>
                  <a:lnTo>
                    <a:pt x="22426" y="68295"/>
                  </a:lnTo>
                  <a:lnTo>
                    <a:pt x="23942" y="69455"/>
                  </a:lnTo>
                  <a:lnTo>
                    <a:pt x="25509" y="70598"/>
                  </a:lnTo>
                  <a:lnTo>
                    <a:pt x="27126" y="71725"/>
                  </a:lnTo>
                  <a:lnTo>
                    <a:pt x="28795" y="72834"/>
                  </a:lnTo>
                  <a:lnTo>
                    <a:pt x="29455" y="71703"/>
                  </a:lnTo>
                  <a:lnTo>
                    <a:pt x="30082" y="70514"/>
                  </a:lnTo>
                  <a:lnTo>
                    <a:pt x="30675" y="69264"/>
                  </a:lnTo>
                  <a:lnTo>
                    <a:pt x="31234" y="67956"/>
                  </a:lnTo>
                  <a:lnTo>
                    <a:pt x="31759" y="66588"/>
                  </a:lnTo>
                  <a:lnTo>
                    <a:pt x="32250" y="65161"/>
                  </a:lnTo>
                  <a:lnTo>
                    <a:pt x="32707" y="63675"/>
                  </a:lnTo>
                  <a:lnTo>
                    <a:pt x="33131" y="62129"/>
                  </a:lnTo>
                  <a:lnTo>
                    <a:pt x="33520" y="60524"/>
                  </a:lnTo>
                  <a:lnTo>
                    <a:pt x="33876" y="58860"/>
                  </a:lnTo>
                  <a:lnTo>
                    <a:pt x="8045" y="58860"/>
                  </a:lnTo>
                  <a:lnTo>
                    <a:pt x="8045" y="27524"/>
                  </a:lnTo>
                  <a:lnTo>
                    <a:pt x="35146" y="27524"/>
                  </a:lnTo>
                  <a:lnTo>
                    <a:pt x="35146" y="17785"/>
                  </a:lnTo>
                  <a:lnTo>
                    <a:pt x="5504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138499" y="4347403"/>
              <a:ext cx="18632" cy="15244"/>
            </a:xfrm>
            <a:custGeom>
              <a:avLst/>
              <a:pathLst>
                <a:path w="18632" h="15244">
                  <a:moveTo>
                    <a:pt x="0" y="15244"/>
                  </a:moveTo>
                  <a:lnTo>
                    <a:pt x="18208" y="15244"/>
                  </a:lnTo>
                  <a:lnTo>
                    <a:pt x="18289" y="14647"/>
                  </a:lnTo>
                  <a:lnTo>
                    <a:pt x="18361" y="14041"/>
                  </a:lnTo>
                  <a:lnTo>
                    <a:pt x="18424" y="13427"/>
                  </a:lnTo>
                  <a:lnTo>
                    <a:pt x="18479" y="12805"/>
                  </a:lnTo>
                  <a:lnTo>
                    <a:pt x="18526" y="12174"/>
                  </a:lnTo>
                  <a:lnTo>
                    <a:pt x="18564" y="11534"/>
                  </a:lnTo>
                  <a:lnTo>
                    <a:pt x="18593" y="10887"/>
                  </a:lnTo>
                  <a:lnTo>
                    <a:pt x="18615" y="10230"/>
                  </a:lnTo>
                  <a:lnTo>
                    <a:pt x="18627" y="9565"/>
                  </a:lnTo>
                  <a:lnTo>
                    <a:pt x="18632" y="8892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165600" y="4347403"/>
              <a:ext cx="18208" cy="15244"/>
            </a:xfrm>
            <a:custGeom>
              <a:avLst/>
              <a:pathLst>
                <a:path w="18208" h="15244">
                  <a:moveTo>
                    <a:pt x="0" y="0"/>
                  </a:moveTo>
                  <a:lnTo>
                    <a:pt x="0" y="8892"/>
                  </a:lnTo>
                  <a:lnTo>
                    <a:pt x="0" y="15244"/>
                  </a:lnTo>
                  <a:lnTo>
                    <a:pt x="18208" y="1524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206252" y="4317338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226154" y="4325383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261725" y="4325383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225731" y="4350791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261725" y="4350791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326514" y="4361377"/>
              <a:ext cx="74528" cy="7198"/>
            </a:xfrm>
            <a:custGeom>
              <a:avLst/>
              <a:pathLst>
                <a:path w="74528" h="7198">
                  <a:moveTo>
                    <a:pt x="0" y="0"/>
                  </a:moveTo>
                  <a:lnTo>
                    <a:pt x="74528" y="0"/>
                  </a:lnTo>
                  <a:lnTo>
                    <a:pt x="74528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317621" y="4374928"/>
              <a:ext cx="93160" cy="33876"/>
            </a:xfrm>
            <a:custGeom>
              <a:avLst/>
              <a:pathLst>
                <a:path w="93160" h="33876">
                  <a:moveTo>
                    <a:pt x="0" y="0"/>
                  </a:moveTo>
                  <a:lnTo>
                    <a:pt x="93160" y="0"/>
                  </a:lnTo>
                  <a:lnTo>
                    <a:pt x="93160" y="7622"/>
                  </a:lnTo>
                  <a:lnTo>
                    <a:pt x="52085" y="7622"/>
                  </a:lnTo>
                  <a:lnTo>
                    <a:pt x="52085" y="23713"/>
                  </a:lnTo>
                  <a:lnTo>
                    <a:pt x="52064" y="24782"/>
                  </a:lnTo>
                  <a:lnTo>
                    <a:pt x="52000" y="25788"/>
                  </a:lnTo>
                  <a:lnTo>
                    <a:pt x="51894" y="26730"/>
                  </a:lnTo>
                  <a:lnTo>
                    <a:pt x="51746" y="27609"/>
                  </a:lnTo>
                  <a:lnTo>
                    <a:pt x="51555" y="28424"/>
                  </a:lnTo>
                  <a:lnTo>
                    <a:pt x="51322" y="29176"/>
                  </a:lnTo>
                  <a:lnTo>
                    <a:pt x="51047" y="29864"/>
                  </a:lnTo>
                  <a:lnTo>
                    <a:pt x="50730" y="30488"/>
                  </a:lnTo>
                  <a:lnTo>
                    <a:pt x="50370" y="31049"/>
                  </a:lnTo>
                  <a:lnTo>
                    <a:pt x="49967" y="31547"/>
                  </a:lnTo>
                  <a:lnTo>
                    <a:pt x="49493" y="31990"/>
                  </a:lnTo>
                  <a:lnTo>
                    <a:pt x="48917" y="32385"/>
                  </a:lnTo>
                  <a:lnTo>
                    <a:pt x="48240" y="32735"/>
                  </a:lnTo>
                  <a:lnTo>
                    <a:pt x="47461" y="33038"/>
                  </a:lnTo>
                  <a:lnTo>
                    <a:pt x="46580" y="33294"/>
                  </a:lnTo>
                  <a:lnTo>
                    <a:pt x="45597" y="33503"/>
                  </a:lnTo>
                  <a:lnTo>
                    <a:pt x="44513" y="33666"/>
                  </a:lnTo>
                  <a:lnTo>
                    <a:pt x="43328" y="33783"/>
                  </a:lnTo>
                  <a:lnTo>
                    <a:pt x="42040" y="33853"/>
                  </a:lnTo>
                  <a:lnTo>
                    <a:pt x="40651" y="33876"/>
                  </a:lnTo>
                  <a:lnTo>
                    <a:pt x="39474" y="33868"/>
                  </a:lnTo>
                  <a:lnTo>
                    <a:pt x="38314" y="33842"/>
                  </a:lnTo>
                  <a:lnTo>
                    <a:pt x="37171" y="33800"/>
                  </a:lnTo>
                  <a:lnTo>
                    <a:pt x="36044" y="33741"/>
                  </a:lnTo>
                  <a:lnTo>
                    <a:pt x="34935" y="33664"/>
                  </a:lnTo>
                  <a:lnTo>
                    <a:pt x="33842" y="33571"/>
                  </a:lnTo>
                  <a:lnTo>
                    <a:pt x="32767" y="33461"/>
                  </a:lnTo>
                  <a:lnTo>
                    <a:pt x="31708" y="33334"/>
                  </a:lnTo>
                  <a:lnTo>
                    <a:pt x="30666" y="33190"/>
                  </a:lnTo>
                  <a:lnTo>
                    <a:pt x="29641" y="33029"/>
                  </a:lnTo>
                  <a:lnTo>
                    <a:pt x="27948" y="24560"/>
                  </a:lnTo>
                  <a:lnTo>
                    <a:pt x="29218" y="24882"/>
                  </a:lnTo>
                  <a:lnTo>
                    <a:pt x="30488" y="25170"/>
                  </a:lnTo>
                  <a:lnTo>
                    <a:pt x="31759" y="25424"/>
                  </a:lnTo>
                  <a:lnTo>
                    <a:pt x="33029" y="25644"/>
                  </a:lnTo>
                  <a:lnTo>
                    <a:pt x="34300" y="25830"/>
                  </a:lnTo>
                  <a:lnTo>
                    <a:pt x="35570" y="25983"/>
                  </a:lnTo>
                  <a:lnTo>
                    <a:pt x="36840" y="26101"/>
                  </a:lnTo>
                  <a:lnTo>
                    <a:pt x="38111" y="26186"/>
                  </a:lnTo>
                  <a:lnTo>
                    <a:pt x="39381" y="26237"/>
                  </a:lnTo>
                  <a:lnTo>
                    <a:pt x="40651" y="26254"/>
                  </a:lnTo>
                  <a:lnTo>
                    <a:pt x="41295" y="26211"/>
                  </a:lnTo>
                  <a:lnTo>
                    <a:pt x="41871" y="26084"/>
                  </a:lnTo>
                  <a:lnTo>
                    <a:pt x="42379" y="25873"/>
                  </a:lnTo>
                  <a:lnTo>
                    <a:pt x="42819" y="25576"/>
                  </a:lnTo>
                  <a:lnTo>
                    <a:pt x="43192" y="25195"/>
                  </a:lnTo>
                  <a:lnTo>
                    <a:pt x="43497" y="24729"/>
                  </a:lnTo>
                  <a:lnTo>
                    <a:pt x="43734" y="24179"/>
                  </a:lnTo>
                  <a:lnTo>
                    <a:pt x="43904" y="23544"/>
                  </a:lnTo>
                  <a:lnTo>
                    <a:pt x="44005" y="22824"/>
                  </a:lnTo>
                  <a:lnTo>
                    <a:pt x="44039" y="22019"/>
                  </a:lnTo>
                  <a:lnTo>
                    <a:pt x="4403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379022" y="4384667"/>
              <a:ext cx="30912" cy="21596"/>
            </a:xfrm>
            <a:custGeom>
              <a:avLst/>
              <a:pathLst>
                <a:path w="30912" h="21596">
                  <a:moveTo>
                    <a:pt x="5081" y="0"/>
                  </a:moveTo>
                  <a:lnTo>
                    <a:pt x="7855" y="1372"/>
                  </a:lnTo>
                  <a:lnTo>
                    <a:pt x="10586" y="2777"/>
                  </a:lnTo>
                  <a:lnTo>
                    <a:pt x="13275" y="4217"/>
                  </a:lnTo>
                  <a:lnTo>
                    <a:pt x="15921" y="5691"/>
                  </a:lnTo>
                  <a:lnTo>
                    <a:pt x="18526" y="7198"/>
                  </a:lnTo>
                  <a:lnTo>
                    <a:pt x="21088" y="8740"/>
                  </a:lnTo>
                  <a:lnTo>
                    <a:pt x="23607" y="10315"/>
                  </a:lnTo>
                  <a:lnTo>
                    <a:pt x="26084" y="11924"/>
                  </a:lnTo>
                  <a:lnTo>
                    <a:pt x="28519" y="13567"/>
                  </a:lnTo>
                  <a:lnTo>
                    <a:pt x="30912" y="15244"/>
                  </a:lnTo>
                  <a:lnTo>
                    <a:pt x="24983" y="21596"/>
                  </a:lnTo>
                  <a:lnTo>
                    <a:pt x="22676" y="19843"/>
                  </a:lnTo>
                  <a:lnTo>
                    <a:pt x="20325" y="18140"/>
                  </a:lnTo>
                  <a:lnTo>
                    <a:pt x="17933" y="16489"/>
                  </a:lnTo>
                  <a:lnTo>
                    <a:pt x="15498" y="14888"/>
                  </a:lnTo>
                  <a:lnTo>
                    <a:pt x="13021" y="13338"/>
                  </a:lnTo>
                  <a:lnTo>
                    <a:pt x="10501" y="11839"/>
                  </a:lnTo>
                  <a:lnTo>
                    <a:pt x="7939" y="10391"/>
                  </a:lnTo>
                  <a:lnTo>
                    <a:pt x="5335" y="8994"/>
                  </a:lnTo>
                  <a:lnTo>
                    <a:pt x="2688" y="764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316774" y="4384667"/>
              <a:ext cx="33029" cy="21172"/>
            </a:xfrm>
            <a:custGeom>
              <a:avLst/>
              <a:pathLst>
                <a:path w="33029" h="21172">
                  <a:moveTo>
                    <a:pt x="27524" y="0"/>
                  </a:moveTo>
                  <a:lnTo>
                    <a:pt x="33029" y="6351"/>
                  </a:lnTo>
                  <a:lnTo>
                    <a:pt x="30984" y="8024"/>
                  </a:lnTo>
                  <a:lnTo>
                    <a:pt x="28744" y="9654"/>
                  </a:lnTo>
                  <a:lnTo>
                    <a:pt x="26309" y="11242"/>
                  </a:lnTo>
                  <a:lnTo>
                    <a:pt x="23679" y="12788"/>
                  </a:lnTo>
                  <a:lnTo>
                    <a:pt x="20855" y="14291"/>
                  </a:lnTo>
                  <a:lnTo>
                    <a:pt x="17836" y="15752"/>
                  </a:lnTo>
                  <a:lnTo>
                    <a:pt x="14621" y="17171"/>
                  </a:lnTo>
                  <a:lnTo>
                    <a:pt x="11213" y="18547"/>
                  </a:lnTo>
                  <a:lnTo>
                    <a:pt x="7609" y="19881"/>
                  </a:lnTo>
                  <a:lnTo>
                    <a:pt x="3811" y="21172"/>
                  </a:lnTo>
                  <a:lnTo>
                    <a:pt x="0" y="13127"/>
                  </a:lnTo>
                  <a:lnTo>
                    <a:pt x="3324" y="12233"/>
                  </a:lnTo>
                  <a:lnTo>
                    <a:pt x="6521" y="11247"/>
                  </a:lnTo>
                  <a:lnTo>
                    <a:pt x="9591" y="10167"/>
                  </a:lnTo>
                  <a:lnTo>
                    <a:pt x="12534" y="8994"/>
                  </a:lnTo>
                  <a:lnTo>
                    <a:pt x="15350" y="7728"/>
                  </a:lnTo>
                  <a:lnTo>
                    <a:pt x="18039" y="6368"/>
                  </a:lnTo>
                  <a:lnTo>
                    <a:pt x="20601" y="4916"/>
                  </a:lnTo>
                  <a:lnTo>
                    <a:pt x="23036" y="3370"/>
                  </a:lnTo>
                  <a:lnTo>
                    <a:pt x="25343" y="1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314657" y="4312256"/>
              <a:ext cx="47427" cy="47003"/>
            </a:xfrm>
            <a:custGeom>
              <a:avLst/>
              <a:pathLst>
                <a:path w="47427" h="47003">
                  <a:moveTo>
                    <a:pt x="3387" y="11856"/>
                  </a:moveTo>
                  <a:lnTo>
                    <a:pt x="22019" y="11856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11856"/>
                  </a:lnTo>
                  <a:lnTo>
                    <a:pt x="45733" y="11856"/>
                  </a:lnTo>
                  <a:lnTo>
                    <a:pt x="45733" y="19479"/>
                  </a:lnTo>
                  <a:lnTo>
                    <a:pt x="29641" y="19479"/>
                  </a:lnTo>
                  <a:lnTo>
                    <a:pt x="29641" y="20749"/>
                  </a:lnTo>
                  <a:lnTo>
                    <a:pt x="31725" y="21930"/>
                  </a:lnTo>
                  <a:lnTo>
                    <a:pt x="33741" y="23103"/>
                  </a:lnTo>
                  <a:lnTo>
                    <a:pt x="35688" y="24268"/>
                  </a:lnTo>
                  <a:lnTo>
                    <a:pt x="37569" y="25424"/>
                  </a:lnTo>
                  <a:lnTo>
                    <a:pt x="39381" y="26571"/>
                  </a:lnTo>
                  <a:lnTo>
                    <a:pt x="41126" y="27711"/>
                  </a:lnTo>
                  <a:lnTo>
                    <a:pt x="42803" y="28841"/>
                  </a:lnTo>
                  <a:lnTo>
                    <a:pt x="44412" y="29963"/>
                  </a:lnTo>
                  <a:lnTo>
                    <a:pt x="45953" y="31077"/>
                  </a:lnTo>
                  <a:lnTo>
                    <a:pt x="47427" y="32182"/>
                  </a:lnTo>
                  <a:lnTo>
                    <a:pt x="42345" y="39381"/>
                  </a:lnTo>
                  <a:lnTo>
                    <a:pt x="41075" y="38208"/>
                  </a:lnTo>
                  <a:lnTo>
                    <a:pt x="39804" y="37060"/>
                  </a:lnTo>
                  <a:lnTo>
                    <a:pt x="38534" y="35938"/>
                  </a:lnTo>
                  <a:lnTo>
                    <a:pt x="37264" y="34842"/>
                  </a:lnTo>
                  <a:lnTo>
                    <a:pt x="35993" y="33770"/>
                  </a:lnTo>
                  <a:lnTo>
                    <a:pt x="34723" y="32724"/>
                  </a:lnTo>
                  <a:lnTo>
                    <a:pt x="33453" y="31704"/>
                  </a:lnTo>
                  <a:lnTo>
                    <a:pt x="32182" y="30709"/>
                  </a:lnTo>
                  <a:lnTo>
                    <a:pt x="30912" y="29739"/>
                  </a:lnTo>
                  <a:lnTo>
                    <a:pt x="29641" y="28795"/>
                  </a:lnTo>
                  <a:lnTo>
                    <a:pt x="29641" y="47003"/>
                  </a:lnTo>
                  <a:lnTo>
                    <a:pt x="22019" y="47003"/>
                  </a:lnTo>
                  <a:lnTo>
                    <a:pt x="22019" y="27101"/>
                  </a:lnTo>
                  <a:lnTo>
                    <a:pt x="20554" y="29345"/>
                  </a:lnTo>
                  <a:lnTo>
                    <a:pt x="19038" y="31505"/>
                  </a:lnTo>
                  <a:lnTo>
                    <a:pt x="17471" y="33580"/>
                  </a:lnTo>
                  <a:lnTo>
                    <a:pt x="15854" y="35570"/>
                  </a:lnTo>
                  <a:lnTo>
                    <a:pt x="14185" y="37475"/>
                  </a:lnTo>
                  <a:lnTo>
                    <a:pt x="12466" y="39296"/>
                  </a:lnTo>
                  <a:lnTo>
                    <a:pt x="10696" y="41032"/>
                  </a:lnTo>
                  <a:lnTo>
                    <a:pt x="8875" y="42684"/>
                  </a:lnTo>
                  <a:lnTo>
                    <a:pt x="7003" y="44251"/>
                  </a:lnTo>
                  <a:lnTo>
                    <a:pt x="5081" y="45733"/>
                  </a:lnTo>
                  <a:lnTo>
                    <a:pt x="0" y="38958"/>
                  </a:lnTo>
                  <a:lnTo>
                    <a:pt x="2240" y="37315"/>
                  </a:lnTo>
                  <a:lnTo>
                    <a:pt x="4387" y="35604"/>
                  </a:lnTo>
                  <a:lnTo>
                    <a:pt x="6440" y="33825"/>
                  </a:lnTo>
                  <a:lnTo>
                    <a:pt x="8401" y="31979"/>
                  </a:lnTo>
                  <a:lnTo>
                    <a:pt x="10268" y="30065"/>
                  </a:lnTo>
                  <a:lnTo>
                    <a:pt x="12043" y="28083"/>
                  </a:lnTo>
                  <a:lnTo>
                    <a:pt x="13724" y="26034"/>
                  </a:lnTo>
                  <a:lnTo>
                    <a:pt x="15312" y="23916"/>
                  </a:lnTo>
                  <a:lnTo>
                    <a:pt x="16807" y="21731"/>
                  </a:lnTo>
                  <a:lnTo>
                    <a:pt x="18208" y="19479"/>
                  </a:lnTo>
                  <a:lnTo>
                    <a:pt x="3387" y="194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359967" y="4312256"/>
              <a:ext cx="53779" cy="47003"/>
            </a:xfrm>
            <a:custGeom>
              <a:avLst/>
              <a:pathLst>
                <a:path w="53779" h="47003">
                  <a:moveTo>
                    <a:pt x="4658" y="11856"/>
                  </a:moveTo>
                  <a:lnTo>
                    <a:pt x="22443" y="11856"/>
                  </a:lnTo>
                  <a:lnTo>
                    <a:pt x="22443" y="0"/>
                  </a:lnTo>
                  <a:lnTo>
                    <a:pt x="30912" y="0"/>
                  </a:lnTo>
                  <a:lnTo>
                    <a:pt x="30912" y="11856"/>
                  </a:lnTo>
                  <a:lnTo>
                    <a:pt x="50391" y="11856"/>
                  </a:lnTo>
                  <a:lnTo>
                    <a:pt x="50391" y="19479"/>
                  </a:lnTo>
                  <a:lnTo>
                    <a:pt x="34723" y="19479"/>
                  </a:lnTo>
                  <a:lnTo>
                    <a:pt x="36362" y="22028"/>
                  </a:lnTo>
                  <a:lnTo>
                    <a:pt x="38060" y="24425"/>
                  </a:lnTo>
                  <a:lnTo>
                    <a:pt x="39817" y="26669"/>
                  </a:lnTo>
                  <a:lnTo>
                    <a:pt x="41634" y="28761"/>
                  </a:lnTo>
                  <a:lnTo>
                    <a:pt x="43510" y="30700"/>
                  </a:lnTo>
                  <a:lnTo>
                    <a:pt x="45445" y="32487"/>
                  </a:lnTo>
                  <a:lnTo>
                    <a:pt x="47439" y="34122"/>
                  </a:lnTo>
                  <a:lnTo>
                    <a:pt x="49493" y="35604"/>
                  </a:lnTo>
                  <a:lnTo>
                    <a:pt x="51606" y="36933"/>
                  </a:lnTo>
                  <a:lnTo>
                    <a:pt x="53779" y="38111"/>
                  </a:lnTo>
                  <a:lnTo>
                    <a:pt x="49544" y="46156"/>
                  </a:lnTo>
                  <a:lnTo>
                    <a:pt x="47376" y="44666"/>
                  </a:lnTo>
                  <a:lnTo>
                    <a:pt x="45276" y="43074"/>
                  </a:lnTo>
                  <a:lnTo>
                    <a:pt x="43243" y="41380"/>
                  </a:lnTo>
                  <a:lnTo>
                    <a:pt x="41278" y="39584"/>
                  </a:lnTo>
                  <a:lnTo>
                    <a:pt x="39381" y="37687"/>
                  </a:lnTo>
                  <a:lnTo>
                    <a:pt x="37552" y="35688"/>
                  </a:lnTo>
                  <a:lnTo>
                    <a:pt x="35790" y="33588"/>
                  </a:lnTo>
                  <a:lnTo>
                    <a:pt x="34096" y="31386"/>
                  </a:lnTo>
                  <a:lnTo>
                    <a:pt x="32470" y="29083"/>
                  </a:lnTo>
                  <a:lnTo>
                    <a:pt x="30912" y="26677"/>
                  </a:lnTo>
                  <a:lnTo>
                    <a:pt x="30912" y="47003"/>
                  </a:lnTo>
                  <a:lnTo>
                    <a:pt x="22443" y="47003"/>
                  </a:lnTo>
                  <a:lnTo>
                    <a:pt x="22443" y="26677"/>
                  </a:lnTo>
                  <a:lnTo>
                    <a:pt x="20897" y="29155"/>
                  </a:lnTo>
                  <a:lnTo>
                    <a:pt x="19309" y="31505"/>
                  </a:lnTo>
                  <a:lnTo>
                    <a:pt x="17679" y="33728"/>
                  </a:lnTo>
                  <a:lnTo>
                    <a:pt x="16006" y="35824"/>
                  </a:lnTo>
                  <a:lnTo>
                    <a:pt x="14291" y="37793"/>
                  </a:lnTo>
                  <a:lnTo>
                    <a:pt x="12534" y="39635"/>
                  </a:lnTo>
                  <a:lnTo>
                    <a:pt x="10734" y="41350"/>
                  </a:lnTo>
                  <a:lnTo>
                    <a:pt x="8892" y="42938"/>
                  </a:lnTo>
                  <a:lnTo>
                    <a:pt x="7008" y="44399"/>
                  </a:lnTo>
                  <a:lnTo>
                    <a:pt x="5081" y="45733"/>
                  </a:lnTo>
                  <a:lnTo>
                    <a:pt x="0" y="39381"/>
                  </a:lnTo>
                  <a:lnTo>
                    <a:pt x="2159" y="37886"/>
                  </a:lnTo>
                  <a:lnTo>
                    <a:pt x="4234" y="36281"/>
                  </a:lnTo>
                  <a:lnTo>
                    <a:pt x="6224" y="34566"/>
                  </a:lnTo>
                  <a:lnTo>
                    <a:pt x="8130" y="32741"/>
                  </a:lnTo>
                  <a:lnTo>
                    <a:pt x="9951" y="30806"/>
                  </a:lnTo>
                  <a:lnTo>
                    <a:pt x="11687" y="28761"/>
                  </a:lnTo>
                  <a:lnTo>
                    <a:pt x="13338" y="26605"/>
                  </a:lnTo>
                  <a:lnTo>
                    <a:pt x="14905" y="24340"/>
                  </a:lnTo>
                  <a:lnTo>
                    <a:pt x="16387" y="21964"/>
                  </a:lnTo>
                  <a:lnTo>
                    <a:pt x="17785" y="19479"/>
                  </a:lnTo>
                  <a:lnTo>
                    <a:pt x="4658" y="194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432801" y="4316491"/>
              <a:ext cx="84691" cy="52508"/>
            </a:xfrm>
            <a:custGeom>
              <a:avLst/>
              <a:pathLst>
                <a:path w="84691" h="52508">
                  <a:moveTo>
                    <a:pt x="0" y="0"/>
                  </a:moveTo>
                  <a:lnTo>
                    <a:pt x="72834" y="0"/>
                  </a:lnTo>
                  <a:lnTo>
                    <a:pt x="72834" y="27948"/>
                  </a:lnTo>
                  <a:lnTo>
                    <a:pt x="11009" y="27948"/>
                  </a:lnTo>
                  <a:lnTo>
                    <a:pt x="11009" y="40651"/>
                  </a:lnTo>
                  <a:lnTo>
                    <a:pt x="11037" y="41060"/>
                  </a:lnTo>
                  <a:lnTo>
                    <a:pt x="11119" y="41439"/>
                  </a:lnTo>
                  <a:lnTo>
                    <a:pt x="11257" y="41788"/>
                  </a:lnTo>
                  <a:lnTo>
                    <a:pt x="11450" y="42108"/>
                  </a:lnTo>
                  <a:lnTo>
                    <a:pt x="11698" y="42398"/>
                  </a:lnTo>
                  <a:lnTo>
                    <a:pt x="12000" y="42659"/>
                  </a:lnTo>
                  <a:lnTo>
                    <a:pt x="12358" y="42889"/>
                  </a:lnTo>
                  <a:lnTo>
                    <a:pt x="12771" y="43090"/>
                  </a:lnTo>
                  <a:lnTo>
                    <a:pt x="13239" y="43262"/>
                  </a:lnTo>
                  <a:lnTo>
                    <a:pt x="13762" y="43404"/>
                  </a:lnTo>
                  <a:lnTo>
                    <a:pt x="14513" y="43525"/>
                  </a:lnTo>
                  <a:lnTo>
                    <a:pt x="15667" y="43633"/>
                  </a:lnTo>
                  <a:lnTo>
                    <a:pt x="17224" y="43728"/>
                  </a:lnTo>
                  <a:lnTo>
                    <a:pt x="19182" y="43810"/>
                  </a:lnTo>
                  <a:lnTo>
                    <a:pt x="21543" y="43880"/>
                  </a:lnTo>
                  <a:lnTo>
                    <a:pt x="24306" y="43937"/>
                  </a:lnTo>
                  <a:lnTo>
                    <a:pt x="27471" y="43982"/>
                  </a:lnTo>
                  <a:lnTo>
                    <a:pt x="31039" y="44014"/>
                  </a:lnTo>
                  <a:lnTo>
                    <a:pt x="35009" y="44033"/>
                  </a:lnTo>
                  <a:lnTo>
                    <a:pt x="39381" y="44039"/>
                  </a:lnTo>
                  <a:lnTo>
                    <a:pt x="44966" y="44022"/>
                  </a:lnTo>
                  <a:lnTo>
                    <a:pt x="50035" y="43971"/>
                  </a:lnTo>
                  <a:lnTo>
                    <a:pt x="54587" y="43887"/>
                  </a:lnTo>
                  <a:lnTo>
                    <a:pt x="58623" y="43768"/>
                  </a:lnTo>
                  <a:lnTo>
                    <a:pt x="62142" y="43616"/>
                  </a:lnTo>
                  <a:lnTo>
                    <a:pt x="65144" y="43429"/>
                  </a:lnTo>
                  <a:lnTo>
                    <a:pt x="67630" y="43209"/>
                  </a:lnTo>
                  <a:lnTo>
                    <a:pt x="69599" y="42955"/>
                  </a:lnTo>
                  <a:lnTo>
                    <a:pt x="71051" y="42667"/>
                  </a:lnTo>
                  <a:lnTo>
                    <a:pt x="71987" y="42345"/>
                  </a:lnTo>
                  <a:lnTo>
                    <a:pt x="72639" y="41947"/>
                  </a:lnTo>
                  <a:lnTo>
                    <a:pt x="73241" y="41431"/>
                  </a:lnTo>
                  <a:lnTo>
                    <a:pt x="73791" y="40795"/>
                  </a:lnTo>
                  <a:lnTo>
                    <a:pt x="74291" y="40042"/>
                  </a:lnTo>
                  <a:lnTo>
                    <a:pt x="74740" y="39169"/>
                  </a:lnTo>
                  <a:lnTo>
                    <a:pt x="75138" y="38178"/>
                  </a:lnTo>
                  <a:lnTo>
                    <a:pt x="75485" y="37069"/>
                  </a:lnTo>
                  <a:lnTo>
                    <a:pt x="75781" y="35841"/>
                  </a:lnTo>
                  <a:lnTo>
                    <a:pt x="76027" y="34494"/>
                  </a:lnTo>
                  <a:lnTo>
                    <a:pt x="76222" y="33029"/>
                  </a:lnTo>
                  <a:lnTo>
                    <a:pt x="84691" y="35993"/>
                  </a:lnTo>
                  <a:lnTo>
                    <a:pt x="84149" y="38039"/>
                  </a:lnTo>
                  <a:lnTo>
                    <a:pt x="83539" y="39940"/>
                  </a:lnTo>
                  <a:lnTo>
                    <a:pt x="82862" y="41697"/>
                  </a:lnTo>
                  <a:lnTo>
                    <a:pt x="82116" y="43311"/>
                  </a:lnTo>
                  <a:lnTo>
                    <a:pt x="81303" y="44780"/>
                  </a:lnTo>
                  <a:lnTo>
                    <a:pt x="80422" y="46106"/>
                  </a:lnTo>
                  <a:lnTo>
                    <a:pt x="79474" y="47287"/>
                  </a:lnTo>
                  <a:lnTo>
                    <a:pt x="78458" y="48324"/>
                  </a:lnTo>
                  <a:lnTo>
                    <a:pt x="77374" y="49218"/>
                  </a:lnTo>
                  <a:lnTo>
                    <a:pt x="76222" y="49967"/>
                  </a:lnTo>
                  <a:lnTo>
                    <a:pt x="75015" y="50450"/>
                  </a:lnTo>
                  <a:lnTo>
                    <a:pt x="73258" y="50882"/>
                  </a:lnTo>
                  <a:lnTo>
                    <a:pt x="70950" y="51263"/>
                  </a:lnTo>
                  <a:lnTo>
                    <a:pt x="68091" y="51594"/>
                  </a:lnTo>
                  <a:lnTo>
                    <a:pt x="64683" y="51873"/>
                  </a:lnTo>
                  <a:lnTo>
                    <a:pt x="60723" y="52102"/>
                  </a:lnTo>
                  <a:lnTo>
                    <a:pt x="56213" y="52280"/>
                  </a:lnTo>
                  <a:lnTo>
                    <a:pt x="51153" y="52407"/>
                  </a:lnTo>
                  <a:lnTo>
                    <a:pt x="45542" y="52483"/>
                  </a:lnTo>
                  <a:lnTo>
                    <a:pt x="39381" y="52508"/>
                  </a:lnTo>
                  <a:lnTo>
                    <a:pt x="34183" y="52489"/>
                  </a:lnTo>
                  <a:lnTo>
                    <a:pt x="29430" y="52432"/>
                  </a:lnTo>
                  <a:lnTo>
                    <a:pt x="25121" y="52337"/>
                  </a:lnTo>
                  <a:lnTo>
                    <a:pt x="21257" y="52203"/>
                  </a:lnTo>
                  <a:lnTo>
                    <a:pt x="17838" y="52032"/>
                  </a:lnTo>
                  <a:lnTo>
                    <a:pt x="14863" y="51822"/>
                  </a:lnTo>
                  <a:lnTo>
                    <a:pt x="12333" y="51574"/>
                  </a:lnTo>
                  <a:lnTo>
                    <a:pt x="10247" y="51289"/>
                  </a:lnTo>
                  <a:lnTo>
                    <a:pt x="8606" y="50965"/>
                  </a:lnTo>
                  <a:lnTo>
                    <a:pt x="7410" y="50603"/>
                  </a:lnTo>
                  <a:lnTo>
                    <a:pt x="6485" y="50177"/>
                  </a:lnTo>
                  <a:lnTo>
                    <a:pt x="5657" y="49663"/>
                  </a:lnTo>
                  <a:lnTo>
                    <a:pt x="4926" y="49059"/>
                  </a:lnTo>
                  <a:lnTo>
                    <a:pt x="4293" y="48367"/>
                  </a:lnTo>
                  <a:lnTo>
                    <a:pt x="3758" y="47585"/>
                  </a:lnTo>
                  <a:lnTo>
                    <a:pt x="3319" y="46715"/>
                  </a:lnTo>
                  <a:lnTo>
                    <a:pt x="2979" y="45756"/>
                  </a:lnTo>
                  <a:lnTo>
                    <a:pt x="2735" y="44708"/>
                  </a:lnTo>
                  <a:lnTo>
                    <a:pt x="2589" y="43571"/>
                  </a:lnTo>
                  <a:lnTo>
                    <a:pt x="2540" y="42345"/>
                  </a:lnTo>
                  <a:lnTo>
                    <a:pt x="2540" y="19902"/>
                  </a:lnTo>
                  <a:lnTo>
                    <a:pt x="64365" y="19902"/>
                  </a:lnTo>
                  <a:lnTo>
                    <a:pt x="643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466255" y="4371117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500978" y="4374081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448893" y="4374504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422215" y="4375775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945371" y="4807257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972049" y="4810645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991104" y="4818267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055046" y="4808104"/>
              <a:ext cx="94007" cy="96971"/>
            </a:xfrm>
            <a:custGeom>
              <a:avLst/>
              <a:pathLst>
                <a:path w="94007" h="96971">
                  <a:moveTo>
                    <a:pt x="88925" y="0"/>
                  </a:moveTo>
                  <a:lnTo>
                    <a:pt x="94007" y="7622"/>
                  </a:lnTo>
                  <a:lnTo>
                    <a:pt x="87380" y="8596"/>
                  </a:lnTo>
                  <a:lnTo>
                    <a:pt x="80541" y="9485"/>
                  </a:lnTo>
                  <a:lnTo>
                    <a:pt x="73490" y="10290"/>
                  </a:lnTo>
                  <a:lnTo>
                    <a:pt x="66228" y="11009"/>
                  </a:lnTo>
                  <a:lnTo>
                    <a:pt x="58754" y="11645"/>
                  </a:lnTo>
                  <a:lnTo>
                    <a:pt x="51068" y="12195"/>
                  </a:lnTo>
                  <a:lnTo>
                    <a:pt x="43171" y="12661"/>
                  </a:lnTo>
                  <a:lnTo>
                    <a:pt x="35062" y="13042"/>
                  </a:lnTo>
                  <a:lnTo>
                    <a:pt x="26741" y="13338"/>
                  </a:lnTo>
                  <a:lnTo>
                    <a:pt x="18208" y="13550"/>
                  </a:lnTo>
                  <a:lnTo>
                    <a:pt x="18208" y="42769"/>
                  </a:lnTo>
                  <a:lnTo>
                    <a:pt x="18090" y="48570"/>
                  </a:lnTo>
                  <a:lnTo>
                    <a:pt x="17734" y="54287"/>
                  </a:lnTo>
                  <a:lnTo>
                    <a:pt x="17141" y="59919"/>
                  </a:lnTo>
                  <a:lnTo>
                    <a:pt x="16311" y="65466"/>
                  </a:lnTo>
                  <a:lnTo>
                    <a:pt x="15244" y="70929"/>
                  </a:lnTo>
                  <a:lnTo>
                    <a:pt x="13940" y="76306"/>
                  </a:lnTo>
                  <a:lnTo>
                    <a:pt x="12398" y="81600"/>
                  </a:lnTo>
                  <a:lnTo>
                    <a:pt x="10620" y="86808"/>
                  </a:lnTo>
                  <a:lnTo>
                    <a:pt x="8604" y="91932"/>
                  </a:lnTo>
                  <a:lnTo>
                    <a:pt x="6351" y="96971"/>
                  </a:lnTo>
                  <a:lnTo>
                    <a:pt x="0" y="91043"/>
                  </a:lnTo>
                  <a:lnTo>
                    <a:pt x="1067" y="88364"/>
                  </a:lnTo>
                  <a:lnTo>
                    <a:pt x="2066" y="85750"/>
                  </a:lnTo>
                  <a:lnTo>
                    <a:pt x="2998" y="83198"/>
                  </a:lnTo>
                  <a:lnTo>
                    <a:pt x="3861" y="80710"/>
                  </a:lnTo>
                  <a:lnTo>
                    <a:pt x="4658" y="78286"/>
                  </a:lnTo>
                  <a:lnTo>
                    <a:pt x="5386" y="75925"/>
                  </a:lnTo>
                  <a:lnTo>
                    <a:pt x="6046" y="73628"/>
                  </a:lnTo>
                  <a:lnTo>
                    <a:pt x="6639" y="71394"/>
                  </a:lnTo>
                  <a:lnTo>
                    <a:pt x="7164" y="69224"/>
                  </a:lnTo>
                  <a:lnTo>
                    <a:pt x="7622" y="67117"/>
                  </a:lnTo>
                  <a:lnTo>
                    <a:pt x="8024" y="65007"/>
                  </a:lnTo>
                  <a:lnTo>
                    <a:pt x="8384" y="62824"/>
                  </a:lnTo>
                  <a:lnTo>
                    <a:pt x="8702" y="60569"/>
                  </a:lnTo>
                  <a:lnTo>
                    <a:pt x="8977" y="58242"/>
                  </a:lnTo>
                  <a:lnTo>
                    <a:pt x="9210" y="55843"/>
                  </a:lnTo>
                  <a:lnTo>
                    <a:pt x="9400" y="53372"/>
                  </a:lnTo>
                  <a:lnTo>
                    <a:pt x="9548" y="50829"/>
                  </a:lnTo>
                  <a:lnTo>
                    <a:pt x="9654" y="48214"/>
                  </a:lnTo>
                  <a:lnTo>
                    <a:pt x="9718" y="45527"/>
                  </a:lnTo>
                  <a:lnTo>
                    <a:pt x="9739" y="42769"/>
                  </a:lnTo>
                  <a:lnTo>
                    <a:pt x="9739" y="5928"/>
                  </a:lnTo>
                  <a:lnTo>
                    <a:pt x="18763" y="5716"/>
                  </a:lnTo>
                  <a:lnTo>
                    <a:pt x="27541" y="5420"/>
                  </a:lnTo>
                  <a:lnTo>
                    <a:pt x="36074" y="5039"/>
                  </a:lnTo>
                  <a:lnTo>
                    <a:pt x="44361" y="4573"/>
                  </a:lnTo>
                  <a:lnTo>
                    <a:pt x="52402" y="4022"/>
                  </a:lnTo>
                  <a:lnTo>
                    <a:pt x="60198" y="3387"/>
                  </a:lnTo>
                  <a:lnTo>
                    <a:pt x="67748" y="2667"/>
                  </a:lnTo>
                  <a:lnTo>
                    <a:pt x="75053" y="1863"/>
                  </a:lnTo>
                  <a:lnTo>
                    <a:pt x="82112" y="9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072408" y="4821231"/>
              <a:ext cx="79186" cy="63095"/>
            </a:xfrm>
            <a:custGeom>
              <a:avLst/>
              <a:pathLst>
                <a:path w="79186" h="63095">
                  <a:moveTo>
                    <a:pt x="69446" y="26254"/>
                  </a:moveTo>
                  <a:lnTo>
                    <a:pt x="69446" y="62248"/>
                  </a:lnTo>
                  <a:lnTo>
                    <a:pt x="60977" y="62248"/>
                  </a:lnTo>
                  <a:lnTo>
                    <a:pt x="60977" y="34300"/>
                  </a:lnTo>
                  <a:lnTo>
                    <a:pt x="19902" y="34300"/>
                  </a:lnTo>
                  <a:lnTo>
                    <a:pt x="19902" y="63095"/>
                  </a:lnTo>
                  <a:lnTo>
                    <a:pt x="11433" y="63095"/>
                  </a:lnTo>
                  <a:lnTo>
                    <a:pt x="11433" y="26254"/>
                  </a:lnTo>
                  <a:lnTo>
                    <a:pt x="33876" y="26254"/>
                  </a:lnTo>
                  <a:lnTo>
                    <a:pt x="34211" y="25318"/>
                  </a:lnTo>
                  <a:lnTo>
                    <a:pt x="34537" y="24374"/>
                  </a:lnTo>
                  <a:lnTo>
                    <a:pt x="34854" y="23421"/>
                  </a:lnTo>
                  <a:lnTo>
                    <a:pt x="35163" y="22460"/>
                  </a:lnTo>
                  <a:lnTo>
                    <a:pt x="35464" y="21490"/>
                  </a:lnTo>
                  <a:lnTo>
                    <a:pt x="35756" y="20512"/>
                  </a:lnTo>
                  <a:lnTo>
                    <a:pt x="36040" y="19525"/>
                  </a:lnTo>
                  <a:lnTo>
                    <a:pt x="36315" y="18530"/>
                  </a:lnTo>
                  <a:lnTo>
                    <a:pt x="36582" y="17526"/>
                  </a:lnTo>
                  <a:lnTo>
                    <a:pt x="36840" y="16514"/>
                  </a:lnTo>
                  <a:lnTo>
                    <a:pt x="0" y="16514"/>
                  </a:lnTo>
                  <a:lnTo>
                    <a:pt x="0" y="8469"/>
                  </a:lnTo>
                  <a:lnTo>
                    <a:pt x="38534" y="8469"/>
                  </a:lnTo>
                  <a:lnTo>
                    <a:pt x="40228" y="0"/>
                  </a:lnTo>
                  <a:lnTo>
                    <a:pt x="48274" y="1693"/>
                  </a:lnTo>
                  <a:lnTo>
                    <a:pt x="47003" y="8469"/>
                  </a:lnTo>
                  <a:lnTo>
                    <a:pt x="79186" y="8469"/>
                  </a:lnTo>
                  <a:lnTo>
                    <a:pt x="79186" y="16514"/>
                  </a:lnTo>
                  <a:lnTo>
                    <a:pt x="45309" y="16514"/>
                  </a:lnTo>
                  <a:lnTo>
                    <a:pt x="45051" y="17526"/>
                  </a:lnTo>
                  <a:lnTo>
                    <a:pt x="44784" y="18530"/>
                  </a:lnTo>
                  <a:lnTo>
                    <a:pt x="44509" y="19525"/>
                  </a:lnTo>
                  <a:lnTo>
                    <a:pt x="44225" y="20512"/>
                  </a:lnTo>
                  <a:lnTo>
                    <a:pt x="43933" y="21490"/>
                  </a:lnTo>
                  <a:lnTo>
                    <a:pt x="43633" y="22460"/>
                  </a:lnTo>
                  <a:lnTo>
                    <a:pt x="43323" y="23421"/>
                  </a:lnTo>
                  <a:lnTo>
                    <a:pt x="43006" y="24374"/>
                  </a:lnTo>
                  <a:lnTo>
                    <a:pt x="42680" y="25318"/>
                  </a:lnTo>
                  <a:lnTo>
                    <a:pt x="42345" y="262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074102" y="4862306"/>
              <a:ext cx="43192" cy="43192"/>
            </a:xfrm>
            <a:custGeom>
              <a:avLst/>
              <a:pathLst>
                <a:path w="43192" h="43192">
                  <a:moveTo>
                    <a:pt x="34723" y="0"/>
                  </a:moveTo>
                  <a:lnTo>
                    <a:pt x="43192" y="0"/>
                  </a:lnTo>
                  <a:lnTo>
                    <a:pt x="42731" y="7520"/>
                  </a:lnTo>
                  <a:lnTo>
                    <a:pt x="41515" y="14329"/>
                  </a:lnTo>
                  <a:lnTo>
                    <a:pt x="39546" y="20427"/>
                  </a:lnTo>
                  <a:lnTo>
                    <a:pt x="36823" y="25813"/>
                  </a:lnTo>
                  <a:lnTo>
                    <a:pt x="33347" y="30488"/>
                  </a:lnTo>
                  <a:lnTo>
                    <a:pt x="29116" y="34452"/>
                  </a:lnTo>
                  <a:lnTo>
                    <a:pt x="24132" y="37704"/>
                  </a:lnTo>
                  <a:lnTo>
                    <a:pt x="18394" y="40245"/>
                  </a:lnTo>
                  <a:lnTo>
                    <a:pt x="11903" y="42074"/>
                  </a:lnTo>
                  <a:lnTo>
                    <a:pt x="4658" y="43192"/>
                  </a:lnTo>
                  <a:lnTo>
                    <a:pt x="0" y="35146"/>
                  </a:lnTo>
                  <a:lnTo>
                    <a:pt x="6445" y="34490"/>
                  </a:lnTo>
                  <a:lnTo>
                    <a:pt x="12229" y="33199"/>
                  </a:lnTo>
                  <a:lnTo>
                    <a:pt x="17353" y="31272"/>
                  </a:lnTo>
                  <a:lnTo>
                    <a:pt x="21816" y="28710"/>
                  </a:lnTo>
                  <a:lnTo>
                    <a:pt x="25619" y="25513"/>
                  </a:lnTo>
                  <a:lnTo>
                    <a:pt x="28761" y="21681"/>
                  </a:lnTo>
                  <a:lnTo>
                    <a:pt x="31242" y="17213"/>
                  </a:lnTo>
                  <a:lnTo>
                    <a:pt x="33063" y="12110"/>
                  </a:lnTo>
                  <a:lnTo>
                    <a:pt x="34223" y="6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116024" y="4882632"/>
              <a:ext cx="33876" cy="22866"/>
            </a:xfrm>
            <a:custGeom>
              <a:avLst/>
              <a:pathLst>
                <a:path w="33876" h="22866">
                  <a:moveTo>
                    <a:pt x="7198" y="0"/>
                  </a:moveTo>
                  <a:lnTo>
                    <a:pt x="9904" y="1460"/>
                  </a:lnTo>
                  <a:lnTo>
                    <a:pt x="12602" y="2964"/>
                  </a:lnTo>
                  <a:lnTo>
                    <a:pt x="15291" y="4509"/>
                  </a:lnTo>
                  <a:lnTo>
                    <a:pt x="17971" y="6097"/>
                  </a:lnTo>
                  <a:lnTo>
                    <a:pt x="20643" y="7728"/>
                  </a:lnTo>
                  <a:lnTo>
                    <a:pt x="23307" y="9400"/>
                  </a:lnTo>
                  <a:lnTo>
                    <a:pt x="25962" y="11115"/>
                  </a:lnTo>
                  <a:lnTo>
                    <a:pt x="28608" y="12873"/>
                  </a:lnTo>
                  <a:lnTo>
                    <a:pt x="31246" y="14672"/>
                  </a:lnTo>
                  <a:lnTo>
                    <a:pt x="33876" y="16514"/>
                  </a:lnTo>
                  <a:lnTo>
                    <a:pt x="27524" y="22866"/>
                  </a:lnTo>
                  <a:lnTo>
                    <a:pt x="25115" y="21088"/>
                  </a:lnTo>
                  <a:lnTo>
                    <a:pt x="22629" y="19309"/>
                  </a:lnTo>
                  <a:lnTo>
                    <a:pt x="20067" y="17531"/>
                  </a:lnTo>
                  <a:lnTo>
                    <a:pt x="17429" y="15752"/>
                  </a:lnTo>
                  <a:lnTo>
                    <a:pt x="14715" y="13974"/>
                  </a:lnTo>
                  <a:lnTo>
                    <a:pt x="11924" y="12195"/>
                  </a:lnTo>
                  <a:lnTo>
                    <a:pt x="9057" y="10417"/>
                  </a:lnTo>
                  <a:lnTo>
                    <a:pt x="6114" y="8638"/>
                  </a:lnTo>
                  <a:lnTo>
                    <a:pt x="3095" y="68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210878" y="4810645"/>
              <a:ext cx="46156" cy="94007"/>
            </a:xfrm>
            <a:custGeom>
              <a:avLst/>
              <a:pathLst>
                <a:path w="46156" h="94007">
                  <a:moveTo>
                    <a:pt x="46156" y="0"/>
                  </a:moveTo>
                  <a:lnTo>
                    <a:pt x="46156" y="81727"/>
                  </a:lnTo>
                  <a:lnTo>
                    <a:pt x="46131" y="82883"/>
                  </a:lnTo>
                  <a:lnTo>
                    <a:pt x="46055" y="83979"/>
                  </a:lnTo>
                  <a:lnTo>
                    <a:pt x="45928" y="85017"/>
                  </a:lnTo>
                  <a:lnTo>
                    <a:pt x="45750" y="85995"/>
                  </a:lnTo>
                  <a:lnTo>
                    <a:pt x="45521" y="86914"/>
                  </a:lnTo>
                  <a:lnTo>
                    <a:pt x="45242" y="87774"/>
                  </a:lnTo>
                  <a:lnTo>
                    <a:pt x="44911" y="88574"/>
                  </a:lnTo>
                  <a:lnTo>
                    <a:pt x="44530" y="89315"/>
                  </a:lnTo>
                  <a:lnTo>
                    <a:pt x="44098" y="89997"/>
                  </a:lnTo>
                  <a:lnTo>
                    <a:pt x="43616" y="90619"/>
                  </a:lnTo>
                  <a:lnTo>
                    <a:pt x="43082" y="91183"/>
                  </a:lnTo>
                  <a:lnTo>
                    <a:pt x="42498" y="91686"/>
                  </a:lnTo>
                  <a:lnTo>
                    <a:pt x="41862" y="92131"/>
                  </a:lnTo>
                  <a:lnTo>
                    <a:pt x="41176" y="92516"/>
                  </a:lnTo>
                  <a:lnTo>
                    <a:pt x="40440" y="92842"/>
                  </a:lnTo>
                  <a:lnTo>
                    <a:pt x="39652" y="93109"/>
                  </a:lnTo>
                  <a:lnTo>
                    <a:pt x="38814" y="93317"/>
                  </a:lnTo>
                  <a:lnTo>
                    <a:pt x="37924" y="93465"/>
                  </a:lnTo>
                  <a:lnTo>
                    <a:pt x="36984" y="93554"/>
                  </a:lnTo>
                  <a:lnTo>
                    <a:pt x="35993" y="93584"/>
                  </a:lnTo>
                  <a:lnTo>
                    <a:pt x="35206" y="93575"/>
                  </a:lnTo>
                  <a:lnTo>
                    <a:pt x="34367" y="93550"/>
                  </a:lnTo>
                  <a:lnTo>
                    <a:pt x="33478" y="93507"/>
                  </a:lnTo>
                  <a:lnTo>
                    <a:pt x="32538" y="93448"/>
                  </a:lnTo>
                  <a:lnTo>
                    <a:pt x="31547" y="93372"/>
                  </a:lnTo>
                  <a:lnTo>
                    <a:pt x="30505" y="93279"/>
                  </a:lnTo>
                  <a:lnTo>
                    <a:pt x="29413" y="93169"/>
                  </a:lnTo>
                  <a:lnTo>
                    <a:pt x="28269" y="93041"/>
                  </a:lnTo>
                  <a:lnTo>
                    <a:pt x="27075" y="92898"/>
                  </a:lnTo>
                  <a:lnTo>
                    <a:pt x="25830" y="92737"/>
                  </a:lnTo>
                  <a:lnTo>
                    <a:pt x="23713" y="83844"/>
                  </a:lnTo>
                  <a:lnTo>
                    <a:pt x="25039" y="84085"/>
                  </a:lnTo>
                  <a:lnTo>
                    <a:pt x="26305" y="84301"/>
                  </a:lnTo>
                  <a:lnTo>
                    <a:pt x="27512" y="84492"/>
                  </a:lnTo>
                  <a:lnTo>
                    <a:pt x="28659" y="84657"/>
                  </a:lnTo>
                  <a:lnTo>
                    <a:pt x="29747" y="84797"/>
                  </a:lnTo>
                  <a:lnTo>
                    <a:pt x="30776" y="84911"/>
                  </a:lnTo>
                  <a:lnTo>
                    <a:pt x="31746" y="85000"/>
                  </a:lnTo>
                  <a:lnTo>
                    <a:pt x="32657" y="85064"/>
                  </a:lnTo>
                  <a:lnTo>
                    <a:pt x="33508" y="85102"/>
                  </a:lnTo>
                  <a:lnTo>
                    <a:pt x="34300" y="85114"/>
                  </a:lnTo>
                  <a:lnTo>
                    <a:pt x="34943" y="85055"/>
                  </a:lnTo>
                  <a:lnTo>
                    <a:pt x="35519" y="84877"/>
                  </a:lnTo>
                  <a:lnTo>
                    <a:pt x="36027" y="84581"/>
                  </a:lnTo>
                  <a:lnTo>
                    <a:pt x="36468" y="84166"/>
                  </a:lnTo>
                  <a:lnTo>
                    <a:pt x="36840" y="83632"/>
                  </a:lnTo>
                  <a:lnTo>
                    <a:pt x="37145" y="82980"/>
                  </a:lnTo>
                  <a:lnTo>
                    <a:pt x="37382" y="82209"/>
                  </a:lnTo>
                  <a:lnTo>
                    <a:pt x="37552" y="81320"/>
                  </a:lnTo>
                  <a:lnTo>
                    <a:pt x="37653" y="80312"/>
                  </a:lnTo>
                  <a:lnTo>
                    <a:pt x="37687" y="79186"/>
                  </a:lnTo>
                  <a:lnTo>
                    <a:pt x="37687" y="58860"/>
                  </a:lnTo>
                  <a:lnTo>
                    <a:pt x="18208" y="58860"/>
                  </a:lnTo>
                  <a:lnTo>
                    <a:pt x="17721" y="62718"/>
                  </a:lnTo>
                  <a:lnTo>
                    <a:pt x="17107" y="66499"/>
                  </a:lnTo>
                  <a:lnTo>
                    <a:pt x="16366" y="70204"/>
                  </a:lnTo>
                  <a:lnTo>
                    <a:pt x="15498" y="73833"/>
                  </a:lnTo>
                  <a:lnTo>
                    <a:pt x="14503" y="77386"/>
                  </a:lnTo>
                  <a:lnTo>
                    <a:pt x="13381" y="80863"/>
                  </a:lnTo>
                  <a:lnTo>
                    <a:pt x="12132" y="84263"/>
                  </a:lnTo>
                  <a:lnTo>
                    <a:pt x="10755" y="87587"/>
                  </a:lnTo>
                  <a:lnTo>
                    <a:pt x="9252" y="90835"/>
                  </a:lnTo>
                  <a:lnTo>
                    <a:pt x="7622" y="94007"/>
                  </a:lnTo>
                  <a:lnTo>
                    <a:pt x="0" y="88502"/>
                  </a:lnTo>
                  <a:lnTo>
                    <a:pt x="1930" y="84907"/>
                  </a:lnTo>
                  <a:lnTo>
                    <a:pt x="3658" y="81235"/>
                  </a:lnTo>
                  <a:lnTo>
                    <a:pt x="5183" y="77488"/>
                  </a:lnTo>
                  <a:lnTo>
                    <a:pt x="6504" y="73664"/>
                  </a:lnTo>
                  <a:lnTo>
                    <a:pt x="7622" y="69764"/>
                  </a:lnTo>
                  <a:lnTo>
                    <a:pt x="8536" y="65788"/>
                  </a:lnTo>
                  <a:lnTo>
                    <a:pt x="9248" y="61735"/>
                  </a:lnTo>
                  <a:lnTo>
                    <a:pt x="9756" y="57607"/>
                  </a:lnTo>
                  <a:lnTo>
                    <a:pt x="10061" y="53402"/>
                  </a:lnTo>
                  <a:lnTo>
                    <a:pt x="10162" y="49121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229934" y="4818690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229934" y="4844098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163451" y="4807257"/>
              <a:ext cx="52932" cy="74104"/>
            </a:xfrm>
            <a:custGeom>
              <a:avLst/>
              <a:pathLst>
                <a:path w="52932" h="74104">
                  <a:moveTo>
                    <a:pt x="1270" y="12703"/>
                  </a:moveTo>
                  <a:lnTo>
                    <a:pt x="9739" y="12703"/>
                  </a:lnTo>
                  <a:lnTo>
                    <a:pt x="9739" y="0"/>
                  </a:lnTo>
                  <a:lnTo>
                    <a:pt x="18208" y="0"/>
                  </a:lnTo>
                  <a:lnTo>
                    <a:pt x="18208" y="12703"/>
                  </a:lnTo>
                  <a:lnTo>
                    <a:pt x="35993" y="12703"/>
                  </a:lnTo>
                  <a:lnTo>
                    <a:pt x="35993" y="0"/>
                  </a:lnTo>
                  <a:lnTo>
                    <a:pt x="44462" y="0"/>
                  </a:lnTo>
                  <a:lnTo>
                    <a:pt x="44462" y="12703"/>
                  </a:lnTo>
                  <a:lnTo>
                    <a:pt x="52932" y="12703"/>
                  </a:lnTo>
                  <a:lnTo>
                    <a:pt x="52932" y="20325"/>
                  </a:lnTo>
                  <a:lnTo>
                    <a:pt x="44462" y="20325"/>
                  </a:lnTo>
                  <a:lnTo>
                    <a:pt x="44462" y="66482"/>
                  </a:lnTo>
                  <a:lnTo>
                    <a:pt x="52508" y="66482"/>
                  </a:lnTo>
                  <a:lnTo>
                    <a:pt x="52508" y="74104"/>
                  </a:lnTo>
                  <a:lnTo>
                    <a:pt x="0" y="74104"/>
                  </a:lnTo>
                  <a:lnTo>
                    <a:pt x="0" y="66482"/>
                  </a:lnTo>
                  <a:lnTo>
                    <a:pt x="9739" y="66482"/>
                  </a:lnTo>
                  <a:lnTo>
                    <a:pt x="9739" y="20325"/>
                  </a:lnTo>
                  <a:lnTo>
                    <a:pt x="127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181660" y="4827583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181660" y="4845368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181660" y="4863153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164722" y="4883479"/>
              <a:ext cx="22866" cy="21596"/>
            </a:xfrm>
            <a:custGeom>
              <a:avLst/>
              <a:pathLst>
                <a:path w="22866" h="21596">
                  <a:moveTo>
                    <a:pt x="15667" y="0"/>
                  </a:moveTo>
                  <a:lnTo>
                    <a:pt x="22866" y="4658"/>
                  </a:lnTo>
                  <a:lnTo>
                    <a:pt x="21405" y="6732"/>
                  </a:lnTo>
                  <a:lnTo>
                    <a:pt x="19902" y="8723"/>
                  </a:lnTo>
                  <a:lnTo>
                    <a:pt x="18356" y="10628"/>
                  </a:lnTo>
                  <a:lnTo>
                    <a:pt x="16768" y="12449"/>
                  </a:lnTo>
                  <a:lnTo>
                    <a:pt x="15138" y="14185"/>
                  </a:lnTo>
                  <a:lnTo>
                    <a:pt x="13465" y="15837"/>
                  </a:lnTo>
                  <a:lnTo>
                    <a:pt x="11750" y="17404"/>
                  </a:lnTo>
                  <a:lnTo>
                    <a:pt x="9993" y="18886"/>
                  </a:lnTo>
                  <a:lnTo>
                    <a:pt x="8193" y="20283"/>
                  </a:lnTo>
                  <a:lnTo>
                    <a:pt x="6351" y="21596"/>
                  </a:lnTo>
                  <a:lnTo>
                    <a:pt x="0" y="14397"/>
                  </a:lnTo>
                  <a:lnTo>
                    <a:pt x="1909" y="13110"/>
                  </a:lnTo>
                  <a:lnTo>
                    <a:pt x="3743" y="11789"/>
                  </a:lnTo>
                  <a:lnTo>
                    <a:pt x="5500" y="10433"/>
                  </a:lnTo>
                  <a:lnTo>
                    <a:pt x="7181" y="9045"/>
                  </a:lnTo>
                  <a:lnTo>
                    <a:pt x="8786" y="7622"/>
                  </a:lnTo>
                  <a:lnTo>
                    <a:pt x="10315" y="6165"/>
                  </a:lnTo>
                  <a:lnTo>
                    <a:pt x="11767" y="4674"/>
                  </a:lnTo>
                  <a:lnTo>
                    <a:pt x="13144" y="3150"/>
                  </a:lnTo>
                  <a:lnTo>
                    <a:pt x="14444" y="15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193940" y="4883479"/>
              <a:ext cx="15667" cy="17361"/>
            </a:xfrm>
            <a:custGeom>
              <a:avLst/>
              <a:pathLst>
                <a:path w="15667" h="17361">
                  <a:moveTo>
                    <a:pt x="6775" y="0"/>
                  </a:moveTo>
                  <a:lnTo>
                    <a:pt x="7855" y="1278"/>
                  </a:lnTo>
                  <a:lnTo>
                    <a:pt x="8892" y="2574"/>
                  </a:lnTo>
                  <a:lnTo>
                    <a:pt x="9887" y="3887"/>
                  </a:lnTo>
                  <a:lnTo>
                    <a:pt x="10840" y="5216"/>
                  </a:lnTo>
                  <a:lnTo>
                    <a:pt x="11750" y="6563"/>
                  </a:lnTo>
                  <a:lnTo>
                    <a:pt x="12619" y="7927"/>
                  </a:lnTo>
                  <a:lnTo>
                    <a:pt x="13444" y="9307"/>
                  </a:lnTo>
                  <a:lnTo>
                    <a:pt x="14228" y="10704"/>
                  </a:lnTo>
                  <a:lnTo>
                    <a:pt x="14969" y="12119"/>
                  </a:lnTo>
                  <a:lnTo>
                    <a:pt x="15667" y="13550"/>
                  </a:lnTo>
                  <a:lnTo>
                    <a:pt x="8892" y="17361"/>
                  </a:lnTo>
                  <a:lnTo>
                    <a:pt x="8193" y="16010"/>
                  </a:lnTo>
                  <a:lnTo>
                    <a:pt x="7452" y="14668"/>
                  </a:lnTo>
                  <a:lnTo>
                    <a:pt x="6669" y="13334"/>
                  </a:lnTo>
                  <a:lnTo>
                    <a:pt x="5843" y="12009"/>
                  </a:lnTo>
                  <a:lnTo>
                    <a:pt x="4975" y="10692"/>
                  </a:lnTo>
                  <a:lnTo>
                    <a:pt x="4065" y="9383"/>
                  </a:lnTo>
                  <a:lnTo>
                    <a:pt x="3112" y="8083"/>
                  </a:lnTo>
                  <a:lnTo>
                    <a:pt x="2117" y="6792"/>
                  </a:lnTo>
                  <a:lnTo>
                    <a:pt x="1079" y="550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241444" y="5311415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310733" y="5312527"/>
              <a:ext cx="40175" cy="77386"/>
            </a:xfrm>
            <a:custGeom>
              <a:avLst/>
              <a:pathLst>
                <a:path w="40175" h="77386">
                  <a:moveTo>
                    <a:pt x="9845" y="77386"/>
                  </a:moveTo>
                  <a:lnTo>
                    <a:pt x="0" y="77386"/>
                  </a:lnTo>
                  <a:lnTo>
                    <a:pt x="0" y="0"/>
                  </a:lnTo>
                  <a:lnTo>
                    <a:pt x="40175" y="0"/>
                  </a:lnTo>
                  <a:lnTo>
                    <a:pt x="40175" y="8680"/>
                  </a:lnTo>
                  <a:lnTo>
                    <a:pt x="9845" y="8680"/>
                  </a:lnTo>
                  <a:lnTo>
                    <a:pt x="9845" y="35993"/>
                  </a:lnTo>
                  <a:lnTo>
                    <a:pt x="38164" y="35993"/>
                  </a:lnTo>
                  <a:lnTo>
                    <a:pt x="38164" y="44674"/>
                  </a:lnTo>
                  <a:lnTo>
                    <a:pt x="9845" y="44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363188" y="5312421"/>
              <a:ext cx="56160" cy="78551"/>
            </a:xfrm>
            <a:custGeom>
              <a:avLst/>
              <a:pathLst>
                <a:path w="56160" h="78551">
                  <a:moveTo>
                    <a:pt x="56160" y="0"/>
                  </a:moveTo>
                  <a:lnTo>
                    <a:pt x="56160" y="50179"/>
                  </a:lnTo>
                  <a:lnTo>
                    <a:pt x="56143" y="51378"/>
                  </a:lnTo>
                  <a:lnTo>
                    <a:pt x="56091" y="52559"/>
                  </a:lnTo>
                  <a:lnTo>
                    <a:pt x="56003" y="53723"/>
                  </a:lnTo>
                  <a:lnTo>
                    <a:pt x="55881" y="54871"/>
                  </a:lnTo>
                  <a:lnTo>
                    <a:pt x="55724" y="56002"/>
                  </a:lnTo>
                  <a:lnTo>
                    <a:pt x="55532" y="57115"/>
                  </a:lnTo>
                  <a:lnTo>
                    <a:pt x="55305" y="58212"/>
                  </a:lnTo>
                  <a:lnTo>
                    <a:pt x="55043" y="59292"/>
                  </a:lnTo>
                  <a:lnTo>
                    <a:pt x="54746" y="60355"/>
                  </a:lnTo>
                  <a:lnTo>
                    <a:pt x="54414" y="61401"/>
                  </a:lnTo>
                  <a:lnTo>
                    <a:pt x="54046" y="62424"/>
                  </a:lnTo>
                  <a:lnTo>
                    <a:pt x="53643" y="63421"/>
                  </a:lnTo>
                  <a:lnTo>
                    <a:pt x="53204" y="64389"/>
                  </a:lnTo>
                  <a:lnTo>
                    <a:pt x="52728" y="65330"/>
                  </a:lnTo>
                  <a:lnTo>
                    <a:pt x="52217" y="66244"/>
                  </a:lnTo>
                  <a:lnTo>
                    <a:pt x="51670" y="67130"/>
                  </a:lnTo>
                  <a:lnTo>
                    <a:pt x="51086" y="67989"/>
                  </a:lnTo>
                  <a:lnTo>
                    <a:pt x="50467" y="68820"/>
                  </a:lnTo>
                  <a:lnTo>
                    <a:pt x="49812" y="69623"/>
                  </a:lnTo>
                  <a:lnTo>
                    <a:pt x="49121" y="70399"/>
                  </a:lnTo>
                  <a:lnTo>
                    <a:pt x="48403" y="71145"/>
                  </a:lnTo>
                  <a:lnTo>
                    <a:pt x="47649" y="71858"/>
                  </a:lnTo>
                  <a:lnTo>
                    <a:pt x="46858" y="72538"/>
                  </a:lnTo>
                  <a:lnTo>
                    <a:pt x="46029" y="73186"/>
                  </a:lnTo>
                  <a:lnTo>
                    <a:pt x="45164" y="73800"/>
                  </a:lnTo>
                  <a:lnTo>
                    <a:pt x="44261" y="74382"/>
                  </a:lnTo>
                  <a:lnTo>
                    <a:pt x="43322" y="74931"/>
                  </a:lnTo>
                  <a:lnTo>
                    <a:pt x="42345" y="75447"/>
                  </a:lnTo>
                  <a:lnTo>
                    <a:pt x="41332" y="75930"/>
                  </a:lnTo>
                  <a:lnTo>
                    <a:pt x="40281" y="76381"/>
                  </a:lnTo>
                  <a:lnTo>
                    <a:pt x="39203" y="76793"/>
                  </a:lnTo>
                  <a:lnTo>
                    <a:pt x="38087" y="77162"/>
                  </a:lnTo>
                  <a:lnTo>
                    <a:pt x="36933" y="77487"/>
                  </a:lnTo>
                  <a:lnTo>
                    <a:pt x="35741" y="77770"/>
                  </a:lnTo>
                  <a:lnTo>
                    <a:pt x="34511" y="78008"/>
                  </a:lnTo>
                  <a:lnTo>
                    <a:pt x="33243" y="78204"/>
                  </a:lnTo>
                  <a:lnTo>
                    <a:pt x="31937" y="78355"/>
                  </a:lnTo>
                  <a:lnTo>
                    <a:pt x="30592" y="78464"/>
                  </a:lnTo>
                  <a:lnTo>
                    <a:pt x="29210" y="78529"/>
                  </a:lnTo>
                  <a:lnTo>
                    <a:pt x="27789" y="78551"/>
                  </a:lnTo>
                  <a:lnTo>
                    <a:pt x="26450" y="78531"/>
                  </a:lnTo>
                  <a:lnTo>
                    <a:pt x="25142" y="78470"/>
                  </a:lnTo>
                  <a:lnTo>
                    <a:pt x="23867" y="78370"/>
                  </a:lnTo>
                  <a:lnTo>
                    <a:pt x="22623" y="78229"/>
                  </a:lnTo>
                  <a:lnTo>
                    <a:pt x="21411" y="78048"/>
                  </a:lnTo>
                  <a:lnTo>
                    <a:pt x="20230" y="77827"/>
                  </a:lnTo>
                  <a:lnTo>
                    <a:pt x="19082" y="77565"/>
                  </a:lnTo>
                  <a:lnTo>
                    <a:pt x="17965" y="77263"/>
                  </a:lnTo>
                  <a:lnTo>
                    <a:pt x="16880" y="76922"/>
                  </a:lnTo>
                  <a:lnTo>
                    <a:pt x="15826" y="76539"/>
                  </a:lnTo>
                  <a:lnTo>
                    <a:pt x="14805" y="76110"/>
                  </a:lnTo>
                  <a:lnTo>
                    <a:pt x="13817" y="75646"/>
                  </a:lnTo>
                  <a:lnTo>
                    <a:pt x="12861" y="75148"/>
                  </a:lnTo>
                  <a:lnTo>
                    <a:pt x="11939" y="74617"/>
                  </a:lnTo>
                  <a:lnTo>
                    <a:pt x="11049" y="74052"/>
                  </a:lnTo>
                  <a:lnTo>
                    <a:pt x="10192" y="73452"/>
                  </a:lnTo>
                  <a:lnTo>
                    <a:pt x="9368" y="72819"/>
                  </a:lnTo>
                  <a:lnTo>
                    <a:pt x="8577" y="72152"/>
                  </a:lnTo>
                  <a:lnTo>
                    <a:pt x="7818" y="71452"/>
                  </a:lnTo>
                  <a:lnTo>
                    <a:pt x="7092" y="70717"/>
                  </a:lnTo>
                  <a:lnTo>
                    <a:pt x="6411" y="69950"/>
                  </a:lnTo>
                  <a:lnTo>
                    <a:pt x="5763" y="69154"/>
                  </a:lnTo>
                  <a:lnTo>
                    <a:pt x="5149" y="68329"/>
                  </a:lnTo>
                  <a:lnTo>
                    <a:pt x="4569" y="67473"/>
                  </a:lnTo>
                  <a:lnTo>
                    <a:pt x="4022" y="66588"/>
                  </a:lnTo>
                  <a:lnTo>
                    <a:pt x="3510" y="65673"/>
                  </a:lnTo>
                  <a:lnTo>
                    <a:pt x="3031" y="64729"/>
                  </a:lnTo>
                  <a:lnTo>
                    <a:pt x="2587" y="63755"/>
                  </a:lnTo>
                  <a:lnTo>
                    <a:pt x="2176" y="62752"/>
                  </a:lnTo>
                  <a:lnTo>
                    <a:pt x="1799" y="61718"/>
                  </a:lnTo>
                  <a:lnTo>
                    <a:pt x="1457" y="60648"/>
                  </a:lnTo>
                  <a:lnTo>
                    <a:pt x="1151" y="59554"/>
                  </a:lnTo>
                  <a:lnTo>
                    <a:pt x="881" y="58438"/>
                  </a:lnTo>
                  <a:lnTo>
                    <a:pt x="647" y="57297"/>
                  </a:lnTo>
                  <a:lnTo>
                    <a:pt x="449" y="56134"/>
                  </a:lnTo>
                  <a:lnTo>
                    <a:pt x="287" y="54947"/>
                  </a:lnTo>
                  <a:lnTo>
                    <a:pt x="161" y="53737"/>
                  </a:lnTo>
                  <a:lnTo>
                    <a:pt x="71" y="52504"/>
                  </a:lnTo>
                  <a:lnTo>
                    <a:pt x="17" y="51247"/>
                  </a:lnTo>
                  <a:lnTo>
                    <a:pt x="0" y="49967"/>
                  </a:lnTo>
                  <a:lnTo>
                    <a:pt x="0" y="105"/>
                  </a:lnTo>
                  <a:lnTo>
                    <a:pt x="9898" y="105"/>
                  </a:lnTo>
                  <a:lnTo>
                    <a:pt x="9898" y="50497"/>
                  </a:lnTo>
                  <a:lnTo>
                    <a:pt x="9943" y="52308"/>
                  </a:lnTo>
                  <a:lnTo>
                    <a:pt x="10080" y="54035"/>
                  </a:lnTo>
                  <a:lnTo>
                    <a:pt x="10308" y="55678"/>
                  </a:lnTo>
                  <a:lnTo>
                    <a:pt x="10626" y="57238"/>
                  </a:lnTo>
                  <a:lnTo>
                    <a:pt x="11036" y="58714"/>
                  </a:lnTo>
                  <a:lnTo>
                    <a:pt x="11537" y="60107"/>
                  </a:lnTo>
                  <a:lnTo>
                    <a:pt x="12128" y="61416"/>
                  </a:lnTo>
                  <a:lnTo>
                    <a:pt x="12811" y="62641"/>
                  </a:lnTo>
                  <a:lnTo>
                    <a:pt x="13585" y="63783"/>
                  </a:lnTo>
                  <a:lnTo>
                    <a:pt x="14450" y="64841"/>
                  </a:lnTo>
                  <a:lnTo>
                    <a:pt x="15418" y="65807"/>
                  </a:lnTo>
                  <a:lnTo>
                    <a:pt x="16478" y="66671"/>
                  </a:lnTo>
                  <a:lnTo>
                    <a:pt x="17632" y="67433"/>
                  </a:lnTo>
                  <a:lnTo>
                    <a:pt x="18879" y="68094"/>
                  </a:lnTo>
                  <a:lnTo>
                    <a:pt x="20220" y="68652"/>
                  </a:lnTo>
                  <a:lnTo>
                    <a:pt x="21653" y="69110"/>
                  </a:lnTo>
                  <a:lnTo>
                    <a:pt x="23180" y="69466"/>
                  </a:lnTo>
                  <a:lnTo>
                    <a:pt x="24799" y="69720"/>
                  </a:lnTo>
                  <a:lnTo>
                    <a:pt x="26512" y="69872"/>
                  </a:lnTo>
                  <a:lnTo>
                    <a:pt x="28318" y="69923"/>
                  </a:lnTo>
                  <a:lnTo>
                    <a:pt x="29247" y="69909"/>
                  </a:lnTo>
                  <a:lnTo>
                    <a:pt x="30150" y="69866"/>
                  </a:lnTo>
                  <a:lnTo>
                    <a:pt x="31026" y="69794"/>
                  </a:lnTo>
                  <a:lnTo>
                    <a:pt x="31875" y="69694"/>
                  </a:lnTo>
                  <a:lnTo>
                    <a:pt x="32698" y="69566"/>
                  </a:lnTo>
                  <a:lnTo>
                    <a:pt x="33495" y="69408"/>
                  </a:lnTo>
                  <a:lnTo>
                    <a:pt x="34265" y="69223"/>
                  </a:lnTo>
                  <a:lnTo>
                    <a:pt x="35009" y="69008"/>
                  </a:lnTo>
                  <a:lnTo>
                    <a:pt x="35726" y="68765"/>
                  </a:lnTo>
                  <a:lnTo>
                    <a:pt x="36417" y="68494"/>
                  </a:lnTo>
                  <a:lnTo>
                    <a:pt x="37082" y="68196"/>
                  </a:lnTo>
                  <a:lnTo>
                    <a:pt x="37723" y="67875"/>
                  </a:lnTo>
                  <a:lnTo>
                    <a:pt x="38340" y="67531"/>
                  </a:lnTo>
                  <a:lnTo>
                    <a:pt x="38932" y="67164"/>
                  </a:lnTo>
                  <a:lnTo>
                    <a:pt x="39500" y="66773"/>
                  </a:lnTo>
                  <a:lnTo>
                    <a:pt x="40044" y="66359"/>
                  </a:lnTo>
                  <a:lnTo>
                    <a:pt x="40563" y="65922"/>
                  </a:lnTo>
                  <a:lnTo>
                    <a:pt x="41058" y="65462"/>
                  </a:lnTo>
                  <a:lnTo>
                    <a:pt x="41528" y="64978"/>
                  </a:lnTo>
                  <a:lnTo>
                    <a:pt x="41975" y="64471"/>
                  </a:lnTo>
                  <a:lnTo>
                    <a:pt x="42398" y="63942"/>
                  </a:lnTo>
                  <a:lnTo>
                    <a:pt x="42798" y="63393"/>
                  </a:lnTo>
                  <a:lnTo>
                    <a:pt x="43177" y="62824"/>
                  </a:lnTo>
                  <a:lnTo>
                    <a:pt x="43533" y="62235"/>
                  </a:lnTo>
                  <a:lnTo>
                    <a:pt x="43867" y="61626"/>
                  </a:lnTo>
                  <a:lnTo>
                    <a:pt x="44179" y="60996"/>
                  </a:lnTo>
                  <a:lnTo>
                    <a:pt x="44468" y="60347"/>
                  </a:lnTo>
                  <a:lnTo>
                    <a:pt x="44736" y="59677"/>
                  </a:lnTo>
                  <a:lnTo>
                    <a:pt x="44981" y="58988"/>
                  </a:lnTo>
                  <a:lnTo>
                    <a:pt x="45204" y="58278"/>
                  </a:lnTo>
                  <a:lnTo>
                    <a:pt x="45405" y="57551"/>
                  </a:lnTo>
                  <a:lnTo>
                    <a:pt x="45587" y="56810"/>
                  </a:lnTo>
                  <a:lnTo>
                    <a:pt x="45748" y="56056"/>
                  </a:lnTo>
                  <a:lnTo>
                    <a:pt x="45890" y="55288"/>
                  </a:lnTo>
                  <a:lnTo>
                    <a:pt x="46011" y="54506"/>
                  </a:lnTo>
                  <a:lnTo>
                    <a:pt x="46112" y="53711"/>
                  </a:lnTo>
                  <a:lnTo>
                    <a:pt x="46193" y="52901"/>
                  </a:lnTo>
                  <a:lnTo>
                    <a:pt x="46254" y="52078"/>
                  </a:lnTo>
                  <a:lnTo>
                    <a:pt x="46294" y="51242"/>
                  </a:lnTo>
                  <a:lnTo>
                    <a:pt x="46315" y="50391"/>
                  </a:lnTo>
                  <a:lnTo>
                    <a:pt x="463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433376" y="5302258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464712" y="5302258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470217" y="5331053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470217" y="5347144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471064" y="5363236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479533" y="5370858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555332" y="5300987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563801" y="5317926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563801" y="5331900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563801" y="5345450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583280" y="5364506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541781" y="5367470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568036" y="5367894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618850" y="5367894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1924514" y="531303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1941977" y="53237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1940285" y="535608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1925769" y="481917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1925060" y="432303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1941158" y="4362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924405" y="382917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922659" y="33341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1935155" y="334816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1923532" y="283802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1924841" y="234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1928007" y="18491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983123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983123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983123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1983123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1983123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983123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1983123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1983123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47037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92283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381619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44366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45359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50582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51575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807039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86504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87497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92720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93713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98935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99929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2021-10-19T09:51:18Z</dcterms:modified>
</cp:coreProperties>
</file>