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974418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7420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800422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713424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7917" y="5311373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7917" y="4747622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7917" y="4183871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7917" y="3620120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7917" y="3056369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7917" y="2492618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17917" y="1928867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1791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930919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843921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56923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17917" y="1675179"/>
              <a:ext cx="6783504" cy="50737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7917" y="2238930"/>
              <a:ext cx="6775852" cy="50737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7917" y="2802681"/>
              <a:ext cx="5710310" cy="50737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7917" y="3366432"/>
              <a:ext cx="4855198" cy="50737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17917" y="3930183"/>
              <a:ext cx="4816938" cy="50737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17917" y="4493934"/>
              <a:ext cx="1302754" cy="50737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17917" y="5057685"/>
              <a:ext cx="162605" cy="50737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7516067" y="1864010"/>
              <a:ext cx="99512" cy="96971"/>
            </a:xfrm>
            <a:custGeom>
              <a:avLst/>
              <a:pathLst>
                <a:path w="99512" h="96971">
                  <a:moveTo>
                    <a:pt x="4658" y="24560"/>
                  </a:moveTo>
                  <a:lnTo>
                    <a:pt x="44039" y="24560"/>
                  </a:lnTo>
                  <a:lnTo>
                    <a:pt x="44039" y="0"/>
                  </a:lnTo>
                  <a:lnTo>
                    <a:pt x="53355" y="0"/>
                  </a:lnTo>
                  <a:lnTo>
                    <a:pt x="53355" y="24560"/>
                  </a:lnTo>
                  <a:lnTo>
                    <a:pt x="94854" y="24560"/>
                  </a:lnTo>
                  <a:lnTo>
                    <a:pt x="94854" y="33029"/>
                  </a:lnTo>
                  <a:lnTo>
                    <a:pt x="55049" y="33029"/>
                  </a:lnTo>
                  <a:lnTo>
                    <a:pt x="57552" y="40817"/>
                  </a:lnTo>
                  <a:lnTo>
                    <a:pt x="60486" y="48087"/>
                  </a:lnTo>
                  <a:lnTo>
                    <a:pt x="63853" y="54841"/>
                  </a:lnTo>
                  <a:lnTo>
                    <a:pt x="67651" y="61079"/>
                  </a:lnTo>
                  <a:lnTo>
                    <a:pt x="71881" y="66800"/>
                  </a:lnTo>
                  <a:lnTo>
                    <a:pt x="76544" y="72004"/>
                  </a:lnTo>
                  <a:lnTo>
                    <a:pt x="81638" y="76692"/>
                  </a:lnTo>
                  <a:lnTo>
                    <a:pt x="87164" y="80863"/>
                  </a:lnTo>
                  <a:lnTo>
                    <a:pt x="93122" y="84517"/>
                  </a:lnTo>
                  <a:lnTo>
                    <a:pt x="99512" y="87655"/>
                  </a:lnTo>
                  <a:lnTo>
                    <a:pt x="94854" y="96971"/>
                  </a:lnTo>
                  <a:lnTo>
                    <a:pt x="89002" y="93948"/>
                  </a:lnTo>
                  <a:lnTo>
                    <a:pt x="83471" y="90467"/>
                  </a:lnTo>
                  <a:lnTo>
                    <a:pt x="78263" y="86529"/>
                  </a:lnTo>
                  <a:lnTo>
                    <a:pt x="73376" y="82133"/>
                  </a:lnTo>
                  <a:lnTo>
                    <a:pt x="68811" y="77280"/>
                  </a:lnTo>
                  <a:lnTo>
                    <a:pt x="64568" y="71970"/>
                  </a:lnTo>
                  <a:lnTo>
                    <a:pt x="60647" y="66203"/>
                  </a:lnTo>
                  <a:lnTo>
                    <a:pt x="57048" y="59978"/>
                  </a:lnTo>
                  <a:lnTo>
                    <a:pt x="53770" y="53296"/>
                  </a:lnTo>
                  <a:lnTo>
                    <a:pt x="50814" y="46156"/>
                  </a:lnTo>
                  <a:lnTo>
                    <a:pt x="48676" y="52229"/>
                  </a:lnTo>
                  <a:lnTo>
                    <a:pt x="45987" y="58081"/>
                  </a:lnTo>
                  <a:lnTo>
                    <a:pt x="42747" y="63713"/>
                  </a:lnTo>
                  <a:lnTo>
                    <a:pt x="38958" y="69125"/>
                  </a:lnTo>
                  <a:lnTo>
                    <a:pt x="34617" y="74316"/>
                  </a:lnTo>
                  <a:lnTo>
                    <a:pt x="29726" y="79288"/>
                  </a:lnTo>
                  <a:lnTo>
                    <a:pt x="24285" y="84039"/>
                  </a:lnTo>
                  <a:lnTo>
                    <a:pt x="18293" y="88570"/>
                  </a:lnTo>
                  <a:lnTo>
                    <a:pt x="11750" y="92881"/>
                  </a:lnTo>
                  <a:lnTo>
                    <a:pt x="4658" y="96971"/>
                  </a:lnTo>
                  <a:lnTo>
                    <a:pt x="0" y="88925"/>
                  </a:lnTo>
                  <a:lnTo>
                    <a:pt x="7829" y="84174"/>
                  </a:lnTo>
                  <a:lnTo>
                    <a:pt x="14888" y="79237"/>
                  </a:lnTo>
                  <a:lnTo>
                    <a:pt x="21177" y="74113"/>
                  </a:lnTo>
                  <a:lnTo>
                    <a:pt x="26694" y="68803"/>
                  </a:lnTo>
                  <a:lnTo>
                    <a:pt x="31441" y="63306"/>
                  </a:lnTo>
                  <a:lnTo>
                    <a:pt x="35417" y="57624"/>
                  </a:lnTo>
                  <a:lnTo>
                    <a:pt x="38623" y="51754"/>
                  </a:lnTo>
                  <a:lnTo>
                    <a:pt x="41058" y="45699"/>
                  </a:lnTo>
                  <a:lnTo>
                    <a:pt x="42722" y="39457"/>
                  </a:lnTo>
                  <a:lnTo>
                    <a:pt x="43616" y="33029"/>
                  </a:lnTo>
                  <a:lnTo>
                    <a:pt x="4658" y="330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7638023" y="1867821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7646492" y="1875866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629130" y="1913131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637176" y="1920753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678675" y="1913131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686720" y="1920753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733724" y="1863586"/>
              <a:ext cx="39804" cy="97395"/>
            </a:xfrm>
            <a:custGeom>
              <a:avLst/>
              <a:pathLst>
                <a:path w="39804" h="97395">
                  <a:moveTo>
                    <a:pt x="8045" y="2117"/>
                  </a:moveTo>
                  <a:lnTo>
                    <a:pt x="15667" y="2117"/>
                  </a:lnTo>
                  <a:lnTo>
                    <a:pt x="15667" y="27948"/>
                  </a:lnTo>
                  <a:lnTo>
                    <a:pt x="27101" y="27948"/>
                  </a:lnTo>
                  <a:lnTo>
                    <a:pt x="27101" y="0"/>
                  </a:lnTo>
                  <a:lnTo>
                    <a:pt x="35146" y="0"/>
                  </a:lnTo>
                  <a:lnTo>
                    <a:pt x="35146" y="27948"/>
                  </a:lnTo>
                  <a:lnTo>
                    <a:pt x="39804" y="27948"/>
                  </a:lnTo>
                  <a:lnTo>
                    <a:pt x="39804" y="35570"/>
                  </a:lnTo>
                  <a:lnTo>
                    <a:pt x="15667" y="35570"/>
                  </a:lnTo>
                  <a:lnTo>
                    <a:pt x="15667" y="52932"/>
                  </a:lnTo>
                  <a:lnTo>
                    <a:pt x="35993" y="52932"/>
                  </a:lnTo>
                  <a:lnTo>
                    <a:pt x="35993" y="97395"/>
                  </a:lnTo>
                  <a:lnTo>
                    <a:pt x="27948" y="97395"/>
                  </a:lnTo>
                  <a:lnTo>
                    <a:pt x="27948" y="60554"/>
                  </a:lnTo>
                  <a:lnTo>
                    <a:pt x="15667" y="60554"/>
                  </a:lnTo>
                  <a:lnTo>
                    <a:pt x="15350" y="65034"/>
                  </a:lnTo>
                  <a:lnTo>
                    <a:pt x="14905" y="69328"/>
                  </a:lnTo>
                  <a:lnTo>
                    <a:pt x="14334" y="73435"/>
                  </a:lnTo>
                  <a:lnTo>
                    <a:pt x="13635" y="77357"/>
                  </a:lnTo>
                  <a:lnTo>
                    <a:pt x="12809" y="81092"/>
                  </a:lnTo>
                  <a:lnTo>
                    <a:pt x="11856" y="84640"/>
                  </a:lnTo>
                  <a:lnTo>
                    <a:pt x="10776" y="88002"/>
                  </a:lnTo>
                  <a:lnTo>
                    <a:pt x="9570" y="91178"/>
                  </a:lnTo>
                  <a:lnTo>
                    <a:pt x="8236" y="94168"/>
                  </a:lnTo>
                  <a:lnTo>
                    <a:pt x="6775" y="96971"/>
                  </a:lnTo>
                  <a:lnTo>
                    <a:pt x="0" y="91890"/>
                  </a:lnTo>
                  <a:lnTo>
                    <a:pt x="1528" y="88773"/>
                  </a:lnTo>
                  <a:lnTo>
                    <a:pt x="2896" y="85521"/>
                  </a:lnTo>
                  <a:lnTo>
                    <a:pt x="4103" y="82133"/>
                  </a:lnTo>
                  <a:lnTo>
                    <a:pt x="5149" y="78610"/>
                  </a:lnTo>
                  <a:lnTo>
                    <a:pt x="6034" y="74951"/>
                  </a:lnTo>
                  <a:lnTo>
                    <a:pt x="6758" y="71157"/>
                  </a:lnTo>
                  <a:lnTo>
                    <a:pt x="7321" y="67228"/>
                  </a:lnTo>
                  <a:lnTo>
                    <a:pt x="7723" y="63162"/>
                  </a:lnTo>
                  <a:lnTo>
                    <a:pt x="7965" y="58962"/>
                  </a:lnTo>
                  <a:lnTo>
                    <a:pt x="8045" y="54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7774800" y="1864010"/>
              <a:ext cx="56319" cy="96971"/>
            </a:xfrm>
            <a:custGeom>
              <a:avLst/>
              <a:pathLst>
                <a:path w="56319" h="96971">
                  <a:moveTo>
                    <a:pt x="23713" y="0"/>
                  </a:moveTo>
                  <a:lnTo>
                    <a:pt x="32606" y="2540"/>
                  </a:lnTo>
                  <a:lnTo>
                    <a:pt x="32182" y="3459"/>
                  </a:lnTo>
                  <a:lnTo>
                    <a:pt x="31759" y="4353"/>
                  </a:lnTo>
                  <a:lnTo>
                    <a:pt x="31335" y="5221"/>
                  </a:lnTo>
                  <a:lnTo>
                    <a:pt x="30912" y="6063"/>
                  </a:lnTo>
                  <a:lnTo>
                    <a:pt x="30488" y="6881"/>
                  </a:lnTo>
                  <a:lnTo>
                    <a:pt x="30065" y="7673"/>
                  </a:lnTo>
                  <a:lnTo>
                    <a:pt x="29641" y="8439"/>
                  </a:lnTo>
                  <a:lnTo>
                    <a:pt x="29218" y="9180"/>
                  </a:lnTo>
                  <a:lnTo>
                    <a:pt x="28795" y="9896"/>
                  </a:lnTo>
                  <a:lnTo>
                    <a:pt x="28371" y="10586"/>
                  </a:lnTo>
                  <a:lnTo>
                    <a:pt x="52508" y="10586"/>
                  </a:lnTo>
                  <a:lnTo>
                    <a:pt x="52508" y="52508"/>
                  </a:lnTo>
                  <a:lnTo>
                    <a:pt x="28371" y="52508"/>
                  </a:lnTo>
                  <a:lnTo>
                    <a:pt x="27668" y="54333"/>
                  </a:lnTo>
                  <a:lnTo>
                    <a:pt x="26914" y="56082"/>
                  </a:lnTo>
                  <a:lnTo>
                    <a:pt x="26110" y="57755"/>
                  </a:lnTo>
                  <a:lnTo>
                    <a:pt x="25254" y="59351"/>
                  </a:lnTo>
                  <a:lnTo>
                    <a:pt x="24348" y="60871"/>
                  </a:lnTo>
                  <a:lnTo>
                    <a:pt x="23391" y="62315"/>
                  </a:lnTo>
                  <a:lnTo>
                    <a:pt x="22383" y="63683"/>
                  </a:lnTo>
                  <a:lnTo>
                    <a:pt x="21325" y="64975"/>
                  </a:lnTo>
                  <a:lnTo>
                    <a:pt x="20215" y="66190"/>
                  </a:lnTo>
                  <a:lnTo>
                    <a:pt x="19055" y="67329"/>
                  </a:lnTo>
                  <a:lnTo>
                    <a:pt x="32606" y="67329"/>
                  </a:lnTo>
                  <a:lnTo>
                    <a:pt x="32606" y="57590"/>
                  </a:lnTo>
                  <a:lnTo>
                    <a:pt x="41075" y="57590"/>
                  </a:lnTo>
                  <a:lnTo>
                    <a:pt x="41075" y="67329"/>
                  </a:lnTo>
                  <a:lnTo>
                    <a:pt x="56319" y="67329"/>
                  </a:lnTo>
                  <a:lnTo>
                    <a:pt x="56319" y="75375"/>
                  </a:lnTo>
                  <a:lnTo>
                    <a:pt x="41075" y="75375"/>
                  </a:lnTo>
                  <a:lnTo>
                    <a:pt x="41075" y="96971"/>
                  </a:lnTo>
                  <a:lnTo>
                    <a:pt x="32606" y="96971"/>
                  </a:lnTo>
                  <a:lnTo>
                    <a:pt x="32606" y="75375"/>
                  </a:lnTo>
                  <a:lnTo>
                    <a:pt x="0" y="75375"/>
                  </a:lnTo>
                  <a:lnTo>
                    <a:pt x="0" y="67329"/>
                  </a:lnTo>
                  <a:lnTo>
                    <a:pt x="5928" y="67329"/>
                  </a:lnTo>
                  <a:lnTo>
                    <a:pt x="7817" y="66190"/>
                  </a:lnTo>
                  <a:lnTo>
                    <a:pt x="9587" y="64975"/>
                  </a:lnTo>
                  <a:lnTo>
                    <a:pt x="11238" y="63683"/>
                  </a:lnTo>
                  <a:lnTo>
                    <a:pt x="12771" y="62315"/>
                  </a:lnTo>
                  <a:lnTo>
                    <a:pt x="14185" y="60871"/>
                  </a:lnTo>
                  <a:lnTo>
                    <a:pt x="15481" y="59351"/>
                  </a:lnTo>
                  <a:lnTo>
                    <a:pt x="16658" y="57755"/>
                  </a:lnTo>
                  <a:lnTo>
                    <a:pt x="17717" y="56082"/>
                  </a:lnTo>
                  <a:lnTo>
                    <a:pt x="18657" y="54333"/>
                  </a:lnTo>
                  <a:lnTo>
                    <a:pt x="19479" y="52508"/>
                  </a:lnTo>
                  <a:lnTo>
                    <a:pt x="3811" y="52508"/>
                  </a:lnTo>
                  <a:lnTo>
                    <a:pt x="3811" y="10586"/>
                  </a:lnTo>
                  <a:lnTo>
                    <a:pt x="19055" y="10586"/>
                  </a:lnTo>
                  <a:lnTo>
                    <a:pt x="19559" y="9565"/>
                  </a:lnTo>
                  <a:lnTo>
                    <a:pt x="20054" y="8536"/>
                  </a:lnTo>
                  <a:lnTo>
                    <a:pt x="20541" y="7499"/>
                  </a:lnTo>
                  <a:lnTo>
                    <a:pt x="21020" y="6453"/>
                  </a:lnTo>
                  <a:lnTo>
                    <a:pt x="21490" y="5399"/>
                  </a:lnTo>
                  <a:lnTo>
                    <a:pt x="21952" y="4336"/>
                  </a:lnTo>
                  <a:lnTo>
                    <a:pt x="22405" y="3264"/>
                  </a:lnTo>
                  <a:lnTo>
                    <a:pt x="22849" y="2185"/>
                  </a:lnTo>
                  <a:lnTo>
                    <a:pt x="23285" y="10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7786656" y="1881795"/>
              <a:ext cx="13127" cy="10162"/>
            </a:xfrm>
            <a:custGeom>
              <a:avLst/>
              <a:pathLst>
                <a:path w="13127" h="10162">
                  <a:moveTo>
                    <a:pt x="0" y="10162"/>
                  </a:moveTo>
                  <a:lnTo>
                    <a:pt x="12703" y="10162"/>
                  </a:lnTo>
                  <a:lnTo>
                    <a:pt x="12784" y="9222"/>
                  </a:lnTo>
                  <a:lnTo>
                    <a:pt x="12856" y="8265"/>
                  </a:lnTo>
                  <a:lnTo>
                    <a:pt x="12919" y="7291"/>
                  </a:lnTo>
                  <a:lnTo>
                    <a:pt x="12974" y="6301"/>
                  </a:lnTo>
                  <a:lnTo>
                    <a:pt x="13021" y="5293"/>
                  </a:lnTo>
                  <a:lnTo>
                    <a:pt x="13059" y="4268"/>
                  </a:lnTo>
                  <a:lnTo>
                    <a:pt x="13089" y="3226"/>
                  </a:lnTo>
                  <a:lnTo>
                    <a:pt x="13110" y="2168"/>
                  </a:lnTo>
                  <a:lnTo>
                    <a:pt x="13122" y="1092"/>
                  </a:lnTo>
                  <a:lnTo>
                    <a:pt x="13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7807406" y="1881795"/>
              <a:ext cx="11856" cy="10162"/>
            </a:xfrm>
            <a:custGeom>
              <a:avLst/>
              <a:pathLst>
                <a:path w="11856" h="10162">
                  <a:moveTo>
                    <a:pt x="0" y="0"/>
                  </a:moveTo>
                  <a:lnTo>
                    <a:pt x="0" y="10162"/>
                  </a:lnTo>
                  <a:lnTo>
                    <a:pt x="11856" y="10162"/>
                  </a:lnTo>
                  <a:lnTo>
                    <a:pt x="1185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7786656" y="1899156"/>
              <a:ext cx="12280" cy="10162"/>
            </a:xfrm>
            <a:custGeom>
              <a:avLst/>
              <a:pathLst>
                <a:path w="12280" h="10162">
                  <a:moveTo>
                    <a:pt x="0" y="10162"/>
                  </a:moveTo>
                  <a:lnTo>
                    <a:pt x="10586" y="10162"/>
                  </a:lnTo>
                  <a:lnTo>
                    <a:pt x="10755" y="9375"/>
                  </a:lnTo>
                  <a:lnTo>
                    <a:pt x="10925" y="8536"/>
                  </a:lnTo>
                  <a:lnTo>
                    <a:pt x="11094" y="7647"/>
                  </a:lnTo>
                  <a:lnTo>
                    <a:pt x="11263" y="6707"/>
                  </a:lnTo>
                  <a:lnTo>
                    <a:pt x="11433" y="5716"/>
                  </a:lnTo>
                  <a:lnTo>
                    <a:pt x="11602" y="4674"/>
                  </a:lnTo>
                  <a:lnTo>
                    <a:pt x="11772" y="3582"/>
                  </a:lnTo>
                  <a:lnTo>
                    <a:pt x="11941" y="2439"/>
                  </a:lnTo>
                  <a:lnTo>
                    <a:pt x="12110" y="1244"/>
                  </a:lnTo>
                  <a:lnTo>
                    <a:pt x="122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7805288" y="1899156"/>
              <a:ext cx="13974" cy="10162"/>
            </a:xfrm>
            <a:custGeom>
              <a:avLst/>
              <a:pathLst>
                <a:path w="13974" h="10162">
                  <a:moveTo>
                    <a:pt x="1270" y="0"/>
                  </a:moveTo>
                  <a:lnTo>
                    <a:pt x="1181" y="1168"/>
                  </a:lnTo>
                  <a:lnTo>
                    <a:pt x="1084" y="2303"/>
                  </a:lnTo>
                  <a:lnTo>
                    <a:pt x="978" y="3404"/>
                  </a:lnTo>
                  <a:lnTo>
                    <a:pt x="863" y="4471"/>
                  </a:lnTo>
                  <a:lnTo>
                    <a:pt x="741" y="5504"/>
                  </a:lnTo>
                  <a:lnTo>
                    <a:pt x="609" y="6504"/>
                  </a:lnTo>
                  <a:lnTo>
                    <a:pt x="470" y="7469"/>
                  </a:lnTo>
                  <a:lnTo>
                    <a:pt x="321" y="8401"/>
                  </a:lnTo>
                  <a:lnTo>
                    <a:pt x="165" y="9299"/>
                  </a:lnTo>
                  <a:lnTo>
                    <a:pt x="0" y="10162"/>
                  </a:lnTo>
                  <a:lnTo>
                    <a:pt x="13974" y="10162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7837683" y="1873855"/>
              <a:ext cx="38269" cy="77386"/>
            </a:xfrm>
            <a:custGeom>
              <a:avLst/>
              <a:pathLst>
                <a:path w="38269" h="77386">
                  <a:moveTo>
                    <a:pt x="38269" y="0"/>
                  </a:moveTo>
                  <a:lnTo>
                    <a:pt x="9474" y="77386"/>
                  </a:lnTo>
                  <a:lnTo>
                    <a:pt x="0" y="77386"/>
                  </a:lnTo>
                  <a:lnTo>
                    <a:pt x="2884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7882146" y="1863586"/>
              <a:ext cx="49121" cy="96548"/>
            </a:xfrm>
            <a:custGeom>
              <a:avLst/>
              <a:pathLst>
                <a:path w="49121" h="96548">
                  <a:moveTo>
                    <a:pt x="18208" y="0"/>
                  </a:moveTo>
                  <a:lnTo>
                    <a:pt x="26254" y="2117"/>
                  </a:lnTo>
                  <a:lnTo>
                    <a:pt x="25826" y="3302"/>
                  </a:lnTo>
                  <a:lnTo>
                    <a:pt x="25390" y="4488"/>
                  </a:lnTo>
                  <a:lnTo>
                    <a:pt x="24945" y="5674"/>
                  </a:lnTo>
                  <a:lnTo>
                    <a:pt x="24492" y="6860"/>
                  </a:lnTo>
                  <a:lnTo>
                    <a:pt x="24031" y="8045"/>
                  </a:lnTo>
                  <a:lnTo>
                    <a:pt x="23561" y="9231"/>
                  </a:lnTo>
                  <a:lnTo>
                    <a:pt x="23082" y="10417"/>
                  </a:lnTo>
                  <a:lnTo>
                    <a:pt x="22595" y="11602"/>
                  </a:lnTo>
                  <a:lnTo>
                    <a:pt x="22100" y="12788"/>
                  </a:lnTo>
                  <a:lnTo>
                    <a:pt x="21596" y="13974"/>
                  </a:lnTo>
                  <a:lnTo>
                    <a:pt x="46156" y="13974"/>
                  </a:lnTo>
                  <a:lnTo>
                    <a:pt x="46156" y="22019"/>
                  </a:lnTo>
                  <a:lnTo>
                    <a:pt x="33029" y="22019"/>
                  </a:lnTo>
                  <a:lnTo>
                    <a:pt x="32936" y="24285"/>
                  </a:lnTo>
                  <a:lnTo>
                    <a:pt x="32826" y="26508"/>
                  </a:lnTo>
                  <a:lnTo>
                    <a:pt x="32699" y="28689"/>
                  </a:lnTo>
                  <a:lnTo>
                    <a:pt x="32555" y="30827"/>
                  </a:lnTo>
                  <a:lnTo>
                    <a:pt x="32394" y="32923"/>
                  </a:lnTo>
                  <a:lnTo>
                    <a:pt x="32216" y="34977"/>
                  </a:lnTo>
                  <a:lnTo>
                    <a:pt x="32021" y="36988"/>
                  </a:lnTo>
                  <a:lnTo>
                    <a:pt x="31810" y="38958"/>
                  </a:lnTo>
                  <a:lnTo>
                    <a:pt x="31581" y="40884"/>
                  </a:lnTo>
                  <a:lnTo>
                    <a:pt x="31335" y="42769"/>
                  </a:lnTo>
                  <a:lnTo>
                    <a:pt x="48274" y="42769"/>
                  </a:lnTo>
                  <a:lnTo>
                    <a:pt x="48274" y="50814"/>
                  </a:lnTo>
                  <a:lnTo>
                    <a:pt x="30488" y="50814"/>
                  </a:lnTo>
                  <a:lnTo>
                    <a:pt x="30323" y="51657"/>
                  </a:lnTo>
                  <a:lnTo>
                    <a:pt x="30167" y="52491"/>
                  </a:lnTo>
                  <a:lnTo>
                    <a:pt x="30018" y="53317"/>
                  </a:lnTo>
                  <a:lnTo>
                    <a:pt x="29879" y="54134"/>
                  </a:lnTo>
                  <a:lnTo>
                    <a:pt x="29747" y="54943"/>
                  </a:lnTo>
                  <a:lnTo>
                    <a:pt x="29625" y="55743"/>
                  </a:lnTo>
                  <a:lnTo>
                    <a:pt x="29510" y="56535"/>
                  </a:lnTo>
                  <a:lnTo>
                    <a:pt x="29404" y="57319"/>
                  </a:lnTo>
                  <a:lnTo>
                    <a:pt x="29307" y="58094"/>
                  </a:lnTo>
                  <a:lnTo>
                    <a:pt x="29218" y="58860"/>
                  </a:lnTo>
                  <a:lnTo>
                    <a:pt x="31551" y="60799"/>
                  </a:lnTo>
                  <a:lnTo>
                    <a:pt x="33808" y="62722"/>
                  </a:lnTo>
                  <a:lnTo>
                    <a:pt x="35989" y="64628"/>
                  </a:lnTo>
                  <a:lnTo>
                    <a:pt x="38094" y="66516"/>
                  </a:lnTo>
                  <a:lnTo>
                    <a:pt x="40122" y="68388"/>
                  </a:lnTo>
                  <a:lnTo>
                    <a:pt x="42074" y="70243"/>
                  </a:lnTo>
                  <a:lnTo>
                    <a:pt x="43950" y="72080"/>
                  </a:lnTo>
                  <a:lnTo>
                    <a:pt x="45750" y="73901"/>
                  </a:lnTo>
                  <a:lnTo>
                    <a:pt x="47473" y="75705"/>
                  </a:lnTo>
                  <a:lnTo>
                    <a:pt x="49121" y="77492"/>
                  </a:lnTo>
                  <a:lnTo>
                    <a:pt x="43616" y="85538"/>
                  </a:lnTo>
                  <a:lnTo>
                    <a:pt x="42002" y="83531"/>
                  </a:lnTo>
                  <a:lnTo>
                    <a:pt x="40380" y="81574"/>
                  </a:lnTo>
                  <a:lnTo>
                    <a:pt x="38750" y="79669"/>
                  </a:lnTo>
                  <a:lnTo>
                    <a:pt x="37111" y="77814"/>
                  </a:lnTo>
                  <a:lnTo>
                    <a:pt x="35464" y="76010"/>
                  </a:lnTo>
                  <a:lnTo>
                    <a:pt x="33808" y="74257"/>
                  </a:lnTo>
                  <a:lnTo>
                    <a:pt x="32144" y="72555"/>
                  </a:lnTo>
                  <a:lnTo>
                    <a:pt x="30471" y="70903"/>
                  </a:lnTo>
                  <a:lnTo>
                    <a:pt x="28790" y="69302"/>
                  </a:lnTo>
                  <a:lnTo>
                    <a:pt x="27101" y="67753"/>
                  </a:lnTo>
                  <a:lnTo>
                    <a:pt x="25983" y="70937"/>
                  </a:lnTo>
                  <a:lnTo>
                    <a:pt x="24662" y="74054"/>
                  </a:lnTo>
                  <a:lnTo>
                    <a:pt x="23137" y="77103"/>
                  </a:lnTo>
                  <a:lnTo>
                    <a:pt x="21409" y="80084"/>
                  </a:lnTo>
                  <a:lnTo>
                    <a:pt x="19479" y="82997"/>
                  </a:lnTo>
                  <a:lnTo>
                    <a:pt x="17344" y="85843"/>
                  </a:lnTo>
                  <a:lnTo>
                    <a:pt x="15007" y="88621"/>
                  </a:lnTo>
                  <a:lnTo>
                    <a:pt x="12466" y="91331"/>
                  </a:lnTo>
                  <a:lnTo>
                    <a:pt x="9722" y="93973"/>
                  </a:lnTo>
                  <a:lnTo>
                    <a:pt x="6775" y="96548"/>
                  </a:lnTo>
                  <a:lnTo>
                    <a:pt x="0" y="90619"/>
                  </a:lnTo>
                  <a:lnTo>
                    <a:pt x="3650" y="87553"/>
                  </a:lnTo>
                  <a:lnTo>
                    <a:pt x="6978" y="84284"/>
                  </a:lnTo>
                  <a:lnTo>
                    <a:pt x="9985" y="80812"/>
                  </a:lnTo>
                  <a:lnTo>
                    <a:pt x="12669" y="77136"/>
                  </a:lnTo>
                  <a:lnTo>
                    <a:pt x="15032" y="73258"/>
                  </a:lnTo>
                  <a:lnTo>
                    <a:pt x="17073" y="69175"/>
                  </a:lnTo>
                  <a:lnTo>
                    <a:pt x="18793" y="64890"/>
                  </a:lnTo>
                  <a:lnTo>
                    <a:pt x="20190" y="60401"/>
                  </a:lnTo>
                  <a:lnTo>
                    <a:pt x="21266" y="55710"/>
                  </a:lnTo>
                  <a:lnTo>
                    <a:pt x="22019" y="50814"/>
                  </a:lnTo>
                  <a:lnTo>
                    <a:pt x="1693" y="50814"/>
                  </a:lnTo>
                  <a:lnTo>
                    <a:pt x="1693" y="42769"/>
                  </a:lnTo>
                  <a:lnTo>
                    <a:pt x="23290" y="42769"/>
                  </a:lnTo>
                  <a:lnTo>
                    <a:pt x="24983" y="22019"/>
                  </a:lnTo>
                  <a:lnTo>
                    <a:pt x="17785" y="22019"/>
                  </a:lnTo>
                  <a:lnTo>
                    <a:pt x="16751" y="23772"/>
                  </a:lnTo>
                  <a:lnTo>
                    <a:pt x="15684" y="25475"/>
                  </a:lnTo>
                  <a:lnTo>
                    <a:pt x="14583" y="27126"/>
                  </a:lnTo>
                  <a:lnTo>
                    <a:pt x="13448" y="28727"/>
                  </a:lnTo>
                  <a:lnTo>
                    <a:pt x="12280" y="30277"/>
                  </a:lnTo>
                  <a:lnTo>
                    <a:pt x="11077" y="31776"/>
                  </a:lnTo>
                  <a:lnTo>
                    <a:pt x="9841" y="33224"/>
                  </a:lnTo>
                  <a:lnTo>
                    <a:pt x="8570" y="34621"/>
                  </a:lnTo>
                  <a:lnTo>
                    <a:pt x="7266" y="35968"/>
                  </a:lnTo>
                  <a:lnTo>
                    <a:pt x="5928" y="37264"/>
                  </a:lnTo>
                  <a:lnTo>
                    <a:pt x="423" y="30912"/>
                  </a:lnTo>
                  <a:lnTo>
                    <a:pt x="2735" y="28316"/>
                  </a:lnTo>
                  <a:lnTo>
                    <a:pt x="4929" y="25610"/>
                  </a:lnTo>
                  <a:lnTo>
                    <a:pt x="7003" y="22794"/>
                  </a:lnTo>
                  <a:lnTo>
                    <a:pt x="8960" y="19868"/>
                  </a:lnTo>
                  <a:lnTo>
                    <a:pt x="10798" y="16832"/>
                  </a:lnTo>
                  <a:lnTo>
                    <a:pt x="12517" y="13686"/>
                  </a:lnTo>
                  <a:lnTo>
                    <a:pt x="14118" y="10429"/>
                  </a:lnTo>
                  <a:lnTo>
                    <a:pt x="15600" y="7063"/>
                  </a:lnTo>
                  <a:lnTo>
                    <a:pt x="16963" y="35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7937619" y="1872479"/>
              <a:ext cx="38534" cy="82997"/>
            </a:xfrm>
            <a:custGeom>
              <a:avLst/>
              <a:pathLst>
                <a:path w="38534" h="82997">
                  <a:moveTo>
                    <a:pt x="38534" y="0"/>
                  </a:moveTo>
                  <a:lnTo>
                    <a:pt x="38534" y="82574"/>
                  </a:lnTo>
                  <a:lnTo>
                    <a:pt x="30488" y="82574"/>
                  </a:lnTo>
                  <a:lnTo>
                    <a:pt x="30488" y="75375"/>
                  </a:lnTo>
                  <a:lnTo>
                    <a:pt x="8045" y="75375"/>
                  </a:lnTo>
                  <a:lnTo>
                    <a:pt x="8045" y="82997"/>
                  </a:lnTo>
                  <a:lnTo>
                    <a:pt x="0" y="82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7945664" y="1880101"/>
              <a:ext cx="22443" cy="60130"/>
            </a:xfrm>
            <a:custGeom>
              <a:avLst/>
              <a:pathLst>
                <a:path w="22443" h="60130">
                  <a:moveTo>
                    <a:pt x="0" y="60130"/>
                  </a:moveTo>
                  <a:lnTo>
                    <a:pt x="22443" y="60130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7990551" y="1863586"/>
              <a:ext cx="91043" cy="97395"/>
            </a:xfrm>
            <a:custGeom>
              <a:avLst/>
              <a:pathLst>
                <a:path w="91043" h="97395">
                  <a:moveTo>
                    <a:pt x="37687" y="0"/>
                  </a:moveTo>
                  <a:lnTo>
                    <a:pt x="46580" y="2964"/>
                  </a:lnTo>
                  <a:lnTo>
                    <a:pt x="46152" y="3557"/>
                  </a:lnTo>
                  <a:lnTo>
                    <a:pt x="45716" y="4149"/>
                  </a:lnTo>
                  <a:lnTo>
                    <a:pt x="45271" y="4742"/>
                  </a:lnTo>
                  <a:lnTo>
                    <a:pt x="44818" y="5335"/>
                  </a:lnTo>
                  <a:lnTo>
                    <a:pt x="44357" y="5928"/>
                  </a:lnTo>
                  <a:lnTo>
                    <a:pt x="43887" y="6521"/>
                  </a:lnTo>
                  <a:lnTo>
                    <a:pt x="43408" y="7114"/>
                  </a:lnTo>
                  <a:lnTo>
                    <a:pt x="42921" y="7706"/>
                  </a:lnTo>
                  <a:lnTo>
                    <a:pt x="42426" y="8299"/>
                  </a:lnTo>
                  <a:lnTo>
                    <a:pt x="41922" y="8892"/>
                  </a:lnTo>
                  <a:lnTo>
                    <a:pt x="90196" y="8892"/>
                  </a:lnTo>
                  <a:lnTo>
                    <a:pt x="90196" y="16091"/>
                  </a:lnTo>
                  <a:lnTo>
                    <a:pt x="86859" y="20884"/>
                  </a:lnTo>
                  <a:lnTo>
                    <a:pt x="83116" y="25441"/>
                  </a:lnTo>
                  <a:lnTo>
                    <a:pt x="78966" y="29760"/>
                  </a:lnTo>
                  <a:lnTo>
                    <a:pt x="74409" y="33842"/>
                  </a:lnTo>
                  <a:lnTo>
                    <a:pt x="69446" y="37687"/>
                  </a:lnTo>
                  <a:lnTo>
                    <a:pt x="64077" y="41295"/>
                  </a:lnTo>
                  <a:lnTo>
                    <a:pt x="58301" y="44666"/>
                  </a:lnTo>
                  <a:lnTo>
                    <a:pt x="52119" y="47799"/>
                  </a:lnTo>
                  <a:lnTo>
                    <a:pt x="45530" y="50696"/>
                  </a:lnTo>
                  <a:lnTo>
                    <a:pt x="38534" y="53355"/>
                  </a:lnTo>
                  <a:lnTo>
                    <a:pt x="91043" y="53355"/>
                  </a:lnTo>
                  <a:lnTo>
                    <a:pt x="91043" y="97395"/>
                  </a:lnTo>
                  <a:lnTo>
                    <a:pt x="82574" y="97395"/>
                  </a:lnTo>
                  <a:lnTo>
                    <a:pt x="82574" y="91043"/>
                  </a:lnTo>
                  <a:lnTo>
                    <a:pt x="31335" y="91043"/>
                  </a:lnTo>
                  <a:lnTo>
                    <a:pt x="31335" y="97395"/>
                  </a:lnTo>
                  <a:lnTo>
                    <a:pt x="22866" y="97395"/>
                  </a:lnTo>
                  <a:lnTo>
                    <a:pt x="22866" y="58013"/>
                  </a:lnTo>
                  <a:lnTo>
                    <a:pt x="21249" y="58432"/>
                  </a:lnTo>
                  <a:lnTo>
                    <a:pt x="19614" y="58843"/>
                  </a:lnTo>
                  <a:lnTo>
                    <a:pt x="17963" y="59245"/>
                  </a:lnTo>
                  <a:lnTo>
                    <a:pt x="16294" y="59639"/>
                  </a:lnTo>
                  <a:lnTo>
                    <a:pt x="14609" y="60025"/>
                  </a:lnTo>
                  <a:lnTo>
                    <a:pt x="12906" y="60401"/>
                  </a:lnTo>
                  <a:lnTo>
                    <a:pt x="11187" y="60770"/>
                  </a:lnTo>
                  <a:lnTo>
                    <a:pt x="9451" y="61130"/>
                  </a:lnTo>
                  <a:lnTo>
                    <a:pt x="7698" y="61481"/>
                  </a:lnTo>
                  <a:lnTo>
                    <a:pt x="5928" y="61824"/>
                  </a:lnTo>
                  <a:lnTo>
                    <a:pt x="0" y="52508"/>
                  </a:lnTo>
                  <a:lnTo>
                    <a:pt x="11234" y="50704"/>
                  </a:lnTo>
                  <a:lnTo>
                    <a:pt x="21731" y="48511"/>
                  </a:lnTo>
                  <a:lnTo>
                    <a:pt x="31492" y="45928"/>
                  </a:lnTo>
                  <a:lnTo>
                    <a:pt x="40516" y="42955"/>
                  </a:lnTo>
                  <a:lnTo>
                    <a:pt x="48803" y="39593"/>
                  </a:lnTo>
                  <a:lnTo>
                    <a:pt x="56353" y="35841"/>
                  </a:lnTo>
                  <a:lnTo>
                    <a:pt x="63167" y="31699"/>
                  </a:lnTo>
                  <a:lnTo>
                    <a:pt x="69243" y="27169"/>
                  </a:lnTo>
                  <a:lnTo>
                    <a:pt x="74583" y="22248"/>
                  </a:lnTo>
                  <a:lnTo>
                    <a:pt x="79186" y="16938"/>
                  </a:lnTo>
                  <a:lnTo>
                    <a:pt x="35146" y="16938"/>
                  </a:lnTo>
                  <a:lnTo>
                    <a:pt x="28795" y="22866"/>
                  </a:lnTo>
                  <a:lnTo>
                    <a:pt x="30230" y="23891"/>
                  </a:lnTo>
                  <a:lnTo>
                    <a:pt x="31657" y="24933"/>
                  </a:lnTo>
                  <a:lnTo>
                    <a:pt x="33076" y="25991"/>
                  </a:lnTo>
                  <a:lnTo>
                    <a:pt x="34486" y="27067"/>
                  </a:lnTo>
                  <a:lnTo>
                    <a:pt x="35887" y="28159"/>
                  </a:lnTo>
                  <a:lnTo>
                    <a:pt x="37281" y="29269"/>
                  </a:lnTo>
                  <a:lnTo>
                    <a:pt x="38665" y="30395"/>
                  </a:lnTo>
                  <a:lnTo>
                    <a:pt x="40042" y="31539"/>
                  </a:lnTo>
                  <a:lnTo>
                    <a:pt x="41409" y="32699"/>
                  </a:lnTo>
                  <a:lnTo>
                    <a:pt x="42769" y="33876"/>
                  </a:lnTo>
                  <a:lnTo>
                    <a:pt x="36840" y="40228"/>
                  </a:lnTo>
                  <a:lnTo>
                    <a:pt x="35472" y="38890"/>
                  </a:lnTo>
                  <a:lnTo>
                    <a:pt x="34079" y="37586"/>
                  </a:lnTo>
                  <a:lnTo>
                    <a:pt x="32661" y="36315"/>
                  </a:lnTo>
                  <a:lnTo>
                    <a:pt x="31217" y="35079"/>
                  </a:lnTo>
                  <a:lnTo>
                    <a:pt x="29747" y="33876"/>
                  </a:lnTo>
                  <a:lnTo>
                    <a:pt x="28253" y="32707"/>
                  </a:lnTo>
                  <a:lnTo>
                    <a:pt x="26732" y="31572"/>
                  </a:lnTo>
                  <a:lnTo>
                    <a:pt x="25187" y="30471"/>
                  </a:lnTo>
                  <a:lnTo>
                    <a:pt x="23616" y="29404"/>
                  </a:lnTo>
                  <a:lnTo>
                    <a:pt x="22019" y="28371"/>
                  </a:lnTo>
                  <a:lnTo>
                    <a:pt x="20994" y="29129"/>
                  </a:lnTo>
                  <a:lnTo>
                    <a:pt x="19953" y="29879"/>
                  </a:lnTo>
                  <a:lnTo>
                    <a:pt x="18894" y="30620"/>
                  </a:lnTo>
                  <a:lnTo>
                    <a:pt x="17819" y="31352"/>
                  </a:lnTo>
                  <a:lnTo>
                    <a:pt x="16726" y="32076"/>
                  </a:lnTo>
                  <a:lnTo>
                    <a:pt x="15617" y="32792"/>
                  </a:lnTo>
                  <a:lnTo>
                    <a:pt x="14490" y="33499"/>
                  </a:lnTo>
                  <a:lnTo>
                    <a:pt x="13347" y="34198"/>
                  </a:lnTo>
                  <a:lnTo>
                    <a:pt x="12187" y="34888"/>
                  </a:lnTo>
                  <a:lnTo>
                    <a:pt x="11009" y="35570"/>
                  </a:lnTo>
                  <a:lnTo>
                    <a:pt x="3387" y="29641"/>
                  </a:lnTo>
                  <a:lnTo>
                    <a:pt x="8151" y="26830"/>
                  </a:lnTo>
                  <a:lnTo>
                    <a:pt x="12619" y="23984"/>
                  </a:lnTo>
                  <a:lnTo>
                    <a:pt x="16790" y="21105"/>
                  </a:lnTo>
                  <a:lnTo>
                    <a:pt x="20664" y="18191"/>
                  </a:lnTo>
                  <a:lnTo>
                    <a:pt x="24242" y="15244"/>
                  </a:lnTo>
                  <a:lnTo>
                    <a:pt x="27524" y="12263"/>
                  </a:lnTo>
                  <a:lnTo>
                    <a:pt x="30510" y="9248"/>
                  </a:lnTo>
                  <a:lnTo>
                    <a:pt x="33199" y="6199"/>
                  </a:lnTo>
                  <a:lnTo>
                    <a:pt x="35591" y="31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8021887" y="1924987"/>
              <a:ext cx="51238" cy="21596"/>
            </a:xfrm>
            <a:custGeom>
              <a:avLst/>
              <a:pathLst>
                <a:path w="51238" h="21596">
                  <a:moveTo>
                    <a:pt x="0" y="21596"/>
                  </a:moveTo>
                  <a:lnTo>
                    <a:pt x="51238" y="21596"/>
                  </a:lnTo>
                  <a:lnTo>
                    <a:pt x="512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8112083" y="1867821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8120552" y="1875866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8103190" y="1913131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8111236" y="1920753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8152735" y="1913131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8160781" y="1920753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8207784" y="1863586"/>
              <a:ext cx="39804" cy="97395"/>
            </a:xfrm>
            <a:custGeom>
              <a:avLst/>
              <a:pathLst>
                <a:path w="39804" h="97395">
                  <a:moveTo>
                    <a:pt x="8045" y="2117"/>
                  </a:moveTo>
                  <a:lnTo>
                    <a:pt x="15667" y="2117"/>
                  </a:lnTo>
                  <a:lnTo>
                    <a:pt x="15667" y="27948"/>
                  </a:lnTo>
                  <a:lnTo>
                    <a:pt x="27101" y="27948"/>
                  </a:lnTo>
                  <a:lnTo>
                    <a:pt x="27101" y="0"/>
                  </a:lnTo>
                  <a:lnTo>
                    <a:pt x="35146" y="0"/>
                  </a:lnTo>
                  <a:lnTo>
                    <a:pt x="35146" y="27948"/>
                  </a:lnTo>
                  <a:lnTo>
                    <a:pt x="39804" y="27948"/>
                  </a:lnTo>
                  <a:lnTo>
                    <a:pt x="39804" y="35570"/>
                  </a:lnTo>
                  <a:lnTo>
                    <a:pt x="15667" y="35570"/>
                  </a:lnTo>
                  <a:lnTo>
                    <a:pt x="15667" y="52932"/>
                  </a:lnTo>
                  <a:lnTo>
                    <a:pt x="35993" y="52932"/>
                  </a:lnTo>
                  <a:lnTo>
                    <a:pt x="35993" y="97395"/>
                  </a:lnTo>
                  <a:lnTo>
                    <a:pt x="27948" y="97395"/>
                  </a:lnTo>
                  <a:lnTo>
                    <a:pt x="27948" y="60554"/>
                  </a:lnTo>
                  <a:lnTo>
                    <a:pt x="15667" y="60554"/>
                  </a:lnTo>
                  <a:lnTo>
                    <a:pt x="15350" y="65034"/>
                  </a:lnTo>
                  <a:lnTo>
                    <a:pt x="14905" y="69328"/>
                  </a:lnTo>
                  <a:lnTo>
                    <a:pt x="14334" y="73435"/>
                  </a:lnTo>
                  <a:lnTo>
                    <a:pt x="13635" y="77357"/>
                  </a:lnTo>
                  <a:lnTo>
                    <a:pt x="12809" y="81092"/>
                  </a:lnTo>
                  <a:lnTo>
                    <a:pt x="11856" y="84640"/>
                  </a:lnTo>
                  <a:lnTo>
                    <a:pt x="10776" y="88002"/>
                  </a:lnTo>
                  <a:lnTo>
                    <a:pt x="9570" y="91178"/>
                  </a:lnTo>
                  <a:lnTo>
                    <a:pt x="8236" y="94168"/>
                  </a:lnTo>
                  <a:lnTo>
                    <a:pt x="6775" y="96971"/>
                  </a:lnTo>
                  <a:lnTo>
                    <a:pt x="0" y="91890"/>
                  </a:lnTo>
                  <a:lnTo>
                    <a:pt x="1528" y="88773"/>
                  </a:lnTo>
                  <a:lnTo>
                    <a:pt x="2896" y="85521"/>
                  </a:lnTo>
                  <a:lnTo>
                    <a:pt x="4103" y="82133"/>
                  </a:lnTo>
                  <a:lnTo>
                    <a:pt x="5149" y="78610"/>
                  </a:lnTo>
                  <a:lnTo>
                    <a:pt x="6034" y="74951"/>
                  </a:lnTo>
                  <a:lnTo>
                    <a:pt x="6758" y="71157"/>
                  </a:lnTo>
                  <a:lnTo>
                    <a:pt x="7321" y="67228"/>
                  </a:lnTo>
                  <a:lnTo>
                    <a:pt x="7723" y="63162"/>
                  </a:lnTo>
                  <a:lnTo>
                    <a:pt x="7965" y="58962"/>
                  </a:lnTo>
                  <a:lnTo>
                    <a:pt x="8045" y="54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8248860" y="1864010"/>
              <a:ext cx="56319" cy="96971"/>
            </a:xfrm>
            <a:custGeom>
              <a:avLst/>
              <a:pathLst>
                <a:path w="56319" h="96971">
                  <a:moveTo>
                    <a:pt x="23713" y="0"/>
                  </a:moveTo>
                  <a:lnTo>
                    <a:pt x="32606" y="2540"/>
                  </a:lnTo>
                  <a:lnTo>
                    <a:pt x="32182" y="3459"/>
                  </a:lnTo>
                  <a:lnTo>
                    <a:pt x="31759" y="4353"/>
                  </a:lnTo>
                  <a:lnTo>
                    <a:pt x="31335" y="5221"/>
                  </a:lnTo>
                  <a:lnTo>
                    <a:pt x="30912" y="6063"/>
                  </a:lnTo>
                  <a:lnTo>
                    <a:pt x="30488" y="6881"/>
                  </a:lnTo>
                  <a:lnTo>
                    <a:pt x="30065" y="7673"/>
                  </a:lnTo>
                  <a:lnTo>
                    <a:pt x="29641" y="8439"/>
                  </a:lnTo>
                  <a:lnTo>
                    <a:pt x="29218" y="9180"/>
                  </a:lnTo>
                  <a:lnTo>
                    <a:pt x="28795" y="9896"/>
                  </a:lnTo>
                  <a:lnTo>
                    <a:pt x="28371" y="10586"/>
                  </a:lnTo>
                  <a:lnTo>
                    <a:pt x="52508" y="10586"/>
                  </a:lnTo>
                  <a:lnTo>
                    <a:pt x="52508" y="52508"/>
                  </a:lnTo>
                  <a:lnTo>
                    <a:pt x="28371" y="52508"/>
                  </a:lnTo>
                  <a:lnTo>
                    <a:pt x="27668" y="54333"/>
                  </a:lnTo>
                  <a:lnTo>
                    <a:pt x="26914" y="56082"/>
                  </a:lnTo>
                  <a:lnTo>
                    <a:pt x="26110" y="57755"/>
                  </a:lnTo>
                  <a:lnTo>
                    <a:pt x="25254" y="59351"/>
                  </a:lnTo>
                  <a:lnTo>
                    <a:pt x="24348" y="60871"/>
                  </a:lnTo>
                  <a:lnTo>
                    <a:pt x="23391" y="62315"/>
                  </a:lnTo>
                  <a:lnTo>
                    <a:pt x="22383" y="63683"/>
                  </a:lnTo>
                  <a:lnTo>
                    <a:pt x="21325" y="64975"/>
                  </a:lnTo>
                  <a:lnTo>
                    <a:pt x="20215" y="66190"/>
                  </a:lnTo>
                  <a:lnTo>
                    <a:pt x="19055" y="67329"/>
                  </a:lnTo>
                  <a:lnTo>
                    <a:pt x="32606" y="67329"/>
                  </a:lnTo>
                  <a:lnTo>
                    <a:pt x="32606" y="57590"/>
                  </a:lnTo>
                  <a:lnTo>
                    <a:pt x="41075" y="57590"/>
                  </a:lnTo>
                  <a:lnTo>
                    <a:pt x="41075" y="67329"/>
                  </a:lnTo>
                  <a:lnTo>
                    <a:pt x="56319" y="67329"/>
                  </a:lnTo>
                  <a:lnTo>
                    <a:pt x="56319" y="75375"/>
                  </a:lnTo>
                  <a:lnTo>
                    <a:pt x="41075" y="75375"/>
                  </a:lnTo>
                  <a:lnTo>
                    <a:pt x="41075" y="96971"/>
                  </a:lnTo>
                  <a:lnTo>
                    <a:pt x="32606" y="96971"/>
                  </a:lnTo>
                  <a:lnTo>
                    <a:pt x="32606" y="75375"/>
                  </a:lnTo>
                  <a:lnTo>
                    <a:pt x="0" y="75375"/>
                  </a:lnTo>
                  <a:lnTo>
                    <a:pt x="0" y="67329"/>
                  </a:lnTo>
                  <a:lnTo>
                    <a:pt x="5928" y="67329"/>
                  </a:lnTo>
                  <a:lnTo>
                    <a:pt x="7817" y="66190"/>
                  </a:lnTo>
                  <a:lnTo>
                    <a:pt x="9587" y="64975"/>
                  </a:lnTo>
                  <a:lnTo>
                    <a:pt x="11238" y="63683"/>
                  </a:lnTo>
                  <a:lnTo>
                    <a:pt x="12771" y="62315"/>
                  </a:lnTo>
                  <a:lnTo>
                    <a:pt x="14185" y="60871"/>
                  </a:lnTo>
                  <a:lnTo>
                    <a:pt x="15481" y="59351"/>
                  </a:lnTo>
                  <a:lnTo>
                    <a:pt x="16658" y="57755"/>
                  </a:lnTo>
                  <a:lnTo>
                    <a:pt x="17717" y="56082"/>
                  </a:lnTo>
                  <a:lnTo>
                    <a:pt x="18657" y="54333"/>
                  </a:lnTo>
                  <a:lnTo>
                    <a:pt x="19479" y="52508"/>
                  </a:lnTo>
                  <a:lnTo>
                    <a:pt x="3811" y="52508"/>
                  </a:lnTo>
                  <a:lnTo>
                    <a:pt x="3811" y="10586"/>
                  </a:lnTo>
                  <a:lnTo>
                    <a:pt x="19055" y="10586"/>
                  </a:lnTo>
                  <a:lnTo>
                    <a:pt x="19559" y="9565"/>
                  </a:lnTo>
                  <a:lnTo>
                    <a:pt x="20054" y="8536"/>
                  </a:lnTo>
                  <a:lnTo>
                    <a:pt x="20541" y="7499"/>
                  </a:lnTo>
                  <a:lnTo>
                    <a:pt x="21020" y="6453"/>
                  </a:lnTo>
                  <a:lnTo>
                    <a:pt x="21490" y="5399"/>
                  </a:lnTo>
                  <a:lnTo>
                    <a:pt x="21952" y="4336"/>
                  </a:lnTo>
                  <a:lnTo>
                    <a:pt x="22405" y="3264"/>
                  </a:lnTo>
                  <a:lnTo>
                    <a:pt x="22849" y="2185"/>
                  </a:lnTo>
                  <a:lnTo>
                    <a:pt x="23285" y="10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8260716" y="1881795"/>
              <a:ext cx="13127" cy="10162"/>
            </a:xfrm>
            <a:custGeom>
              <a:avLst/>
              <a:pathLst>
                <a:path w="13127" h="10162">
                  <a:moveTo>
                    <a:pt x="0" y="10162"/>
                  </a:moveTo>
                  <a:lnTo>
                    <a:pt x="12703" y="10162"/>
                  </a:lnTo>
                  <a:lnTo>
                    <a:pt x="12784" y="9222"/>
                  </a:lnTo>
                  <a:lnTo>
                    <a:pt x="12856" y="8265"/>
                  </a:lnTo>
                  <a:lnTo>
                    <a:pt x="12919" y="7291"/>
                  </a:lnTo>
                  <a:lnTo>
                    <a:pt x="12974" y="6301"/>
                  </a:lnTo>
                  <a:lnTo>
                    <a:pt x="13021" y="5293"/>
                  </a:lnTo>
                  <a:lnTo>
                    <a:pt x="13059" y="4268"/>
                  </a:lnTo>
                  <a:lnTo>
                    <a:pt x="13089" y="3226"/>
                  </a:lnTo>
                  <a:lnTo>
                    <a:pt x="13110" y="2168"/>
                  </a:lnTo>
                  <a:lnTo>
                    <a:pt x="13122" y="1092"/>
                  </a:lnTo>
                  <a:lnTo>
                    <a:pt x="13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8281466" y="1881795"/>
              <a:ext cx="11856" cy="10162"/>
            </a:xfrm>
            <a:custGeom>
              <a:avLst/>
              <a:pathLst>
                <a:path w="11856" h="10162">
                  <a:moveTo>
                    <a:pt x="0" y="0"/>
                  </a:moveTo>
                  <a:lnTo>
                    <a:pt x="0" y="10162"/>
                  </a:lnTo>
                  <a:lnTo>
                    <a:pt x="11856" y="10162"/>
                  </a:lnTo>
                  <a:lnTo>
                    <a:pt x="1185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8260716" y="1899156"/>
              <a:ext cx="12280" cy="10162"/>
            </a:xfrm>
            <a:custGeom>
              <a:avLst/>
              <a:pathLst>
                <a:path w="12280" h="10162">
                  <a:moveTo>
                    <a:pt x="0" y="10162"/>
                  </a:moveTo>
                  <a:lnTo>
                    <a:pt x="10586" y="10162"/>
                  </a:lnTo>
                  <a:lnTo>
                    <a:pt x="10755" y="9375"/>
                  </a:lnTo>
                  <a:lnTo>
                    <a:pt x="10925" y="8536"/>
                  </a:lnTo>
                  <a:lnTo>
                    <a:pt x="11094" y="7647"/>
                  </a:lnTo>
                  <a:lnTo>
                    <a:pt x="11263" y="6707"/>
                  </a:lnTo>
                  <a:lnTo>
                    <a:pt x="11433" y="5716"/>
                  </a:lnTo>
                  <a:lnTo>
                    <a:pt x="11602" y="4674"/>
                  </a:lnTo>
                  <a:lnTo>
                    <a:pt x="11772" y="3582"/>
                  </a:lnTo>
                  <a:lnTo>
                    <a:pt x="11941" y="2439"/>
                  </a:lnTo>
                  <a:lnTo>
                    <a:pt x="12110" y="1244"/>
                  </a:lnTo>
                  <a:lnTo>
                    <a:pt x="122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8279349" y="1899156"/>
              <a:ext cx="13974" cy="10162"/>
            </a:xfrm>
            <a:custGeom>
              <a:avLst/>
              <a:pathLst>
                <a:path w="13974" h="10162">
                  <a:moveTo>
                    <a:pt x="1270" y="0"/>
                  </a:moveTo>
                  <a:lnTo>
                    <a:pt x="1181" y="1168"/>
                  </a:lnTo>
                  <a:lnTo>
                    <a:pt x="1084" y="2303"/>
                  </a:lnTo>
                  <a:lnTo>
                    <a:pt x="978" y="3404"/>
                  </a:lnTo>
                  <a:lnTo>
                    <a:pt x="863" y="4471"/>
                  </a:lnTo>
                  <a:lnTo>
                    <a:pt x="741" y="5504"/>
                  </a:lnTo>
                  <a:lnTo>
                    <a:pt x="609" y="6504"/>
                  </a:lnTo>
                  <a:lnTo>
                    <a:pt x="470" y="7469"/>
                  </a:lnTo>
                  <a:lnTo>
                    <a:pt x="321" y="8401"/>
                  </a:lnTo>
                  <a:lnTo>
                    <a:pt x="165" y="9299"/>
                  </a:lnTo>
                  <a:lnTo>
                    <a:pt x="0" y="10162"/>
                  </a:lnTo>
                  <a:lnTo>
                    <a:pt x="13974" y="10162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8355994" y="1864010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8369968" y="1905932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8319577" y="1863586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8327199" y="1885606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8327199" y="1918212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8430946" y="1864433"/>
              <a:ext cx="87232" cy="19055"/>
            </a:xfrm>
            <a:custGeom>
              <a:avLst/>
              <a:pathLst>
                <a:path w="87232" h="19055">
                  <a:moveTo>
                    <a:pt x="42769" y="0"/>
                  </a:moveTo>
                  <a:lnTo>
                    <a:pt x="43345" y="1100"/>
                  </a:lnTo>
                  <a:lnTo>
                    <a:pt x="43887" y="2201"/>
                  </a:lnTo>
                  <a:lnTo>
                    <a:pt x="44395" y="3302"/>
                  </a:lnTo>
                  <a:lnTo>
                    <a:pt x="44869" y="4403"/>
                  </a:lnTo>
                  <a:lnTo>
                    <a:pt x="45309" y="5504"/>
                  </a:lnTo>
                  <a:lnTo>
                    <a:pt x="45716" y="6605"/>
                  </a:lnTo>
                  <a:lnTo>
                    <a:pt x="46089" y="7706"/>
                  </a:lnTo>
                  <a:lnTo>
                    <a:pt x="46427" y="8807"/>
                  </a:lnTo>
                  <a:lnTo>
                    <a:pt x="46732" y="9908"/>
                  </a:lnTo>
                  <a:lnTo>
                    <a:pt x="47003" y="11009"/>
                  </a:lnTo>
                  <a:lnTo>
                    <a:pt x="87232" y="11009"/>
                  </a:lnTo>
                  <a:lnTo>
                    <a:pt x="87232" y="19055"/>
                  </a:lnTo>
                  <a:lnTo>
                    <a:pt x="0" y="19055"/>
                  </a:lnTo>
                  <a:lnTo>
                    <a:pt x="0" y="11009"/>
                  </a:lnTo>
                  <a:lnTo>
                    <a:pt x="37264" y="11009"/>
                  </a:lnTo>
                  <a:lnTo>
                    <a:pt x="37001" y="10082"/>
                  </a:lnTo>
                  <a:lnTo>
                    <a:pt x="36722" y="9163"/>
                  </a:lnTo>
                  <a:lnTo>
                    <a:pt x="36425" y="8253"/>
                  </a:lnTo>
                  <a:lnTo>
                    <a:pt x="36112" y="7351"/>
                  </a:lnTo>
                  <a:lnTo>
                    <a:pt x="35782" y="6457"/>
                  </a:lnTo>
                  <a:lnTo>
                    <a:pt x="35434" y="5572"/>
                  </a:lnTo>
                  <a:lnTo>
                    <a:pt x="35070" y="4696"/>
                  </a:lnTo>
                  <a:lnTo>
                    <a:pt x="34689" y="3828"/>
                  </a:lnTo>
                  <a:lnTo>
                    <a:pt x="34291" y="2968"/>
                  </a:lnTo>
                  <a:lnTo>
                    <a:pt x="33876" y="2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8423747" y="1885606"/>
              <a:ext cx="95277" cy="76222"/>
            </a:xfrm>
            <a:custGeom>
              <a:avLst/>
              <a:pathLst>
                <a:path w="95277" h="76222">
                  <a:moveTo>
                    <a:pt x="67329" y="0"/>
                  </a:moveTo>
                  <a:lnTo>
                    <a:pt x="77069" y="2964"/>
                  </a:lnTo>
                  <a:lnTo>
                    <a:pt x="76450" y="4412"/>
                  </a:lnTo>
                  <a:lnTo>
                    <a:pt x="75781" y="5877"/>
                  </a:lnTo>
                  <a:lnTo>
                    <a:pt x="75061" y="7359"/>
                  </a:lnTo>
                  <a:lnTo>
                    <a:pt x="74291" y="8858"/>
                  </a:lnTo>
                  <a:lnTo>
                    <a:pt x="73469" y="10374"/>
                  </a:lnTo>
                  <a:lnTo>
                    <a:pt x="72597" y="11907"/>
                  </a:lnTo>
                  <a:lnTo>
                    <a:pt x="71674" y="13457"/>
                  </a:lnTo>
                  <a:lnTo>
                    <a:pt x="70700" y="15024"/>
                  </a:lnTo>
                  <a:lnTo>
                    <a:pt x="69675" y="16607"/>
                  </a:lnTo>
                  <a:lnTo>
                    <a:pt x="68600" y="18208"/>
                  </a:lnTo>
                  <a:lnTo>
                    <a:pt x="95277" y="18208"/>
                  </a:lnTo>
                  <a:lnTo>
                    <a:pt x="95277" y="26254"/>
                  </a:lnTo>
                  <a:lnTo>
                    <a:pt x="20325" y="26254"/>
                  </a:lnTo>
                  <a:lnTo>
                    <a:pt x="20325" y="46580"/>
                  </a:lnTo>
                  <a:lnTo>
                    <a:pt x="20203" y="49849"/>
                  </a:lnTo>
                  <a:lnTo>
                    <a:pt x="19834" y="53050"/>
                  </a:lnTo>
                  <a:lnTo>
                    <a:pt x="19220" y="56184"/>
                  </a:lnTo>
                  <a:lnTo>
                    <a:pt x="18361" y="59250"/>
                  </a:lnTo>
                  <a:lnTo>
                    <a:pt x="17255" y="62248"/>
                  </a:lnTo>
                  <a:lnTo>
                    <a:pt x="15905" y="65178"/>
                  </a:lnTo>
                  <a:lnTo>
                    <a:pt x="14308" y="68041"/>
                  </a:lnTo>
                  <a:lnTo>
                    <a:pt x="12466" y="70835"/>
                  </a:lnTo>
                  <a:lnTo>
                    <a:pt x="10378" y="73562"/>
                  </a:lnTo>
                  <a:lnTo>
                    <a:pt x="8045" y="76222"/>
                  </a:lnTo>
                  <a:lnTo>
                    <a:pt x="0" y="71564"/>
                  </a:lnTo>
                  <a:lnTo>
                    <a:pt x="2252" y="68828"/>
                  </a:lnTo>
                  <a:lnTo>
                    <a:pt x="4268" y="66042"/>
                  </a:lnTo>
                  <a:lnTo>
                    <a:pt x="6046" y="63205"/>
                  </a:lnTo>
                  <a:lnTo>
                    <a:pt x="7588" y="60317"/>
                  </a:lnTo>
                  <a:lnTo>
                    <a:pt x="8892" y="57378"/>
                  </a:lnTo>
                  <a:lnTo>
                    <a:pt x="9959" y="54388"/>
                  </a:lnTo>
                  <a:lnTo>
                    <a:pt x="10789" y="51348"/>
                  </a:lnTo>
                  <a:lnTo>
                    <a:pt x="11382" y="48257"/>
                  </a:lnTo>
                  <a:lnTo>
                    <a:pt x="11738" y="45115"/>
                  </a:lnTo>
                  <a:lnTo>
                    <a:pt x="11856" y="41922"/>
                  </a:lnTo>
                  <a:lnTo>
                    <a:pt x="11856" y="18208"/>
                  </a:lnTo>
                  <a:lnTo>
                    <a:pt x="58860" y="18208"/>
                  </a:lnTo>
                  <a:lnTo>
                    <a:pt x="59859" y="16654"/>
                  </a:lnTo>
                  <a:lnTo>
                    <a:pt x="60825" y="15041"/>
                  </a:lnTo>
                  <a:lnTo>
                    <a:pt x="61756" y="13368"/>
                  </a:lnTo>
                  <a:lnTo>
                    <a:pt x="62654" y="11636"/>
                  </a:lnTo>
                  <a:lnTo>
                    <a:pt x="63518" y="9845"/>
                  </a:lnTo>
                  <a:lnTo>
                    <a:pt x="64348" y="7994"/>
                  </a:lnTo>
                  <a:lnTo>
                    <a:pt x="65144" y="6085"/>
                  </a:lnTo>
                  <a:lnTo>
                    <a:pt x="65906" y="4116"/>
                  </a:lnTo>
                  <a:lnTo>
                    <a:pt x="66635" y="20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8449578" y="1886029"/>
              <a:ext cx="15244" cy="16514"/>
            </a:xfrm>
            <a:custGeom>
              <a:avLst/>
              <a:pathLst>
                <a:path w="15244" h="16514">
                  <a:moveTo>
                    <a:pt x="8469" y="0"/>
                  </a:moveTo>
                  <a:lnTo>
                    <a:pt x="9375" y="1202"/>
                  </a:lnTo>
                  <a:lnTo>
                    <a:pt x="10230" y="2439"/>
                  </a:lnTo>
                  <a:lnTo>
                    <a:pt x="11035" y="3709"/>
                  </a:lnTo>
                  <a:lnTo>
                    <a:pt x="11789" y="5013"/>
                  </a:lnTo>
                  <a:lnTo>
                    <a:pt x="12491" y="6351"/>
                  </a:lnTo>
                  <a:lnTo>
                    <a:pt x="13144" y="7723"/>
                  </a:lnTo>
                  <a:lnTo>
                    <a:pt x="13745" y="9129"/>
                  </a:lnTo>
                  <a:lnTo>
                    <a:pt x="14295" y="10569"/>
                  </a:lnTo>
                  <a:lnTo>
                    <a:pt x="14795" y="12043"/>
                  </a:lnTo>
                  <a:lnTo>
                    <a:pt x="15244" y="13550"/>
                  </a:lnTo>
                  <a:lnTo>
                    <a:pt x="6775" y="16514"/>
                  </a:lnTo>
                  <a:lnTo>
                    <a:pt x="6250" y="15003"/>
                  </a:lnTo>
                  <a:lnTo>
                    <a:pt x="5691" y="13516"/>
                  </a:lnTo>
                  <a:lnTo>
                    <a:pt x="5098" y="12055"/>
                  </a:lnTo>
                  <a:lnTo>
                    <a:pt x="4471" y="10620"/>
                  </a:lnTo>
                  <a:lnTo>
                    <a:pt x="3811" y="9210"/>
                  </a:lnTo>
                  <a:lnTo>
                    <a:pt x="3116" y="7825"/>
                  </a:lnTo>
                  <a:lnTo>
                    <a:pt x="2388" y="6466"/>
                  </a:lnTo>
                  <a:lnTo>
                    <a:pt x="1626" y="5132"/>
                  </a:lnTo>
                  <a:lnTo>
                    <a:pt x="829" y="3823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8545703" y="1867821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8554172" y="1875866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8536810" y="1913131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8544856" y="1920753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8586355" y="1913131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8594401" y="1920753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7658107" y="2426490"/>
              <a:ext cx="87655" cy="73681"/>
            </a:xfrm>
            <a:custGeom>
              <a:avLst/>
              <a:pathLst>
                <a:path w="87655" h="73681">
                  <a:moveTo>
                    <a:pt x="23290" y="0"/>
                  </a:moveTo>
                  <a:lnTo>
                    <a:pt x="31335" y="1693"/>
                  </a:lnTo>
                  <a:lnTo>
                    <a:pt x="31069" y="2786"/>
                  </a:lnTo>
                  <a:lnTo>
                    <a:pt x="30776" y="3861"/>
                  </a:lnTo>
                  <a:lnTo>
                    <a:pt x="30459" y="4920"/>
                  </a:lnTo>
                  <a:lnTo>
                    <a:pt x="30116" y="5962"/>
                  </a:lnTo>
                  <a:lnTo>
                    <a:pt x="29747" y="6987"/>
                  </a:lnTo>
                  <a:lnTo>
                    <a:pt x="29354" y="7994"/>
                  </a:lnTo>
                  <a:lnTo>
                    <a:pt x="28934" y="8985"/>
                  </a:lnTo>
                  <a:lnTo>
                    <a:pt x="28490" y="9959"/>
                  </a:lnTo>
                  <a:lnTo>
                    <a:pt x="28020" y="10916"/>
                  </a:lnTo>
                  <a:lnTo>
                    <a:pt x="27524" y="11856"/>
                  </a:lnTo>
                  <a:lnTo>
                    <a:pt x="87655" y="11856"/>
                  </a:lnTo>
                  <a:lnTo>
                    <a:pt x="87625" y="20548"/>
                  </a:lnTo>
                  <a:lnTo>
                    <a:pt x="87537" y="28498"/>
                  </a:lnTo>
                  <a:lnTo>
                    <a:pt x="87388" y="35708"/>
                  </a:lnTo>
                  <a:lnTo>
                    <a:pt x="87181" y="42176"/>
                  </a:lnTo>
                  <a:lnTo>
                    <a:pt x="86914" y="47903"/>
                  </a:lnTo>
                  <a:lnTo>
                    <a:pt x="86588" y="52889"/>
                  </a:lnTo>
                  <a:lnTo>
                    <a:pt x="86203" y="57134"/>
                  </a:lnTo>
                  <a:lnTo>
                    <a:pt x="85758" y="60639"/>
                  </a:lnTo>
                  <a:lnTo>
                    <a:pt x="85254" y="63402"/>
                  </a:lnTo>
                  <a:lnTo>
                    <a:pt x="84691" y="65424"/>
                  </a:lnTo>
                  <a:lnTo>
                    <a:pt x="84047" y="66993"/>
                  </a:lnTo>
                  <a:lnTo>
                    <a:pt x="83302" y="68396"/>
                  </a:lnTo>
                  <a:lnTo>
                    <a:pt x="82455" y="69635"/>
                  </a:lnTo>
                  <a:lnTo>
                    <a:pt x="81507" y="70708"/>
                  </a:lnTo>
                  <a:lnTo>
                    <a:pt x="80456" y="71617"/>
                  </a:lnTo>
                  <a:lnTo>
                    <a:pt x="79305" y="72360"/>
                  </a:lnTo>
                  <a:lnTo>
                    <a:pt x="78051" y="72938"/>
                  </a:lnTo>
                  <a:lnTo>
                    <a:pt x="76696" y="73351"/>
                  </a:lnTo>
                  <a:lnTo>
                    <a:pt x="75239" y="73598"/>
                  </a:lnTo>
                  <a:lnTo>
                    <a:pt x="73681" y="73681"/>
                  </a:lnTo>
                  <a:lnTo>
                    <a:pt x="73330" y="73677"/>
                  </a:lnTo>
                  <a:lnTo>
                    <a:pt x="72953" y="73664"/>
                  </a:lnTo>
                  <a:lnTo>
                    <a:pt x="72550" y="73643"/>
                  </a:lnTo>
                  <a:lnTo>
                    <a:pt x="72123" y="73613"/>
                  </a:lnTo>
                  <a:lnTo>
                    <a:pt x="71670" y="73575"/>
                  </a:lnTo>
                  <a:lnTo>
                    <a:pt x="71191" y="73529"/>
                  </a:lnTo>
                  <a:lnTo>
                    <a:pt x="70687" y="73474"/>
                  </a:lnTo>
                  <a:lnTo>
                    <a:pt x="70158" y="73410"/>
                  </a:lnTo>
                  <a:lnTo>
                    <a:pt x="69603" y="73338"/>
                  </a:lnTo>
                  <a:lnTo>
                    <a:pt x="69023" y="73258"/>
                  </a:lnTo>
                  <a:lnTo>
                    <a:pt x="66906" y="64365"/>
                  </a:lnTo>
                  <a:lnTo>
                    <a:pt x="67888" y="64445"/>
                  </a:lnTo>
                  <a:lnTo>
                    <a:pt x="68803" y="64517"/>
                  </a:lnTo>
                  <a:lnTo>
                    <a:pt x="69650" y="64581"/>
                  </a:lnTo>
                  <a:lnTo>
                    <a:pt x="70429" y="64636"/>
                  </a:lnTo>
                  <a:lnTo>
                    <a:pt x="71140" y="64683"/>
                  </a:lnTo>
                  <a:lnTo>
                    <a:pt x="71784" y="64721"/>
                  </a:lnTo>
                  <a:lnTo>
                    <a:pt x="72360" y="64750"/>
                  </a:lnTo>
                  <a:lnTo>
                    <a:pt x="72868" y="64771"/>
                  </a:lnTo>
                  <a:lnTo>
                    <a:pt x="73308" y="64784"/>
                  </a:lnTo>
                  <a:lnTo>
                    <a:pt x="73681" y="64788"/>
                  </a:lnTo>
                  <a:lnTo>
                    <a:pt x="74176" y="64729"/>
                  </a:lnTo>
                  <a:lnTo>
                    <a:pt x="74647" y="64551"/>
                  </a:lnTo>
                  <a:lnTo>
                    <a:pt x="75091" y="64255"/>
                  </a:lnTo>
                  <a:lnTo>
                    <a:pt x="75510" y="63840"/>
                  </a:lnTo>
                  <a:lnTo>
                    <a:pt x="75904" y="63306"/>
                  </a:lnTo>
                  <a:lnTo>
                    <a:pt x="76273" y="62654"/>
                  </a:lnTo>
                  <a:lnTo>
                    <a:pt x="76616" y="61884"/>
                  </a:lnTo>
                  <a:lnTo>
                    <a:pt x="76933" y="60994"/>
                  </a:lnTo>
                  <a:lnTo>
                    <a:pt x="77225" y="59986"/>
                  </a:lnTo>
                  <a:lnTo>
                    <a:pt x="77492" y="58860"/>
                  </a:lnTo>
                  <a:lnTo>
                    <a:pt x="77734" y="57403"/>
                  </a:lnTo>
                  <a:lnTo>
                    <a:pt x="77949" y="55405"/>
                  </a:lnTo>
                  <a:lnTo>
                    <a:pt x="78140" y="52864"/>
                  </a:lnTo>
                  <a:lnTo>
                    <a:pt x="78305" y="49781"/>
                  </a:lnTo>
                  <a:lnTo>
                    <a:pt x="78445" y="46156"/>
                  </a:lnTo>
                  <a:lnTo>
                    <a:pt x="78559" y="41989"/>
                  </a:lnTo>
                  <a:lnTo>
                    <a:pt x="78648" y="37281"/>
                  </a:lnTo>
                  <a:lnTo>
                    <a:pt x="78712" y="32030"/>
                  </a:lnTo>
                  <a:lnTo>
                    <a:pt x="78750" y="26237"/>
                  </a:lnTo>
                  <a:lnTo>
                    <a:pt x="78763" y="19902"/>
                  </a:lnTo>
                  <a:lnTo>
                    <a:pt x="23290" y="19902"/>
                  </a:lnTo>
                  <a:lnTo>
                    <a:pt x="21744" y="22400"/>
                  </a:lnTo>
                  <a:lnTo>
                    <a:pt x="20156" y="24814"/>
                  </a:lnTo>
                  <a:lnTo>
                    <a:pt x="18526" y="27143"/>
                  </a:lnTo>
                  <a:lnTo>
                    <a:pt x="16853" y="29387"/>
                  </a:lnTo>
                  <a:lnTo>
                    <a:pt x="15138" y="31547"/>
                  </a:lnTo>
                  <a:lnTo>
                    <a:pt x="13381" y="33622"/>
                  </a:lnTo>
                  <a:lnTo>
                    <a:pt x="11581" y="35612"/>
                  </a:lnTo>
                  <a:lnTo>
                    <a:pt x="9739" y="37518"/>
                  </a:lnTo>
                  <a:lnTo>
                    <a:pt x="7855" y="39339"/>
                  </a:lnTo>
                  <a:lnTo>
                    <a:pt x="5928" y="41075"/>
                  </a:lnTo>
                  <a:lnTo>
                    <a:pt x="0" y="35570"/>
                  </a:lnTo>
                  <a:lnTo>
                    <a:pt x="3053" y="32623"/>
                  </a:lnTo>
                  <a:lnTo>
                    <a:pt x="5945" y="29540"/>
                  </a:lnTo>
                  <a:lnTo>
                    <a:pt x="8676" y="26322"/>
                  </a:lnTo>
                  <a:lnTo>
                    <a:pt x="11247" y="22968"/>
                  </a:lnTo>
                  <a:lnTo>
                    <a:pt x="13656" y="19479"/>
                  </a:lnTo>
                  <a:lnTo>
                    <a:pt x="15905" y="15854"/>
                  </a:lnTo>
                  <a:lnTo>
                    <a:pt x="17992" y="12093"/>
                  </a:lnTo>
                  <a:lnTo>
                    <a:pt x="19919" y="8198"/>
                  </a:lnTo>
                  <a:lnTo>
                    <a:pt x="21685" y="41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674199" y="2459943"/>
              <a:ext cx="81303" cy="62671"/>
            </a:xfrm>
            <a:custGeom>
              <a:avLst/>
              <a:pathLst>
                <a:path w="81303" h="62671">
                  <a:moveTo>
                    <a:pt x="8469" y="31335"/>
                  </a:moveTo>
                  <a:lnTo>
                    <a:pt x="8469" y="51661"/>
                  </a:lnTo>
                  <a:lnTo>
                    <a:pt x="8494" y="52068"/>
                  </a:lnTo>
                  <a:lnTo>
                    <a:pt x="8570" y="52440"/>
                  </a:lnTo>
                  <a:lnTo>
                    <a:pt x="8697" y="52779"/>
                  </a:lnTo>
                  <a:lnTo>
                    <a:pt x="8875" y="53084"/>
                  </a:lnTo>
                  <a:lnTo>
                    <a:pt x="9104" y="53355"/>
                  </a:lnTo>
                  <a:lnTo>
                    <a:pt x="9383" y="53592"/>
                  </a:lnTo>
                  <a:lnTo>
                    <a:pt x="9714" y="53795"/>
                  </a:lnTo>
                  <a:lnTo>
                    <a:pt x="10095" y="53965"/>
                  </a:lnTo>
                  <a:lnTo>
                    <a:pt x="10527" y="54100"/>
                  </a:lnTo>
                  <a:lnTo>
                    <a:pt x="11009" y="54202"/>
                  </a:lnTo>
                  <a:lnTo>
                    <a:pt x="11691" y="54282"/>
                  </a:lnTo>
                  <a:lnTo>
                    <a:pt x="12720" y="54354"/>
                  </a:lnTo>
                  <a:lnTo>
                    <a:pt x="14096" y="54418"/>
                  </a:lnTo>
                  <a:lnTo>
                    <a:pt x="15820" y="54473"/>
                  </a:lnTo>
                  <a:lnTo>
                    <a:pt x="17891" y="54520"/>
                  </a:lnTo>
                  <a:lnTo>
                    <a:pt x="20308" y="54558"/>
                  </a:lnTo>
                  <a:lnTo>
                    <a:pt x="23074" y="54587"/>
                  </a:lnTo>
                  <a:lnTo>
                    <a:pt x="26186" y="54609"/>
                  </a:lnTo>
                  <a:lnTo>
                    <a:pt x="29646" y="54621"/>
                  </a:lnTo>
                  <a:lnTo>
                    <a:pt x="33453" y="54625"/>
                  </a:lnTo>
                  <a:lnTo>
                    <a:pt x="39364" y="54604"/>
                  </a:lnTo>
                  <a:lnTo>
                    <a:pt x="44734" y="54541"/>
                  </a:lnTo>
                  <a:lnTo>
                    <a:pt x="49561" y="54435"/>
                  </a:lnTo>
                  <a:lnTo>
                    <a:pt x="53846" y="54287"/>
                  </a:lnTo>
                  <a:lnTo>
                    <a:pt x="57590" y="54096"/>
                  </a:lnTo>
                  <a:lnTo>
                    <a:pt x="60791" y="53863"/>
                  </a:lnTo>
                  <a:lnTo>
                    <a:pt x="63450" y="53588"/>
                  </a:lnTo>
                  <a:lnTo>
                    <a:pt x="65568" y="53270"/>
                  </a:lnTo>
                  <a:lnTo>
                    <a:pt x="67143" y="52910"/>
                  </a:lnTo>
                  <a:lnTo>
                    <a:pt x="68176" y="52508"/>
                  </a:lnTo>
                  <a:lnTo>
                    <a:pt x="68909" y="52017"/>
                  </a:lnTo>
                  <a:lnTo>
                    <a:pt x="69582" y="51390"/>
                  </a:lnTo>
                  <a:lnTo>
                    <a:pt x="70196" y="50628"/>
                  </a:lnTo>
                  <a:lnTo>
                    <a:pt x="70751" y="49730"/>
                  </a:lnTo>
                  <a:lnTo>
                    <a:pt x="71246" y="48697"/>
                  </a:lnTo>
                  <a:lnTo>
                    <a:pt x="71682" y="47528"/>
                  </a:lnTo>
                  <a:lnTo>
                    <a:pt x="72059" y="46224"/>
                  </a:lnTo>
                  <a:lnTo>
                    <a:pt x="72377" y="44784"/>
                  </a:lnTo>
                  <a:lnTo>
                    <a:pt x="72635" y="43209"/>
                  </a:lnTo>
                  <a:lnTo>
                    <a:pt x="72834" y="41498"/>
                  </a:lnTo>
                  <a:lnTo>
                    <a:pt x="81303" y="44462"/>
                  </a:lnTo>
                  <a:lnTo>
                    <a:pt x="80761" y="46753"/>
                  </a:lnTo>
                  <a:lnTo>
                    <a:pt x="80151" y="48883"/>
                  </a:lnTo>
                  <a:lnTo>
                    <a:pt x="79474" y="50852"/>
                  </a:lnTo>
                  <a:lnTo>
                    <a:pt x="78729" y="52661"/>
                  </a:lnTo>
                  <a:lnTo>
                    <a:pt x="77916" y="54308"/>
                  </a:lnTo>
                  <a:lnTo>
                    <a:pt x="77035" y="55794"/>
                  </a:lnTo>
                  <a:lnTo>
                    <a:pt x="76086" y="57120"/>
                  </a:lnTo>
                  <a:lnTo>
                    <a:pt x="75070" y="58284"/>
                  </a:lnTo>
                  <a:lnTo>
                    <a:pt x="73986" y="59288"/>
                  </a:lnTo>
                  <a:lnTo>
                    <a:pt x="72834" y="60130"/>
                  </a:lnTo>
                  <a:lnTo>
                    <a:pt x="71602" y="60613"/>
                  </a:lnTo>
                  <a:lnTo>
                    <a:pt x="69768" y="61045"/>
                  </a:lnTo>
                  <a:lnTo>
                    <a:pt x="67333" y="61426"/>
                  </a:lnTo>
                  <a:lnTo>
                    <a:pt x="64297" y="61756"/>
                  </a:lnTo>
                  <a:lnTo>
                    <a:pt x="60660" y="62036"/>
                  </a:lnTo>
                  <a:lnTo>
                    <a:pt x="56421" y="62265"/>
                  </a:lnTo>
                  <a:lnTo>
                    <a:pt x="51581" y="62442"/>
                  </a:lnTo>
                  <a:lnTo>
                    <a:pt x="46139" y="62570"/>
                  </a:lnTo>
                  <a:lnTo>
                    <a:pt x="40097" y="62646"/>
                  </a:lnTo>
                  <a:lnTo>
                    <a:pt x="33453" y="62671"/>
                  </a:lnTo>
                  <a:lnTo>
                    <a:pt x="28585" y="62654"/>
                  </a:lnTo>
                  <a:lnTo>
                    <a:pt x="24145" y="62603"/>
                  </a:lnTo>
                  <a:lnTo>
                    <a:pt x="20133" y="62519"/>
                  </a:lnTo>
                  <a:lnTo>
                    <a:pt x="16548" y="62400"/>
                  </a:lnTo>
                  <a:lnTo>
                    <a:pt x="13391" y="62248"/>
                  </a:lnTo>
                  <a:lnTo>
                    <a:pt x="10662" y="62061"/>
                  </a:lnTo>
                  <a:lnTo>
                    <a:pt x="8361" y="61841"/>
                  </a:lnTo>
                  <a:lnTo>
                    <a:pt x="6487" y="61587"/>
                  </a:lnTo>
                  <a:lnTo>
                    <a:pt x="5041" y="61299"/>
                  </a:lnTo>
                  <a:lnTo>
                    <a:pt x="4022" y="60977"/>
                  </a:lnTo>
                  <a:lnTo>
                    <a:pt x="3258" y="60596"/>
                  </a:lnTo>
                  <a:lnTo>
                    <a:pt x="2574" y="60130"/>
                  </a:lnTo>
                  <a:lnTo>
                    <a:pt x="1971" y="59580"/>
                  </a:lnTo>
                  <a:lnTo>
                    <a:pt x="1448" y="58945"/>
                  </a:lnTo>
                  <a:lnTo>
                    <a:pt x="1005" y="58225"/>
                  </a:lnTo>
                  <a:lnTo>
                    <a:pt x="643" y="57420"/>
                  </a:lnTo>
                  <a:lnTo>
                    <a:pt x="362" y="56531"/>
                  </a:lnTo>
                  <a:lnTo>
                    <a:pt x="160" y="55557"/>
                  </a:lnTo>
                  <a:lnTo>
                    <a:pt x="40" y="54498"/>
                  </a:lnTo>
                  <a:lnTo>
                    <a:pt x="0" y="53355"/>
                  </a:lnTo>
                  <a:lnTo>
                    <a:pt x="0" y="0"/>
                  </a:lnTo>
                  <a:lnTo>
                    <a:pt x="46156" y="0"/>
                  </a:lnTo>
                  <a:lnTo>
                    <a:pt x="46156" y="313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7682668" y="2467989"/>
              <a:ext cx="29218" cy="15244"/>
            </a:xfrm>
            <a:custGeom>
              <a:avLst/>
              <a:pathLst>
                <a:path w="29218" h="15244">
                  <a:moveTo>
                    <a:pt x="29218" y="0"/>
                  </a:moveTo>
                  <a:lnTo>
                    <a:pt x="0" y="0"/>
                  </a:lnTo>
                  <a:lnTo>
                    <a:pt x="0" y="15244"/>
                  </a:lnTo>
                  <a:lnTo>
                    <a:pt x="29218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7769477" y="2427337"/>
              <a:ext cx="35146" cy="41922"/>
            </a:xfrm>
            <a:custGeom>
              <a:avLst/>
              <a:pathLst>
                <a:path w="35146" h="41922">
                  <a:moveTo>
                    <a:pt x="27524" y="0"/>
                  </a:moveTo>
                  <a:lnTo>
                    <a:pt x="35146" y="0"/>
                  </a:lnTo>
                  <a:lnTo>
                    <a:pt x="35146" y="41922"/>
                  </a:lnTo>
                  <a:lnTo>
                    <a:pt x="27524" y="41922"/>
                  </a:lnTo>
                  <a:lnTo>
                    <a:pt x="27524" y="30912"/>
                  </a:lnTo>
                  <a:lnTo>
                    <a:pt x="24924" y="32068"/>
                  </a:lnTo>
                  <a:lnTo>
                    <a:pt x="22375" y="33165"/>
                  </a:lnTo>
                  <a:lnTo>
                    <a:pt x="19877" y="34202"/>
                  </a:lnTo>
                  <a:lnTo>
                    <a:pt x="17429" y="35180"/>
                  </a:lnTo>
                  <a:lnTo>
                    <a:pt x="15032" y="36099"/>
                  </a:lnTo>
                  <a:lnTo>
                    <a:pt x="12686" y="36959"/>
                  </a:lnTo>
                  <a:lnTo>
                    <a:pt x="10391" y="37759"/>
                  </a:lnTo>
                  <a:lnTo>
                    <a:pt x="8147" y="38500"/>
                  </a:lnTo>
                  <a:lnTo>
                    <a:pt x="5953" y="39182"/>
                  </a:lnTo>
                  <a:lnTo>
                    <a:pt x="3811" y="39804"/>
                  </a:lnTo>
                  <a:lnTo>
                    <a:pt x="0" y="32182"/>
                  </a:lnTo>
                  <a:lnTo>
                    <a:pt x="3247" y="31242"/>
                  </a:lnTo>
                  <a:lnTo>
                    <a:pt x="6385" y="30285"/>
                  </a:lnTo>
                  <a:lnTo>
                    <a:pt x="9413" y="29311"/>
                  </a:lnTo>
                  <a:lnTo>
                    <a:pt x="12331" y="28320"/>
                  </a:lnTo>
                  <a:lnTo>
                    <a:pt x="15138" y="27312"/>
                  </a:lnTo>
                  <a:lnTo>
                    <a:pt x="17836" y="26288"/>
                  </a:lnTo>
                  <a:lnTo>
                    <a:pt x="20423" y="25246"/>
                  </a:lnTo>
                  <a:lnTo>
                    <a:pt x="22900" y="24187"/>
                  </a:lnTo>
                  <a:lnTo>
                    <a:pt x="25267" y="23112"/>
                  </a:lnTo>
                  <a:lnTo>
                    <a:pt x="27524" y="220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7811399" y="2427337"/>
              <a:ext cx="50391" cy="39381"/>
            </a:xfrm>
            <a:custGeom>
              <a:avLst/>
              <a:pathLst>
                <a:path w="50391" h="39381">
                  <a:moveTo>
                    <a:pt x="0" y="12280"/>
                  </a:moveTo>
                  <a:lnTo>
                    <a:pt x="21172" y="12280"/>
                  </a:lnTo>
                  <a:lnTo>
                    <a:pt x="21172" y="0"/>
                  </a:lnTo>
                  <a:lnTo>
                    <a:pt x="29218" y="0"/>
                  </a:lnTo>
                  <a:lnTo>
                    <a:pt x="29218" y="12280"/>
                  </a:lnTo>
                  <a:lnTo>
                    <a:pt x="50391" y="12280"/>
                  </a:lnTo>
                  <a:lnTo>
                    <a:pt x="50391" y="19479"/>
                  </a:lnTo>
                  <a:lnTo>
                    <a:pt x="29218" y="19479"/>
                  </a:lnTo>
                  <a:lnTo>
                    <a:pt x="29218" y="32182"/>
                  </a:lnTo>
                  <a:lnTo>
                    <a:pt x="47850" y="32182"/>
                  </a:lnTo>
                  <a:lnTo>
                    <a:pt x="47850" y="39381"/>
                  </a:lnTo>
                  <a:lnTo>
                    <a:pt x="2540" y="39381"/>
                  </a:lnTo>
                  <a:lnTo>
                    <a:pt x="2540" y="32182"/>
                  </a:lnTo>
                  <a:lnTo>
                    <a:pt x="21172" y="32182"/>
                  </a:lnTo>
                  <a:lnTo>
                    <a:pt x="21172" y="19479"/>
                  </a:lnTo>
                  <a:lnTo>
                    <a:pt x="0" y="194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7771594" y="2430725"/>
              <a:ext cx="21596" cy="19055"/>
            </a:xfrm>
            <a:custGeom>
              <a:avLst/>
              <a:pathLst>
                <a:path w="21596" h="19055">
                  <a:moveTo>
                    <a:pt x="5928" y="0"/>
                  </a:moveTo>
                  <a:lnTo>
                    <a:pt x="7609" y="1033"/>
                  </a:lnTo>
                  <a:lnTo>
                    <a:pt x="9265" y="2100"/>
                  </a:lnTo>
                  <a:lnTo>
                    <a:pt x="10895" y="3201"/>
                  </a:lnTo>
                  <a:lnTo>
                    <a:pt x="12500" y="4336"/>
                  </a:lnTo>
                  <a:lnTo>
                    <a:pt x="14079" y="5504"/>
                  </a:lnTo>
                  <a:lnTo>
                    <a:pt x="15634" y="6707"/>
                  </a:lnTo>
                  <a:lnTo>
                    <a:pt x="17162" y="7944"/>
                  </a:lnTo>
                  <a:lnTo>
                    <a:pt x="18665" y="9214"/>
                  </a:lnTo>
                  <a:lnTo>
                    <a:pt x="20143" y="10518"/>
                  </a:lnTo>
                  <a:lnTo>
                    <a:pt x="21596" y="11856"/>
                  </a:lnTo>
                  <a:lnTo>
                    <a:pt x="15667" y="19055"/>
                  </a:lnTo>
                  <a:lnTo>
                    <a:pt x="14139" y="17556"/>
                  </a:lnTo>
                  <a:lnTo>
                    <a:pt x="12602" y="16108"/>
                  </a:lnTo>
                  <a:lnTo>
                    <a:pt x="11056" y="14710"/>
                  </a:lnTo>
                  <a:lnTo>
                    <a:pt x="9502" y="13364"/>
                  </a:lnTo>
                  <a:lnTo>
                    <a:pt x="7939" y="12068"/>
                  </a:lnTo>
                  <a:lnTo>
                    <a:pt x="6368" y="10823"/>
                  </a:lnTo>
                  <a:lnTo>
                    <a:pt x="4789" y="9629"/>
                  </a:lnTo>
                  <a:lnTo>
                    <a:pt x="3201" y="8486"/>
                  </a:lnTo>
                  <a:lnTo>
                    <a:pt x="1604" y="7393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7764395" y="2470953"/>
              <a:ext cx="99935" cy="54202"/>
            </a:xfrm>
            <a:custGeom>
              <a:avLst/>
              <a:pathLst>
                <a:path w="99935" h="54202">
                  <a:moveTo>
                    <a:pt x="22443" y="33876"/>
                  </a:moveTo>
                  <a:lnTo>
                    <a:pt x="20829" y="34549"/>
                  </a:lnTo>
                  <a:lnTo>
                    <a:pt x="19208" y="35214"/>
                  </a:lnTo>
                  <a:lnTo>
                    <a:pt x="17577" y="35871"/>
                  </a:lnTo>
                  <a:lnTo>
                    <a:pt x="15938" y="36518"/>
                  </a:lnTo>
                  <a:lnTo>
                    <a:pt x="14291" y="37158"/>
                  </a:lnTo>
                  <a:lnTo>
                    <a:pt x="12635" y="37789"/>
                  </a:lnTo>
                  <a:lnTo>
                    <a:pt x="10971" y="38411"/>
                  </a:lnTo>
                  <a:lnTo>
                    <a:pt x="9299" y="39025"/>
                  </a:lnTo>
                  <a:lnTo>
                    <a:pt x="7617" y="39631"/>
                  </a:lnTo>
                  <a:lnTo>
                    <a:pt x="5928" y="40228"/>
                  </a:lnTo>
                  <a:lnTo>
                    <a:pt x="0" y="33029"/>
                  </a:lnTo>
                  <a:lnTo>
                    <a:pt x="5284" y="31407"/>
                  </a:lnTo>
                  <a:lnTo>
                    <a:pt x="10298" y="29760"/>
                  </a:lnTo>
                  <a:lnTo>
                    <a:pt x="15041" y="28087"/>
                  </a:lnTo>
                  <a:lnTo>
                    <a:pt x="19512" y="26389"/>
                  </a:lnTo>
                  <a:lnTo>
                    <a:pt x="23713" y="24666"/>
                  </a:lnTo>
                  <a:lnTo>
                    <a:pt x="27643" y="22917"/>
                  </a:lnTo>
                  <a:lnTo>
                    <a:pt x="31301" y="21143"/>
                  </a:lnTo>
                  <a:lnTo>
                    <a:pt x="34689" y="19343"/>
                  </a:lnTo>
                  <a:lnTo>
                    <a:pt x="37806" y="17518"/>
                  </a:lnTo>
                  <a:lnTo>
                    <a:pt x="40651" y="15667"/>
                  </a:lnTo>
                  <a:lnTo>
                    <a:pt x="3811" y="15667"/>
                  </a:lnTo>
                  <a:lnTo>
                    <a:pt x="3811" y="8045"/>
                  </a:lnTo>
                  <a:lnTo>
                    <a:pt x="44039" y="8045"/>
                  </a:lnTo>
                  <a:lnTo>
                    <a:pt x="43781" y="7457"/>
                  </a:lnTo>
                  <a:lnTo>
                    <a:pt x="43514" y="6876"/>
                  </a:lnTo>
                  <a:lnTo>
                    <a:pt x="43239" y="6305"/>
                  </a:lnTo>
                  <a:lnTo>
                    <a:pt x="42955" y="5742"/>
                  </a:lnTo>
                  <a:lnTo>
                    <a:pt x="42663" y="5187"/>
                  </a:lnTo>
                  <a:lnTo>
                    <a:pt x="42362" y="4641"/>
                  </a:lnTo>
                  <a:lnTo>
                    <a:pt x="42053" y="4103"/>
                  </a:lnTo>
                  <a:lnTo>
                    <a:pt x="41735" y="3573"/>
                  </a:lnTo>
                  <a:lnTo>
                    <a:pt x="41409" y="3053"/>
                  </a:lnTo>
                  <a:lnTo>
                    <a:pt x="41075" y="2540"/>
                  </a:lnTo>
                  <a:lnTo>
                    <a:pt x="49121" y="0"/>
                  </a:lnTo>
                  <a:lnTo>
                    <a:pt x="49620" y="766"/>
                  </a:lnTo>
                  <a:lnTo>
                    <a:pt x="50103" y="1541"/>
                  </a:lnTo>
                  <a:lnTo>
                    <a:pt x="50569" y="2324"/>
                  </a:lnTo>
                  <a:lnTo>
                    <a:pt x="51018" y="3116"/>
                  </a:lnTo>
                  <a:lnTo>
                    <a:pt x="51450" y="3916"/>
                  </a:lnTo>
                  <a:lnTo>
                    <a:pt x="51865" y="4725"/>
                  </a:lnTo>
                  <a:lnTo>
                    <a:pt x="52263" y="5543"/>
                  </a:lnTo>
                  <a:lnTo>
                    <a:pt x="52644" y="6368"/>
                  </a:lnTo>
                  <a:lnTo>
                    <a:pt x="53008" y="7203"/>
                  </a:lnTo>
                  <a:lnTo>
                    <a:pt x="53355" y="8045"/>
                  </a:lnTo>
                  <a:lnTo>
                    <a:pt x="97818" y="8045"/>
                  </a:lnTo>
                  <a:lnTo>
                    <a:pt x="97818" y="15667"/>
                  </a:lnTo>
                  <a:lnTo>
                    <a:pt x="60554" y="15667"/>
                  </a:lnTo>
                  <a:lnTo>
                    <a:pt x="61498" y="17094"/>
                  </a:lnTo>
                  <a:lnTo>
                    <a:pt x="62468" y="18496"/>
                  </a:lnTo>
                  <a:lnTo>
                    <a:pt x="63463" y="19872"/>
                  </a:lnTo>
                  <a:lnTo>
                    <a:pt x="64484" y="21223"/>
                  </a:lnTo>
                  <a:lnTo>
                    <a:pt x="65529" y="22549"/>
                  </a:lnTo>
                  <a:lnTo>
                    <a:pt x="66601" y="23849"/>
                  </a:lnTo>
                  <a:lnTo>
                    <a:pt x="67698" y="25123"/>
                  </a:lnTo>
                  <a:lnTo>
                    <a:pt x="68820" y="26372"/>
                  </a:lnTo>
                  <a:lnTo>
                    <a:pt x="69967" y="27596"/>
                  </a:lnTo>
                  <a:lnTo>
                    <a:pt x="71140" y="28795"/>
                  </a:lnTo>
                  <a:lnTo>
                    <a:pt x="72559" y="27926"/>
                  </a:lnTo>
                  <a:lnTo>
                    <a:pt x="73935" y="27016"/>
                  </a:lnTo>
                  <a:lnTo>
                    <a:pt x="75269" y="26063"/>
                  </a:lnTo>
                  <a:lnTo>
                    <a:pt x="76561" y="25068"/>
                  </a:lnTo>
                  <a:lnTo>
                    <a:pt x="77810" y="24031"/>
                  </a:lnTo>
                  <a:lnTo>
                    <a:pt x="79017" y="22951"/>
                  </a:lnTo>
                  <a:lnTo>
                    <a:pt x="80181" y="21829"/>
                  </a:lnTo>
                  <a:lnTo>
                    <a:pt x="81303" y="20664"/>
                  </a:lnTo>
                  <a:lnTo>
                    <a:pt x="82383" y="19457"/>
                  </a:lnTo>
                  <a:lnTo>
                    <a:pt x="83421" y="18208"/>
                  </a:lnTo>
                  <a:lnTo>
                    <a:pt x="90619" y="23713"/>
                  </a:lnTo>
                  <a:lnTo>
                    <a:pt x="89425" y="24958"/>
                  </a:lnTo>
                  <a:lnTo>
                    <a:pt x="88214" y="26152"/>
                  </a:lnTo>
                  <a:lnTo>
                    <a:pt x="86986" y="27296"/>
                  </a:lnTo>
                  <a:lnTo>
                    <a:pt x="85741" y="28388"/>
                  </a:lnTo>
                  <a:lnTo>
                    <a:pt x="84479" y="29430"/>
                  </a:lnTo>
                  <a:lnTo>
                    <a:pt x="83200" y="30421"/>
                  </a:lnTo>
                  <a:lnTo>
                    <a:pt x="81905" y="31361"/>
                  </a:lnTo>
                  <a:lnTo>
                    <a:pt x="80592" y="32250"/>
                  </a:lnTo>
                  <a:lnTo>
                    <a:pt x="79262" y="33088"/>
                  </a:lnTo>
                  <a:lnTo>
                    <a:pt x="77916" y="33876"/>
                  </a:lnTo>
                  <a:lnTo>
                    <a:pt x="79736" y="35218"/>
                  </a:lnTo>
                  <a:lnTo>
                    <a:pt x="81642" y="36535"/>
                  </a:lnTo>
                  <a:lnTo>
                    <a:pt x="83632" y="37827"/>
                  </a:lnTo>
                  <a:lnTo>
                    <a:pt x="85707" y="39093"/>
                  </a:lnTo>
                  <a:lnTo>
                    <a:pt x="87867" y="40334"/>
                  </a:lnTo>
                  <a:lnTo>
                    <a:pt x="90111" y="41549"/>
                  </a:lnTo>
                  <a:lnTo>
                    <a:pt x="92440" y="42739"/>
                  </a:lnTo>
                  <a:lnTo>
                    <a:pt x="94854" y="43904"/>
                  </a:lnTo>
                  <a:lnTo>
                    <a:pt x="97352" y="45043"/>
                  </a:lnTo>
                  <a:lnTo>
                    <a:pt x="99935" y="46156"/>
                  </a:lnTo>
                  <a:lnTo>
                    <a:pt x="93584" y="54202"/>
                  </a:lnTo>
                  <a:lnTo>
                    <a:pt x="88053" y="51301"/>
                  </a:lnTo>
                  <a:lnTo>
                    <a:pt x="82811" y="48189"/>
                  </a:lnTo>
                  <a:lnTo>
                    <a:pt x="77856" y="44865"/>
                  </a:lnTo>
                  <a:lnTo>
                    <a:pt x="73190" y="41329"/>
                  </a:lnTo>
                  <a:lnTo>
                    <a:pt x="68811" y="37581"/>
                  </a:lnTo>
                  <a:lnTo>
                    <a:pt x="64721" y="33622"/>
                  </a:lnTo>
                  <a:lnTo>
                    <a:pt x="60918" y="29451"/>
                  </a:lnTo>
                  <a:lnTo>
                    <a:pt x="57403" y="25068"/>
                  </a:lnTo>
                  <a:lnTo>
                    <a:pt x="54177" y="20474"/>
                  </a:lnTo>
                  <a:lnTo>
                    <a:pt x="51238" y="15667"/>
                  </a:lnTo>
                  <a:lnTo>
                    <a:pt x="49510" y="17260"/>
                  </a:lnTo>
                  <a:lnTo>
                    <a:pt x="47715" y="18818"/>
                  </a:lnTo>
                  <a:lnTo>
                    <a:pt x="45851" y="20342"/>
                  </a:lnTo>
                  <a:lnTo>
                    <a:pt x="43920" y="21833"/>
                  </a:lnTo>
                  <a:lnTo>
                    <a:pt x="41922" y="23290"/>
                  </a:lnTo>
                  <a:lnTo>
                    <a:pt x="39855" y="24712"/>
                  </a:lnTo>
                  <a:lnTo>
                    <a:pt x="37721" y="26101"/>
                  </a:lnTo>
                  <a:lnTo>
                    <a:pt x="35519" y="27456"/>
                  </a:lnTo>
                  <a:lnTo>
                    <a:pt x="33249" y="28778"/>
                  </a:lnTo>
                  <a:lnTo>
                    <a:pt x="30912" y="30065"/>
                  </a:lnTo>
                  <a:lnTo>
                    <a:pt x="30912" y="45733"/>
                  </a:lnTo>
                  <a:lnTo>
                    <a:pt x="56319" y="38958"/>
                  </a:lnTo>
                  <a:lnTo>
                    <a:pt x="58860" y="46156"/>
                  </a:lnTo>
                  <a:lnTo>
                    <a:pt x="55413" y="47071"/>
                  </a:lnTo>
                  <a:lnTo>
                    <a:pt x="52017" y="47952"/>
                  </a:lnTo>
                  <a:lnTo>
                    <a:pt x="48672" y="48799"/>
                  </a:lnTo>
                  <a:lnTo>
                    <a:pt x="45377" y="49612"/>
                  </a:lnTo>
                  <a:lnTo>
                    <a:pt x="42133" y="50391"/>
                  </a:lnTo>
                  <a:lnTo>
                    <a:pt x="38941" y="51136"/>
                  </a:lnTo>
                  <a:lnTo>
                    <a:pt x="35799" y="51848"/>
                  </a:lnTo>
                  <a:lnTo>
                    <a:pt x="32707" y="52525"/>
                  </a:lnTo>
                  <a:lnTo>
                    <a:pt x="29667" y="53169"/>
                  </a:lnTo>
                  <a:lnTo>
                    <a:pt x="26677" y="53779"/>
                  </a:lnTo>
                  <a:lnTo>
                    <a:pt x="22443" y="495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7883386" y="2427337"/>
              <a:ext cx="19479" cy="22443"/>
            </a:xfrm>
            <a:custGeom>
              <a:avLst/>
              <a:pathLst>
                <a:path w="19479" h="22443">
                  <a:moveTo>
                    <a:pt x="7622" y="0"/>
                  </a:moveTo>
                  <a:lnTo>
                    <a:pt x="9036" y="1702"/>
                  </a:lnTo>
                  <a:lnTo>
                    <a:pt x="10400" y="3421"/>
                  </a:lnTo>
                  <a:lnTo>
                    <a:pt x="11712" y="5157"/>
                  </a:lnTo>
                  <a:lnTo>
                    <a:pt x="12974" y="6910"/>
                  </a:lnTo>
                  <a:lnTo>
                    <a:pt x="14185" y="8680"/>
                  </a:lnTo>
                  <a:lnTo>
                    <a:pt x="15346" y="10467"/>
                  </a:lnTo>
                  <a:lnTo>
                    <a:pt x="16455" y="12271"/>
                  </a:lnTo>
                  <a:lnTo>
                    <a:pt x="17514" y="14092"/>
                  </a:lnTo>
                  <a:lnTo>
                    <a:pt x="18522" y="15930"/>
                  </a:lnTo>
                  <a:lnTo>
                    <a:pt x="19479" y="17785"/>
                  </a:lnTo>
                  <a:lnTo>
                    <a:pt x="11433" y="22443"/>
                  </a:lnTo>
                  <a:lnTo>
                    <a:pt x="10556" y="20588"/>
                  </a:lnTo>
                  <a:lnTo>
                    <a:pt x="9620" y="18750"/>
                  </a:lnTo>
                  <a:lnTo>
                    <a:pt x="8625" y="16929"/>
                  </a:lnTo>
                  <a:lnTo>
                    <a:pt x="7571" y="15125"/>
                  </a:lnTo>
                  <a:lnTo>
                    <a:pt x="6457" y="13338"/>
                  </a:lnTo>
                  <a:lnTo>
                    <a:pt x="5284" y="11568"/>
                  </a:lnTo>
                  <a:lnTo>
                    <a:pt x="4052" y="9815"/>
                  </a:lnTo>
                  <a:lnTo>
                    <a:pt x="2760" y="8079"/>
                  </a:lnTo>
                  <a:lnTo>
                    <a:pt x="1410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7874917" y="2458673"/>
              <a:ext cx="37264" cy="60554"/>
            </a:xfrm>
            <a:custGeom>
              <a:avLst/>
              <a:pathLst>
                <a:path w="37264" h="60554">
                  <a:moveTo>
                    <a:pt x="0" y="0"/>
                  </a:moveTo>
                  <a:lnTo>
                    <a:pt x="22866" y="0"/>
                  </a:lnTo>
                  <a:lnTo>
                    <a:pt x="22866" y="49121"/>
                  </a:lnTo>
                  <a:lnTo>
                    <a:pt x="31759" y="39381"/>
                  </a:lnTo>
                  <a:lnTo>
                    <a:pt x="37264" y="44462"/>
                  </a:lnTo>
                  <a:lnTo>
                    <a:pt x="36036" y="46072"/>
                  </a:lnTo>
                  <a:lnTo>
                    <a:pt x="34723" y="47681"/>
                  </a:lnTo>
                  <a:lnTo>
                    <a:pt x="33326" y="49290"/>
                  </a:lnTo>
                  <a:lnTo>
                    <a:pt x="31843" y="50899"/>
                  </a:lnTo>
                  <a:lnTo>
                    <a:pt x="30277" y="52508"/>
                  </a:lnTo>
                  <a:lnTo>
                    <a:pt x="28625" y="54117"/>
                  </a:lnTo>
                  <a:lnTo>
                    <a:pt x="26889" y="55726"/>
                  </a:lnTo>
                  <a:lnTo>
                    <a:pt x="25068" y="57336"/>
                  </a:lnTo>
                  <a:lnTo>
                    <a:pt x="23163" y="58945"/>
                  </a:lnTo>
                  <a:lnTo>
                    <a:pt x="21172" y="60554"/>
                  </a:lnTo>
                  <a:lnTo>
                    <a:pt x="14820" y="55049"/>
                  </a:lnTo>
                  <a:lnTo>
                    <a:pt x="1482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7910488" y="2430725"/>
              <a:ext cx="60130" cy="40228"/>
            </a:xfrm>
            <a:custGeom>
              <a:avLst/>
              <a:pathLst>
                <a:path w="60130" h="40228">
                  <a:moveTo>
                    <a:pt x="47427" y="0"/>
                  </a:moveTo>
                  <a:lnTo>
                    <a:pt x="47427" y="25407"/>
                  </a:lnTo>
                  <a:lnTo>
                    <a:pt x="47456" y="26292"/>
                  </a:lnTo>
                  <a:lnTo>
                    <a:pt x="47545" y="27084"/>
                  </a:lnTo>
                  <a:lnTo>
                    <a:pt x="47693" y="27783"/>
                  </a:lnTo>
                  <a:lnTo>
                    <a:pt x="47901" y="28388"/>
                  </a:lnTo>
                  <a:lnTo>
                    <a:pt x="48168" y="28900"/>
                  </a:lnTo>
                  <a:lnTo>
                    <a:pt x="48494" y="29320"/>
                  </a:lnTo>
                  <a:lnTo>
                    <a:pt x="48879" y="29646"/>
                  </a:lnTo>
                  <a:lnTo>
                    <a:pt x="49324" y="29879"/>
                  </a:lnTo>
                  <a:lnTo>
                    <a:pt x="49828" y="30018"/>
                  </a:lnTo>
                  <a:lnTo>
                    <a:pt x="50391" y="30065"/>
                  </a:lnTo>
                  <a:lnTo>
                    <a:pt x="60130" y="30065"/>
                  </a:lnTo>
                  <a:lnTo>
                    <a:pt x="60130" y="37264"/>
                  </a:lnTo>
                  <a:lnTo>
                    <a:pt x="48697" y="37264"/>
                  </a:lnTo>
                  <a:lnTo>
                    <a:pt x="47708" y="37243"/>
                  </a:lnTo>
                  <a:lnTo>
                    <a:pt x="46775" y="37179"/>
                  </a:lnTo>
                  <a:lnTo>
                    <a:pt x="45896" y="37073"/>
                  </a:lnTo>
                  <a:lnTo>
                    <a:pt x="45072" y="36925"/>
                  </a:lnTo>
                  <a:lnTo>
                    <a:pt x="44304" y="36734"/>
                  </a:lnTo>
                  <a:lnTo>
                    <a:pt x="43590" y="36501"/>
                  </a:lnTo>
                  <a:lnTo>
                    <a:pt x="42932" y="36226"/>
                  </a:lnTo>
                  <a:lnTo>
                    <a:pt x="42328" y="35909"/>
                  </a:lnTo>
                  <a:lnTo>
                    <a:pt x="41780" y="35549"/>
                  </a:lnTo>
                  <a:lnTo>
                    <a:pt x="41287" y="35146"/>
                  </a:lnTo>
                  <a:lnTo>
                    <a:pt x="40844" y="34698"/>
                  </a:lnTo>
                  <a:lnTo>
                    <a:pt x="40448" y="34198"/>
                  </a:lnTo>
                  <a:lnTo>
                    <a:pt x="40099" y="33647"/>
                  </a:lnTo>
                  <a:lnTo>
                    <a:pt x="39796" y="33046"/>
                  </a:lnTo>
                  <a:lnTo>
                    <a:pt x="39540" y="32394"/>
                  </a:lnTo>
                  <a:lnTo>
                    <a:pt x="39330" y="31691"/>
                  </a:lnTo>
                  <a:lnTo>
                    <a:pt x="39167" y="30937"/>
                  </a:lnTo>
                  <a:lnTo>
                    <a:pt x="39051" y="30133"/>
                  </a:lnTo>
                  <a:lnTo>
                    <a:pt x="38981" y="29277"/>
                  </a:lnTo>
                  <a:lnTo>
                    <a:pt x="38958" y="28371"/>
                  </a:lnTo>
                  <a:lnTo>
                    <a:pt x="38958" y="8045"/>
                  </a:lnTo>
                  <a:lnTo>
                    <a:pt x="20325" y="8045"/>
                  </a:lnTo>
                  <a:lnTo>
                    <a:pt x="20211" y="10925"/>
                  </a:lnTo>
                  <a:lnTo>
                    <a:pt x="20037" y="13635"/>
                  </a:lnTo>
                  <a:lnTo>
                    <a:pt x="19805" y="16176"/>
                  </a:lnTo>
                  <a:lnTo>
                    <a:pt x="19512" y="18547"/>
                  </a:lnTo>
                  <a:lnTo>
                    <a:pt x="19161" y="20749"/>
                  </a:lnTo>
                  <a:lnTo>
                    <a:pt x="18750" y="22781"/>
                  </a:lnTo>
                  <a:lnTo>
                    <a:pt x="18280" y="24645"/>
                  </a:lnTo>
                  <a:lnTo>
                    <a:pt x="17751" y="26339"/>
                  </a:lnTo>
                  <a:lnTo>
                    <a:pt x="17162" y="27863"/>
                  </a:lnTo>
                  <a:lnTo>
                    <a:pt x="16514" y="29218"/>
                  </a:lnTo>
                  <a:lnTo>
                    <a:pt x="15794" y="30471"/>
                  </a:lnTo>
                  <a:lnTo>
                    <a:pt x="14990" y="31691"/>
                  </a:lnTo>
                  <a:lnTo>
                    <a:pt x="14101" y="32877"/>
                  </a:lnTo>
                  <a:lnTo>
                    <a:pt x="13127" y="34029"/>
                  </a:lnTo>
                  <a:lnTo>
                    <a:pt x="12068" y="35146"/>
                  </a:lnTo>
                  <a:lnTo>
                    <a:pt x="10925" y="36230"/>
                  </a:lnTo>
                  <a:lnTo>
                    <a:pt x="9697" y="37281"/>
                  </a:lnTo>
                  <a:lnTo>
                    <a:pt x="8384" y="38297"/>
                  </a:lnTo>
                  <a:lnTo>
                    <a:pt x="6987" y="39279"/>
                  </a:lnTo>
                  <a:lnTo>
                    <a:pt x="5504" y="40228"/>
                  </a:lnTo>
                  <a:lnTo>
                    <a:pt x="0" y="33876"/>
                  </a:lnTo>
                  <a:lnTo>
                    <a:pt x="1393" y="32932"/>
                  </a:lnTo>
                  <a:lnTo>
                    <a:pt x="2693" y="31962"/>
                  </a:lnTo>
                  <a:lnTo>
                    <a:pt x="3900" y="30967"/>
                  </a:lnTo>
                  <a:lnTo>
                    <a:pt x="5013" y="29946"/>
                  </a:lnTo>
                  <a:lnTo>
                    <a:pt x="6034" y="28900"/>
                  </a:lnTo>
                  <a:lnTo>
                    <a:pt x="6961" y="27829"/>
                  </a:lnTo>
                  <a:lnTo>
                    <a:pt x="7795" y="26732"/>
                  </a:lnTo>
                  <a:lnTo>
                    <a:pt x="8536" y="25610"/>
                  </a:lnTo>
                  <a:lnTo>
                    <a:pt x="9184" y="24463"/>
                  </a:lnTo>
                  <a:lnTo>
                    <a:pt x="9739" y="23290"/>
                  </a:lnTo>
                  <a:lnTo>
                    <a:pt x="10226" y="21990"/>
                  </a:lnTo>
                  <a:lnTo>
                    <a:pt x="10671" y="20461"/>
                  </a:lnTo>
                  <a:lnTo>
                    <a:pt x="11073" y="18704"/>
                  </a:lnTo>
                  <a:lnTo>
                    <a:pt x="11433" y="16718"/>
                  </a:lnTo>
                  <a:lnTo>
                    <a:pt x="11750" y="14503"/>
                  </a:lnTo>
                  <a:lnTo>
                    <a:pt x="12026" y="12060"/>
                  </a:lnTo>
                  <a:lnTo>
                    <a:pt x="12259" y="9388"/>
                  </a:lnTo>
                  <a:lnTo>
                    <a:pt x="12449" y="6487"/>
                  </a:lnTo>
                  <a:lnTo>
                    <a:pt x="12597" y="3358"/>
                  </a:lnTo>
                  <a:lnTo>
                    <a:pt x="1270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7906677" y="2473070"/>
              <a:ext cx="64365" cy="51661"/>
            </a:xfrm>
            <a:custGeom>
              <a:avLst/>
              <a:pathLst>
                <a:path w="64365" h="51661">
                  <a:moveTo>
                    <a:pt x="13974" y="7622"/>
                  </a:moveTo>
                  <a:lnTo>
                    <a:pt x="8469" y="7622"/>
                  </a:lnTo>
                  <a:lnTo>
                    <a:pt x="8469" y="0"/>
                  </a:lnTo>
                  <a:lnTo>
                    <a:pt x="57590" y="0"/>
                  </a:lnTo>
                  <a:lnTo>
                    <a:pt x="57590" y="5928"/>
                  </a:lnTo>
                  <a:lnTo>
                    <a:pt x="56201" y="9159"/>
                  </a:lnTo>
                  <a:lnTo>
                    <a:pt x="54744" y="12246"/>
                  </a:lnTo>
                  <a:lnTo>
                    <a:pt x="53220" y="15189"/>
                  </a:lnTo>
                  <a:lnTo>
                    <a:pt x="51627" y="17988"/>
                  </a:lnTo>
                  <a:lnTo>
                    <a:pt x="49967" y="20643"/>
                  </a:lnTo>
                  <a:lnTo>
                    <a:pt x="48240" y="23154"/>
                  </a:lnTo>
                  <a:lnTo>
                    <a:pt x="46444" y="25521"/>
                  </a:lnTo>
                  <a:lnTo>
                    <a:pt x="44581" y="27744"/>
                  </a:lnTo>
                  <a:lnTo>
                    <a:pt x="42650" y="29824"/>
                  </a:lnTo>
                  <a:lnTo>
                    <a:pt x="40651" y="31759"/>
                  </a:lnTo>
                  <a:lnTo>
                    <a:pt x="42794" y="33169"/>
                  </a:lnTo>
                  <a:lnTo>
                    <a:pt x="44988" y="34520"/>
                  </a:lnTo>
                  <a:lnTo>
                    <a:pt x="47232" y="35811"/>
                  </a:lnTo>
                  <a:lnTo>
                    <a:pt x="49527" y="37044"/>
                  </a:lnTo>
                  <a:lnTo>
                    <a:pt x="51873" y="38216"/>
                  </a:lnTo>
                  <a:lnTo>
                    <a:pt x="54270" y="39330"/>
                  </a:lnTo>
                  <a:lnTo>
                    <a:pt x="56717" y="40385"/>
                  </a:lnTo>
                  <a:lnTo>
                    <a:pt x="59216" y="41380"/>
                  </a:lnTo>
                  <a:lnTo>
                    <a:pt x="61765" y="42316"/>
                  </a:lnTo>
                  <a:lnTo>
                    <a:pt x="64365" y="43192"/>
                  </a:lnTo>
                  <a:lnTo>
                    <a:pt x="59707" y="51661"/>
                  </a:lnTo>
                  <a:lnTo>
                    <a:pt x="56857" y="50607"/>
                  </a:lnTo>
                  <a:lnTo>
                    <a:pt x="54066" y="49476"/>
                  </a:lnTo>
                  <a:lnTo>
                    <a:pt x="51335" y="48269"/>
                  </a:lnTo>
                  <a:lnTo>
                    <a:pt x="48663" y="46986"/>
                  </a:lnTo>
                  <a:lnTo>
                    <a:pt x="46050" y="45627"/>
                  </a:lnTo>
                  <a:lnTo>
                    <a:pt x="43497" y="44191"/>
                  </a:lnTo>
                  <a:lnTo>
                    <a:pt x="41003" y="42680"/>
                  </a:lnTo>
                  <a:lnTo>
                    <a:pt x="38568" y="41092"/>
                  </a:lnTo>
                  <a:lnTo>
                    <a:pt x="36192" y="39428"/>
                  </a:lnTo>
                  <a:lnTo>
                    <a:pt x="33876" y="37687"/>
                  </a:lnTo>
                  <a:lnTo>
                    <a:pt x="31297" y="39580"/>
                  </a:lnTo>
                  <a:lnTo>
                    <a:pt x="28642" y="41363"/>
                  </a:lnTo>
                  <a:lnTo>
                    <a:pt x="25911" y="43035"/>
                  </a:lnTo>
                  <a:lnTo>
                    <a:pt x="23103" y="44598"/>
                  </a:lnTo>
                  <a:lnTo>
                    <a:pt x="20220" y="46050"/>
                  </a:lnTo>
                  <a:lnTo>
                    <a:pt x="17260" y="47393"/>
                  </a:lnTo>
                  <a:lnTo>
                    <a:pt x="14223" y="48625"/>
                  </a:lnTo>
                  <a:lnTo>
                    <a:pt x="11111" y="49747"/>
                  </a:lnTo>
                  <a:lnTo>
                    <a:pt x="7922" y="50759"/>
                  </a:lnTo>
                  <a:lnTo>
                    <a:pt x="4658" y="51661"/>
                  </a:lnTo>
                  <a:lnTo>
                    <a:pt x="0" y="43192"/>
                  </a:lnTo>
                  <a:lnTo>
                    <a:pt x="3167" y="42311"/>
                  </a:lnTo>
                  <a:lnTo>
                    <a:pt x="6233" y="41363"/>
                  </a:lnTo>
                  <a:lnTo>
                    <a:pt x="9197" y="40346"/>
                  </a:lnTo>
                  <a:lnTo>
                    <a:pt x="12060" y="39262"/>
                  </a:lnTo>
                  <a:lnTo>
                    <a:pt x="14820" y="38111"/>
                  </a:lnTo>
                  <a:lnTo>
                    <a:pt x="17480" y="36891"/>
                  </a:lnTo>
                  <a:lnTo>
                    <a:pt x="20037" y="35604"/>
                  </a:lnTo>
                  <a:lnTo>
                    <a:pt x="22494" y="34249"/>
                  </a:lnTo>
                  <a:lnTo>
                    <a:pt x="24848" y="32826"/>
                  </a:lnTo>
                  <a:lnTo>
                    <a:pt x="27101" y="31335"/>
                  </a:lnTo>
                  <a:lnTo>
                    <a:pt x="25369" y="29345"/>
                  </a:lnTo>
                  <a:lnTo>
                    <a:pt x="23730" y="27270"/>
                  </a:lnTo>
                  <a:lnTo>
                    <a:pt x="22184" y="25111"/>
                  </a:lnTo>
                  <a:lnTo>
                    <a:pt x="20732" y="22866"/>
                  </a:lnTo>
                  <a:lnTo>
                    <a:pt x="19373" y="20537"/>
                  </a:lnTo>
                  <a:lnTo>
                    <a:pt x="18107" y="18123"/>
                  </a:lnTo>
                  <a:lnTo>
                    <a:pt x="16934" y="15625"/>
                  </a:lnTo>
                  <a:lnTo>
                    <a:pt x="15854" y="13042"/>
                  </a:lnTo>
                  <a:lnTo>
                    <a:pt x="14867" y="103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7929120" y="2480693"/>
              <a:ext cx="24560" cy="18632"/>
            </a:xfrm>
            <a:custGeom>
              <a:avLst/>
              <a:pathLst>
                <a:path w="24560" h="18632">
                  <a:moveTo>
                    <a:pt x="11433" y="18632"/>
                  </a:moveTo>
                  <a:lnTo>
                    <a:pt x="13089" y="16997"/>
                  </a:lnTo>
                  <a:lnTo>
                    <a:pt x="14668" y="15312"/>
                  </a:lnTo>
                  <a:lnTo>
                    <a:pt x="16171" y="13576"/>
                  </a:lnTo>
                  <a:lnTo>
                    <a:pt x="17598" y="11789"/>
                  </a:lnTo>
                  <a:lnTo>
                    <a:pt x="18949" y="9951"/>
                  </a:lnTo>
                  <a:lnTo>
                    <a:pt x="20224" y="8062"/>
                  </a:lnTo>
                  <a:lnTo>
                    <a:pt x="21422" y="6123"/>
                  </a:lnTo>
                  <a:lnTo>
                    <a:pt x="22544" y="4132"/>
                  </a:lnTo>
                  <a:lnTo>
                    <a:pt x="23590" y="2091"/>
                  </a:lnTo>
                  <a:lnTo>
                    <a:pt x="24560" y="0"/>
                  </a:lnTo>
                  <a:lnTo>
                    <a:pt x="0" y="0"/>
                  </a:lnTo>
                  <a:lnTo>
                    <a:pt x="800" y="2168"/>
                  </a:lnTo>
                  <a:lnTo>
                    <a:pt x="1676" y="4268"/>
                  </a:lnTo>
                  <a:lnTo>
                    <a:pt x="2629" y="6301"/>
                  </a:lnTo>
                  <a:lnTo>
                    <a:pt x="3658" y="8265"/>
                  </a:lnTo>
                  <a:lnTo>
                    <a:pt x="4763" y="10162"/>
                  </a:lnTo>
                  <a:lnTo>
                    <a:pt x="5945" y="11992"/>
                  </a:lnTo>
                  <a:lnTo>
                    <a:pt x="7203" y="13753"/>
                  </a:lnTo>
                  <a:lnTo>
                    <a:pt x="8536" y="15447"/>
                  </a:lnTo>
                  <a:lnTo>
                    <a:pt x="9947" y="1707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7991791" y="2427337"/>
              <a:ext cx="19479" cy="22443"/>
            </a:xfrm>
            <a:custGeom>
              <a:avLst/>
              <a:pathLst>
                <a:path w="19479" h="22443">
                  <a:moveTo>
                    <a:pt x="7622" y="0"/>
                  </a:moveTo>
                  <a:lnTo>
                    <a:pt x="9036" y="1702"/>
                  </a:lnTo>
                  <a:lnTo>
                    <a:pt x="10400" y="3421"/>
                  </a:lnTo>
                  <a:lnTo>
                    <a:pt x="11712" y="5157"/>
                  </a:lnTo>
                  <a:lnTo>
                    <a:pt x="12974" y="6910"/>
                  </a:lnTo>
                  <a:lnTo>
                    <a:pt x="14185" y="8680"/>
                  </a:lnTo>
                  <a:lnTo>
                    <a:pt x="15346" y="10467"/>
                  </a:lnTo>
                  <a:lnTo>
                    <a:pt x="16455" y="12271"/>
                  </a:lnTo>
                  <a:lnTo>
                    <a:pt x="17514" y="14092"/>
                  </a:lnTo>
                  <a:lnTo>
                    <a:pt x="18522" y="15930"/>
                  </a:lnTo>
                  <a:lnTo>
                    <a:pt x="19479" y="17785"/>
                  </a:lnTo>
                  <a:lnTo>
                    <a:pt x="11433" y="22443"/>
                  </a:lnTo>
                  <a:lnTo>
                    <a:pt x="10556" y="20588"/>
                  </a:lnTo>
                  <a:lnTo>
                    <a:pt x="9620" y="18750"/>
                  </a:lnTo>
                  <a:lnTo>
                    <a:pt x="8625" y="16929"/>
                  </a:lnTo>
                  <a:lnTo>
                    <a:pt x="7571" y="15125"/>
                  </a:lnTo>
                  <a:lnTo>
                    <a:pt x="6457" y="13338"/>
                  </a:lnTo>
                  <a:lnTo>
                    <a:pt x="5284" y="11568"/>
                  </a:lnTo>
                  <a:lnTo>
                    <a:pt x="4052" y="9815"/>
                  </a:lnTo>
                  <a:lnTo>
                    <a:pt x="2760" y="8079"/>
                  </a:lnTo>
                  <a:lnTo>
                    <a:pt x="1410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7983322" y="2458673"/>
              <a:ext cx="37264" cy="60554"/>
            </a:xfrm>
            <a:custGeom>
              <a:avLst/>
              <a:pathLst>
                <a:path w="37264" h="60554">
                  <a:moveTo>
                    <a:pt x="0" y="0"/>
                  </a:moveTo>
                  <a:lnTo>
                    <a:pt x="22866" y="0"/>
                  </a:lnTo>
                  <a:lnTo>
                    <a:pt x="22866" y="49121"/>
                  </a:lnTo>
                  <a:lnTo>
                    <a:pt x="31759" y="39381"/>
                  </a:lnTo>
                  <a:lnTo>
                    <a:pt x="37264" y="44462"/>
                  </a:lnTo>
                  <a:lnTo>
                    <a:pt x="36036" y="46072"/>
                  </a:lnTo>
                  <a:lnTo>
                    <a:pt x="34723" y="47681"/>
                  </a:lnTo>
                  <a:lnTo>
                    <a:pt x="33326" y="49290"/>
                  </a:lnTo>
                  <a:lnTo>
                    <a:pt x="31843" y="50899"/>
                  </a:lnTo>
                  <a:lnTo>
                    <a:pt x="30277" y="52508"/>
                  </a:lnTo>
                  <a:lnTo>
                    <a:pt x="28625" y="54117"/>
                  </a:lnTo>
                  <a:lnTo>
                    <a:pt x="26889" y="55726"/>
                  </a:lnTo>
                  <a:lnTo>
                    <a:pt x="25068" y="57336"/>
                  </a:lnTo>
                  <a:lnTo>
                    <a:pt x="23163" y="58945"/>
                  </a:lnTo>
                  <a:lnTo>
                    <a:pt x="21172" y="60554"/>
                  </a:lnTo>
                  <a:lnTo>
                    <a:pt x="14820" y="55049"/>
                  </a:lnTo>
                  <a:lnTo>
                    <a:pt x="1482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8012541" y="2427337"/>
              <a:ext cx="68176" cy="98242"/>
            </a:xfrm>
            <a:custGeom>
              <a:avLst/>
              <a:pathLst>
                <a:path w="68176" h="98242">
                  <a:moveTo>
                    <a:pt x="0" y="33029"/>
                  </a:moveTo>
                  <a:lnTo>
                    <a:pt x="30065" y="33029"/>
                  </a:lnTo>
                  <a:lnTo>
                    <a:pt x="30065" y="0"/>
                  </a:lnTo>
                  <a:lnTo>
                    <a:pt x="38534" y="0"/>
                  </a:lnTo>
                  <a:lnTo>
                    <a:pt x="38534" y="33029"/>
                  </a:lnTo>
                  <a:lnTo>
                    <a:pt x="68176" y="33029"/>
                  </a:lnTo>
                  <a:lnTo>
                    <a:pt x="68176" y="41075"/>
                  </a:lnTo>
                  <a:lnTo>
                    <a:pt x="38534" y="41075"/>
                  </a:lnTo>
                  <a:lnTo>
                    <a:pt x="38534" y="98242"/>
                  </a:lnTo>
                  <a:lnTo>
                    <a:pt x="30065" y="98242"/>
                  </a:lnTo>
                  <a:lnTo>
                    <a:pt x="30065" y="41075"/>
                  </a:lnTo>
                  <a:lnTo>
                    <a:pt x="0" y="410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8090033" y="2427337"/>
              <a:ext cx="37264" cy="97395"/>
            </a:xfrm>
            <a:custGeom>
              <a:avLst/>
              <a:pathLst>
                <a:path w="37264" h="97395">
                  <a:moveTo>
                    <a:pt x="7622" y="4658"/>
                  </a:moveTo>
                  <a:lnTo>
                    <a:pt x="15244" y="7198"/>
                  </a:lnTo>
                  <a:lnTo>
                    <a:pt x="15070" y="8553"/>
                  </a:lnTo>
                  <a:lnTo>
                    <a:pt x="14888" y="9908"/>
                  </a:lnTo>
                  <a:lnTo>
                    <a:pt x="14698" y="11263"/>
                  </a:lnTo>
                  <a:lnTo>
                    <a:pt x="14499" y="12619"/>
                  </a:lnTo>
                  <a:lnTo>
                    <a:pt x="14291" y="13974"/>
                  </a:lnTo>
                  <a:lnTo>
                    <a:pt x="14075" y="15329"/>
                  </a:lnTo>
                  <a:lnTo>
                    <a:pt x="13851" y="16684"/>
                  </a:lnTo>
                  <a:lnTo>
                    <a:pt x="13618" y="18039"/>
                  </a:lnTo>
                  <a:lnTo>
                    <a:pt x="13377" y="19394"/>
                  </a:lnTo>
                  <a:lnTo>
                    <a:pt x="13127" y="20749"/>
                  </a:lnTo>
                  <a:lnTo>
                    <a:pt x="18632" y="20749"/>
                  </a:lnTo>
                  <a:lnTo>
                    <a:pt x="18632" y="0"/>
                  </a:lnTo>
                  <a:lnTo>
                    <a:pt x="27524" y="0"/>
                  </a:lnTo>
                  <a:lnTo>
                    <a:pt x="27524" y="20749"/>
                  </a:lnTo>
                  <a:lnTo>
                    <a:pt x="35993" y="20749"/>
                  </a:lnTo>
                  <a:lnTo>
                    <a:pt x="35993" y="28795"/>
                  </a:lnTo>
                  <a:lnTo>
                    <a:pt x="27524" y="28795"/>
                  </a:lnTo>
                  <a:lnTo>
                    <a:pt x="27524" y="52508"/>
                  </a:lnTo>
                  <a:lnTo>
                    <a:pt x="28371" y="51996"/>
                  </a:lnTo>
                  <a:lnTo>
                    <a:pt x="29218" y="51475"/>
                  </a:lnTo>
                  <a:lnTo>
                    <a:pt x="30065" y="50946"/>
                  </a:lnTo>
                  <a:lnTo>
                    <a:pt x="30912" y="50408"/>
                  </a:lnTo>
                  <a:lnTo>
                    <a:pt x="31759" y="49862"/>
                  </a:lnTo>
                  <a:lnTo>
                    <a:pt x="32606" y="49307"/>
                  </a:lnTo>
                  <a:lnTo>
                    <a:pt x="33453" y="48744"/>
                  </a:lnTo>
                  <a:lnTo>
                    <a:pt x="34300" y="48172"/>
                  </a:lnTo>
                  <a:lnTo>
                    <a:pt x="35146" y="47592"/>
                  </a:lnTo>
                  <a:lnTo>
                    <a:pt x="35993" y="47003"/>
                  </a:lnTo>
                  <a:lnTo>
                    <a:pt x="37264" y="55049"/>
                  </a:lnTo>
                  <a:lnTo>
                    <a:pt x="36328" y="55803"/>
                  </a:lnTo>
                  <a:lnTo>
                    <a:pt x="35384" y="56539"/>
                  </a:lnTo>
                  <a:lnTo>
                    <a:pt x="34431" y="57259"/>
                  </a:lnTo>
                  <a:lnTo>
                    <a:pt x="33470" y="57962"/>
                  </a:lnTo>
                  <a:lnTo>
                    <a:pt x="32500" y="58648"/>
                  </a:lnTo>
                  <a:lnTo>
                    <a:pt x="31522" y="59317"/>
                  </a:lnTo>
                  <a:lnTo>
                    <a:pt x="30535" y="59969"/>
                  </a:lnTo>
                  <a:lnTo>
                    <a:pt x="29540" y="60605"/>
                  </a:lnTo>
                  <a:lnTo>
                    <a:pt x="28536" y="61223"/>
                  </a:lnTo>
                  <a:lnTo>
                    <a:pt x="27524" y="61824"/>
                  </a:lnTo>
                  <a:lnTo>
                    <a:pt x="27524" y="97395"/>
                  </a:lnTo>
                  <a:lnTo>
                    <a:pt x="18632" y="97395"/>
                  </a:lnTo>
                  <a:lnTo>
                    <a:pt x="18632" y="66482"/>
                  </a:lnTo>
                  <a:lnTo>
                    <a:pt x="17272" y="67236"/>
                  </a:lnTo>
                  <a:lnTo>
                    <a:pt x="15905" y="67973"/>
                  </a:lnTo>
                  <a:lnTo>
                    <a:pt x="14528" y="68693"/>
                  </a:lnTo>
                  <a:lnTo>
                    <a:pt x="13144" y="69396"/>
                  </a:lnTo>
                  <a:lnTo>
                    <a:pt x="11750" y="70082"/>
                  </a:lnTo>
                  <a:lnTo>
                    <a:pt x="10349" y="70751"/>
                  </a:lnTo>
                  <a:lnTo>
                    <a:pt x="8939" y="71403"/>
                  </a:lnTo>
                  <a:lnTo>
                    <a:pt x="7520" y="72038"/>
                  </a:lnTo>
                  <a:lnTo>
                    <a:pt x="6093" y="72656"/>
                  </a:lnTo>
                  <a:lnTo>
                    <a:pt x="4658" y="73258"/>
                  </a:lnTo>
                  <a:lnTo>
                    <a:pt x="1270" y="64788"/>
                  </a:lnTo>
                  <a:lnTo>
                    <a:pt x="3120" y="64102"/>
                  </a:lnTo>
                  <a:lnTo>
                    <a:pt x="4945" y="63399"/>
                  </a:lnTo>
                  <a:lnTo>
                    <a:pt x="6745" y="62680"/>
                  </a:lnTo>
                  <a:lnTo>
                    <a:pt x="8519" y="61943"/>
                  </a:lnTo>
                  <a:lnTo>
                    <a:pt x="10268" y="61189"/>
                  </a:lnTo>
                  <a:lnTo>
                    <a:pt x="11992" y="60418"/>
                  </a:lnTo>
                  <a:lnTo>
                    <a:pt x="13690" y="59631"/>
                  </a:lnTo>
                  <a:lnTo>
                    <a:pt x="15363" y="58826"/>
                  </a:lnTo>
                  <a:lnTo>
                    <a:pt x="17010" y="58005"/>
                  </a:lnTo>
                  <a:lnTo>
                    <a:pt x="18632" y="57166"/>
                  </a:lnTo>
                  <a:lnTo>
                    <a:pt x="18632" y="28795"/>
                  </a:lnTo>
                  <a:lnTo>
                    <a:pt x="11856" y="28795"/>
                  </a:lnTo>
                  <a:lnTo>
                    <a:pt x="11424" y="30886"/>
                  </a:lnTo>
                  <a:lnTo>
                    <a:pt x="10976" y="32928"/>
                  </a:lnTo>
                  <a:lnTo>
                    <a:pt x="10510" y="34918"/>
                  </a:lnTo>
                  <a:lnTo>
                    <a:pt x="10027" y="36857"/>
                  </a:lnTo>
                  <a:lnTo>
                    <a:pt x="9527" y="38746"/>
                  </a:lnTo>
                  <a:lnTo>
                    <a:pt x="9011" y="40584"/>
                  </a:lnTo>
                  <a:lnTo>
                    <a:pt x="8477" y="42371"/>
                  </a:lnTo>
                  <a:lnTo>
                    <a:pt x="7927" y="44107"/>
                  </a:lnTo>
                  <a:lnTo>
                    <a:pt x="7359" y="45792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1067" y="38500"/>
                  </a:lnTo>
                  <a:lnTo>
                    <a:pt x="2066" y="35011"/>
                  </a:lnTo>
                  <a:lnTo>
                    <a:pt x="2998" y="31454"/>
                  </a:lnTo>
                  <a:lnTo>
                    <a:pt x="3861" y="27829"/>
                  </a:lnTo>
                  <a:lnTo>
                    <a:pt x="4658" y="24137"/>
                  </a:lnTo>
                  <a:lnTo>
                    <a:pt x="5386" y="20376"/>
                  </a:lnTo>
                  <a:lnTo>
                    <a:pt x="6046" y="16548"/>
                  </a:lnTo>
                  <a:lnTo>
                    <a:pt x="6639" y="12652"/>
                  </a:lnTo>
                  <a:lnTo>
                    <a:pt x="7164" y="8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8129838" y="2426914"/>
              <a:ext cx="58860" cy="41075"/>
            </a:xfrm>
            <a:custGeom>
              <a:avLst/>
              <a:pathLst>
                <a:path w="58860" h="41075">
                  <a:moveTo>
                    <a:pt x="5081" y="12703"/>
                  </a:moveTo>
                  <a:lnTo>
                    <a:pt x="25830" y="12703"/>
                  </a:lnTo>
                  <a:lnTo>
                    <a:pt x="25830" y="0"/>
                  </a:lnTo>
                  <a:lnTo>
                    <a:pt x="34300" y="0"/>
                  </a:lnTo>
                  <a:lnTo>
                    <a:pt x="34300" y="12703"/>
                  </a:lnTo>
                  <a:lnTo>
                    <a:pt x="55472" y="12703"/>
                  </a:lnTo>
                  <a:lnTo>
                    <a:pt x="55472" y="20325"/>
                  </a:lnTo>
                  <a:lnTo>
                    <a:pt x="34300" y="20325"/>
                  </a:lnTo>
                  <a:lnTo>
                    <a:pt x="34300" y="33029"/>
                  </a:lnTo>
                  <a:lnTo>
                    <a:pt x="58860" y="33029"/>
                  </a:lnTo>
                  <a:lnTo>
                    <a:pt x="58860" y="41075"/>
                  </a:lnTo>
                  <a:lnTo>
                    <a:pt x="0" y="41075"/>
                  </a:lnTo>
                  <a:lnTo>
                    <a:pt x="0" y="33029"/>
                  </a:lnTo>
                  <a:lnTo>
                    <a:pt x="25830" y="33029"/>
                  </a:lnTo>
                  <a:lnTo>
                    <a:pt x="25830" y="20325"/>
                  </a:lnTo>
                  <a:lnTo>
                    <a:pt x="5081" y="203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8130262" y="2470953"/>
              <a:ext cx="58860" cy="53779"/>
            </a:xfrm>
            <a:custGeom>
              <a:avLst/>
              <a:pathLst>
                <a:path w="58860" h="53779">
                  <a:moveTo>
                    <a:pt x="0" y="9316"/>
                  </a:moveTo>
                  <a:lnTo>
                    <a:pt x="39381" y="9316"/>
                  </a:lnTo>
                  <a:lnTo>
                    <a:pt x="39381" y="0"/>
                  </a:lnTo>
                  <a:lnTo>
                    <a:pt x="47850" y="0"/>
                  </a:lnTo>
                  <a:lnTo>
                    <a:pt x="47850" y="9316"/>
                  </a:lnTo>
                  <a:lnTo>
                    <a:pt x="58860" y="9316"/>
                  </a:lnTo>
                  <a:lnTo>
                    <a:pt x="58860" y="17361"/>
                  </a:lnTo>
                  <a:lnTo>
                    <a:pt x="47850" y="17361"/>
                  </a:lnTo>
                  <a:lnTo>
                    <a:pt x="47850" y="42769"/>
                  </a:lnTo>
                  <a:lnTo>
                    <a:pt x="47827" y="43920"/>
                  </a:lnTo>
                  <a:lnTo>
                    <a:pt x="47757" y="45005"/>
                  </a:lnTo>
                  <a:lnTo>
                    <a:pt x="47641" y="46021"/>
                  </a:lnTo>
                  <a:lnTo>
                    <a:pt x="47478" y="46969"/>
                  </a:lnTo>
                  <a:lnTo>
                    <a:pt x="47268" y="47850"/>
                  </a:lnTo>
                  <a:lnTo>
                    <a:pt x="47012" y="48663"/>
                  </a:lnTo>
                  <a:lnTo>
                    <a:pt x="46709" y="49408"/>
                  </a:lnTo>
                  <a:lnTo>
                    <a:pt x="46360" y="50086"/>
                  </a:lnTo>
                  <a:lnTo>
                    <a:pt x="45964" y="50696"/>
                  </a:lnTo>
                  <a:lnTo>
                    <a:pt x="45521" y="51238"/>
                  </a:lnTo>
                  <a:lnTo>
                    <a:pt x="45007" y="51721"/>
                  </a:lnTo>
                  <a:lnTo>
                    <a:pt x="44395" y="52152"/>
                  </a:lnTo>
                  <a:lnTo>
                    <a:pt x="43685" y="52534"/>
                  </a:lnTo>
                  <a:lnTo>
                    <a:pt x="42879" y="52864"/>
                  </a:lnTo>
                  <a:lnTo>
                    <a:pt x="41975" y="53143"/>
                  </a:lnTo>
                  <a:lnTo>
                    <a:pt x="40973" y="53372"/>
                  </a:lnTo>
                  <a:lnTo>
                    <a:pt x="39874" y="53550"/>
                  </a:lnTo>
                  <a:lnTo>
                    <a:pt x="38678" y="53677"/>
                  </a:lnTo>
                  <a:lnTo>
                    <a:pt x="37384" y="53753"/>
                  </a:lnTo>
                  <a:lnTo>
                    <a:pt x="35993" y="53779"/>
                  </a:lnTo>
                  <a:lnTo>
                    <a:pt x="34816" y="53766"/>
                  </a:lnTo>
                  <a:lnTo>
                    <a:pt x="33656" y="53728"/>
                  </a:lnTo>
                  <a:lnTo>
                    <a:pt x="32513" y="53664"/>
                  </a:lnTo>
                  <a:lnTo>
                    <a:pt x="31386" y="53575"/>
                  </a:lnTo>
                  <a:lnTo>
                    <a:pt x="30277" y="53461"/>
                  </a:lnTo>
                  <a:lnTo>
                    <a:pt x="29184" y="53321"/>
                  </a:lnTo>
                  <a:lnTo>
                    <a:pt x="28109" y="53156"/>
                  </a:lnTo>
                  <a:lnTo>
                    <a:pt x="27050" y="52966"/>
                  </a:lnTo>
                  <a:lnTo>
                    <a:pt x="26008" y="52750"/>
                  </a:lnTo>
                  <a:lnTo>
                    <a:pt x="24983" y="52508"/>
                  </a:lnTo>
                  <a:lnTo>
                    <a:pt x="23290" y="43616"/>
                  </a:lnTo>
                  <a:lnTo>
                    <a:pt x="24560" y="43937"/>
                  </a:lnTo>
                  <a:lnTo>
                    <a:pt x="25830" y="44225"/>
                  </a:lnTo>
                  <a:lnTo>
                    <a:pt x="27101" y="44479"/>
                  </a:lnTo>
                  <a:lnTo>
                    <a:pt x="28371" y="44700"/>
                  </a:lnTo>
                  <a:lnTo>
                    <a:pt x="29641" y="44886"/>
                  </a:lnTo>
                  <a:lnTo>
                    <a:pt x="30912" y="45038"/>
                  </a:lnTo>
                  <a:lnTo>
                    <a:pt x="32182" y="45157"/>
                  </a:lnTo>
                  <a:lnTo>
                    <a:pt x="33453" y="45242"/>
                  </a:lnTo>
                  <a:lnTo>
                    <a:pt x="34723" y="45292"/>
                  </a:lnTo>
                  <a:lnTo>
                    <a:pt x="35993" y="45309"/>
                  </a:lnTo>
                  <a:lnTo>
                    <a:pt x="36637" y="45267"/>
                  </a:lnTo>
                  <a:lnTo>
                    <a:pt x="37213" y="45140"/>
                  </a:lnTo>
                  <a:lnTo>
                    <a:pt x="37721" y="44928"/>
                  </a:lnTo>
                  <a:lnTo>
                    <a:pt x="38161" y="44632"/>
                  </a:lnTo>
                  <a:lnTo>
                    <a:pt x="38534" y="44251"/>
                  </a:lnTo>
                  <a:lnTo>
                    <a:pt x="38839" y="43785"/>
                  </a:lnTo>
                  <a:lnTo>
                    <a:pt x="39076" y="43234"/>
                  </a:lnTo>
                  <a:lnTo>
                    <a:pt x="39245" y="42599"/>
                  </a:lnTo>
                  <a:lnTo>
                    <a:pt x="39347" y="41879"/>
                  </a:lnTo>
                  <a:lnTo>
                    <a:pt x="39381" y="41075"/>
                  </a:lnTo>
                  <a:lnTo>
                    <a:pt x="39381" y="17361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8138308" y="2492549"/>
              <a:ext cx="15244" cy="18632"/>
            </a:xfrm>
            <a:custGeom>
              <a:avLst/>
              <a:pathLst>
                <a:path w="15244" h="18632">
                  <a:moveTo>
                    <a:pt x="7622" y="0"/>
                  </a:moveTo>
                  <a:lnTo>
                    <a:pt x="8460" y="1367"/>
                  </a:lnTo>
                  <a:lnTo>
                    <a:pt x="9282" y="2760"/>
                  </a:lnTo>
                  <a:lnTo>
                    <a:pt x="10086" y="4179"/>
                  </a:lnTo>
                  <a:lnTo>
                    <a:pt x="10874" y="5623"/>
                  </a:lnTo>
                  <a:lnTo>
                    <a:pt x="11645" y="7092"/>
                  </a:lnTo>
                  <a:lnTo>
                    <a:pt x="12398" y="8587"/>
                  </a:lnTo>
                  <a:lnTo>
                    <a:pt x="13135" y="10107"/>
                  </a:lnTo>
                  <a:lnTo>
                    <a:pt x="13855" y="11653"/>
                  </a:lnTo>
                  <a:lnTo>
                    <a:pt x="14558" y="13224"/>
                  </a:lnTo>
                  <a:lnTo>
                    <a:pt x="15244" y="14820"/>
                  </a:lnTo>
                  <a:lnTo>
                    <a:pt x="7198" y="18632"/>
                  </a:lnTo>
                  <a:lnTo>
                    <a:pt x="6593" y="16955"/>
                  </a:lnTo>
                  <a:lnTo>
                    <a:pt x="5962" y="15312"/>
                  </a:lnTo>
                  <a:lnTo>
                    <a:pt x="5305" y="13703"/>
                  </a:lnTo>
                  <a:lnTo>
                    <a:pt x="4624" y="12127"/>
                  </a:lnTo>
                  <a:lnTo>
                    <a:pt x="3916" y="10586"/>
                  </a:lnTo>
                  <a:lnTo>
                    <a:pt x="3184" y="9078"/>
                  </a:lnTo>
                  <a:lnTo>
                    <a:pt x="2426" y="7605"/>
                  </a:lnTo>
                  <a:lnTo>
                    <a:pt x="1643" y="6165"/>
                  </a:lnTo>
                  <a:lnTo>
                    <a:pt x="834" y="4759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8208601" y="2430301"/>
              <a:ext cx="44039" cy="33453"/>
            </a:xfrm>
            <a:custGeom>
              <a:avLst/>
              <a:pathLst>
                <a:path w="44039" h="33453">
                  <a:moveTo>
                    <a:pt x="0" y="0"/>
                  </a:moveTo>
                  <a:lnTo>
                    <a:pt x="44039" y="0"/>
                  </a:lnTo>
                  <a:lnTo>
                    <a:pt x="44039" y="33453"/>
                  </a:lnTo>
                  <a:lnTo>
                    <a:pt x="0" y="334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8217071" y="2438347"/>
              <a:ext cx="27101" cy="17361"/>
            </a:xfrm>
            <a:custGeom>
              <a:avLst/>
              <a:pathLst>
                <a:path w="27101" h="17361">
                  <a:moveTo>
                    <a:pt x="0" y="17361"/>
                  </a:moveTo>
                  <a:lnTo>
                    <a:pt x="27101" y="17361"/>
                  </a:lnTo>
                  <a:lnTo>
                    <a:pt x="271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8201826" y="2467565"/>
              <a:ext cx="52508" cy="57590"/>
            </a:xfrm>
            <a:custGeom>
              <a:avLst/>
              <a:pathLst>
                <a:path w="52508" h="57590">
                  <a:moveTo>
                    <a:pt x="1693" y="9739"/>
                  </a:moveTo>
                  <a:lnTo>
                    <a:pt x="19479" y="9739"/>
                  </a:lnTo>
                  <a:lnTo>
                    <a:pt x="19479" y="0"/>
                  </a:lnTo>
                  <a:lnTo>
                    <a:pt x="27948" y="0"/>
                  </a:lnTo>
                  <a:lnTo>
                    <a:pt x="27943" y="1012"/>
                  </a:lnTo>
                  <a:lnTo>
                    <a:pt x="27931" y="2015"/>
                  </a:lnTo>
                  <a:lnTo>
                    <a:pt x="27910" y="3010"/>
                  </a:lnTo>
                  <a:lnTo>
                    <a:pt x="27880" y="3997"/>
                  </a:lnTo>
                  <a:lnTo>
                    <a:pt x="27842" y="4975"/>
                  </a:lnTo>
                  <a:lnTo>
                    <a:pt x="27795" y="5945"/>
                  </a:lnTo>
                  <a:lnTo>
                    <a:pt x="27740" y="6906"/>
                  </a:lnTo>
                  <a:lnTo>
                    <a:pt x="27677" y="7859"/>
                  </a:lnTo>
                  <a:lnTo>
                    <a:pt x="27605" y="8803"/>
                  </a:lnTo>
                  <a:lnTo>
                    <a:pt x="27524" y="9739"/>
                  </a:lnTo>
                  <a:lnTo>
                    <a:pt x="52508" y="9739"/>
                  </a:lnTo>
                  <a:lnTo>
                    <a:pt x="52479" y="16396"/>
                  </a:lnTo>
                  <a:lnTo>
                    <a:pt x="52390" y="22477"/>
                  </a:lnTo>
                  <a:lnTo>
                    <a:pt x="52241" y="27982"/>
                  </a:lnTo>
                  <a:lnTo>
                    <a:pt x="52034" y="32911"/>
                  </a:lnTo>
                  <a:lnTo>
                    <a:pt x="51767" y="37264"/>
                  </a:lnTo>
                  <a:lnTo>
                    <a:pt x="51441" y="41041"/>
                  </a:lnTo>
                  <a:lnTo>
                    <a:pt x="51056" y="44242"/>
                  </a:lnTo>
                  <a:lnTo>
                    <a:pt x="50611" y="46868"/>
                  </a:lnTo>
                  <a:lnTo>
                    <a:pt x="50107" y="48917"/>
                  </a:lnTo>
                  <a:lnTo>
                    <a:pt x="49544" y="50391"/>
                  </a:lnTo>
                  <a:lnTo>
                    <a:pt x="48879" y="51517"/>
                  </a:lnTo>
                  <a:lnTo>
                    <a:pt x="48070" y="52525"/>
                  </a:lnTo>
                  <a:lnTo>
                    <a:pt x="47118" y="53414"/>
                  </a:lnTo>
                  <a:lnTo>
                    <a:pt x="46021" y="54185"/>
                  </a:lnTo>
                  <a:lnTo>
                    <a:pt x="44780" y="54837"/>
                  </a:lnTo>
                  <a:lnTo>
                    <a:pt x="43395" y="55371"/>
                  </a:lnTo>
                  <a:lnTo>
                    <a:pt x="41867" y="55786"/>
                  </a:lnTo>
                  <a:lnTo>
                    <a:pt x="40194" y="56082"/>
                  </a:lnTo>
                  <a:lnTo>
                    <a:pt x="38377" y="56260"/>
                  </a:lnTo>
                  <a:lnTo>
                    <a:pt x="36417" y="56319"/>
                  </a:lnTo>
                  <a:lnTo>
                    <a:pt x="35570" y="56307"/>
                  </a:lnTo>
                  <a:lnTo>
                    <a:pt x="34723" y="56268"/>
                  </a:lnTo>
                  <a:lnTo>
                    <a:pt x="33876" y="56205"/>
                  </a:lnTo>
                  <a:lnTo>
                    <a:pt x="33029" y="56116"/>
                  </a:lnTo>
                  <a:lnTo>
                    <a:pt x="32182" y="56002"/>
                  </a:lnTo>
                  <a:lnTo>
                    <a:pt x="31335" y="55862"/>
                  </a:lnTo>
                  <a:lnTo>
                    <a:pt x="30488" y="55697"/>
                  </a:lnTo>
                  <a:lnTo>
                    <a:pt x="29641" y="55506"/>
                  </a:lnTo>
                  <a:lnTo>
                    <a:pt x="28795" y="55290"/>
                  </a:lnTo>
                  <a:lnTo>
                    <a:pt x="27948" y="55049"/>
                  </a:lnTo>
                  <a:lnTo>
                    <a:pt x="25830" y="46580"/>
                  </a:lnTo>
                  <a:lnTo>
                    <a:pt x="26927" y="46821"/>
                  </a:lnTo>
                  <a:lnTo>
                    <a:pt x="28015" y="47037"/>
                  </a:lnTo>
                  <a:lnTo>
                    <a:pt x="29095" y="47228"/>
                  </a:lnTo>
                  <a:lnTo>
                    <a:pt x="30167" y="47393"/>
                  </a:lnTo>
                  <a:lnTo>
                    <a:pt x="31229" y="47533"/>
                  </a:lnTo>
                  <a:lnTo>
                    <a:pt x="32284" y="47647"/>
                  </a:lnTo>
                  <a:lnTo>
                    <a:pt x="33330" y="47736"/>
                  </a:lnTo>
                  <a:lnTo>
                    <a:pt x="34367" y="47799"/>
                  </a:lnTo>
                  <a:lnTo>
                    <a:pt x="35396" y="47837"/>
                  </a:lnTo>
                  <a:lnTo>
                    <a:pt x="36417" y="47850"/>
                  </a:lnTo>
                  <a:lnTo>
                    <a:pt x="37310" y="47816"/>
                  </a:lnTo>
                  <a:lnTo>
                    <a:pt x="38128" y="47715"/>
                  </a:lnTo>
                  <a:lnTo>
                    <a:pt x="38869" y="47545"/>
                  </a:lnTo>
                  <a:lnTo>
                    <a:pt x="39533" y="47308"/>
                  </a:lnTo>
                  <a:lnTo>
                    <a:pt x="40122" y="47003"/>
                  </a:lnTo>
                  <a:lnTo>
                    <a:pt x="40634" y="46631"/>
                  </a:lnTo>
                  <a:lnTo>
                    <a:pt x="41071" y="46190"/>
                  </a:lnTo>
                  <a:lnTo>
                    <a:pt x="41431" y="45682"/>
                  </a:lnTo>
                  <a:lnTo>
                    <a:pt x="41714" y="45106"/>
                  </a:lnTo>
                  <a:lnTo>
                    <a:pt x="41922" y="44462"/>
                  </a:lnTo>
                  <a:lnTo>
                    <a:pt x="42244" y="43048"/>
                  </a:lnTo>
                  <a:lnTo>
                    <a:pt x="42532" y="41346"/>
                  </a:lnTo>
                  <a:lnTo>
                    <a:pt x="42786" y="39356"/>
                  </a:lnTo>
                  <a:lnTo>
                    <a:pt x="43006" y="37077"/>
                  </a:lnTo>
                  <a:lnTo>
                    <a:pt x="43192" y="34511"/>
                  </a:lnTo>
                  <a:lnTo>
                    <a:pt x="43345" y="31657"/>
                  </a:lnTo>
                  <a:lnTo>
                    <a:pt x="43463" y="28515"/>
                  </a:lnTo>
                  <a:lnTo>
                    <a:pt x="43548" y="25085"/>
                  </a:lnTo>
                  <a:lnTo>
                    <a:pt x="43599" y="21367"/>
                  </a:lnTo>
                  <a:lnTo>
                    <a:pt x="43616" y="17361"/>
                  </a:lnTo>
                  <a:lnTo>
                    <a:pt x="27101" y="17361"/>
                  </a:lnTo>
                  <a:lnTo>
                    <a:pt x="26893" y="20266"/>
                  </a:lnTo>
                  <a:lnTo>
                    <a:pt x="26610" y="23053"/>
                  </a:lnTo>
                  <a:lnTo>
                    <a:pt x="26250" y="25720"/>
                  </a:lnTo>
                  <a:lnTo>
                    <a:pt x="25813" y="28269"/>
                  </a:lnTo>
                  <a:lnTo>
                    <a:pt x="25301" y="30700"/>
                  </a:lnTo>
                  <a:lnTo>
                    <a:pt x="24712" y="33012"/>
                  </a:lnTo>
                  <a:lnTo>
                    <a:pt x="24048" y="35206"/>
                  </a:lnTo>
                  <a:lnTo>
                    <a:pt x="23307" y="37281"/>
                  </a:lnTo>
                  <a:lnTo>
                    <a:pt x="22489" y="39237"/>
                  </a:lnTo>
                  <a:lnTo>
                    <a:pt x="21596" y="41075"/>
                  </a:lnTo>
                  <a:lnTo>
                    <a:pt x="20601" y="42841"/>
                  </a:lnTo>
                  <a:lnTo>
                    <a:pt x="19479" y="44581"/>
                  </a:lnTo>
                  <a:lnTo>
                    <a:pt x="18229" y="46296"/>
                  </a:lnTo>
                  <a:lnTo>
                    <a:pt x="16853" y="47986"/>
                  </a:lnTo>
                  <a:lnTo>
                    <a:pt x="15350" y="49650"/>
                  </a:lnTo>
                  <a:lnTo>
                    <a:pt x="13720" y="51289"/>
                  </a:lnTo>
                  <a:lnTo>
                    <a:pt x="11962" y="52902"/>
                  </a:lnTo>
                  <a:lnTo>
                    <a:pt x="10078" y="54490"/>
                  </a:lnTo>
                  <a:lnTo>
                    <a:pt x="8066" y="56053"/>
                  </a:lnTo>
                  <a:lnTo>
                    <a:pt x="5928" y="57590"/>
                  </a:lnTo>
                  <a:lnTo>
                    <a:pt x="0" y="51238"/>
                  </a:lnTo>
                  <a:lnTo>
                    <a:pt x="3391" y="48917"/>
                  </a:lnTo>
                  <a:lnTo>
                    <a:pt x="6453" y="46360"/>
                  </a:lnTo>
                  <a:lnTo>
                    <a:pt x="9184" y="43565"/>
                  </a:lnTo>
                  <a:lnTo>
                    <a:pt x="11585" y="40533"/>
                  </a:lnTo>
                  <a:lnTo>
                    <a:pt x="13656" y="37264"/>
                  </a:lnTo>
                  <a:lnTo>
                    <a:pt x="15396" y="33757"/>
                  </a:lnTo>
                  <a:lnTo>
                    <a:pt x="16807" y="30014"/>
                  </a:lnTo>
                  <a:lnTo>
                    <a:pt x="17886" y="26034"/>
                  </a:lnTo>
                  <a:lnTo>
                    <a:pt x="18636" y="21816"/>
                  </a:lnTo>
                  <a:lnTo>
                    <a:pt x="19055" y="17361"/>
                  </a:lnTo>
                  <a:lnTo>
                    <a:pt x="1693" y="173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8267885" y="2427760"/>
              <a:ext cx="26254" cy="96971"/>
            </a:xfrm>
            <a:custGeom>
              <a:avLst/>
              <a:pathLst>
                <a:path w="26254" h="96971">
                  <a:moveTo>
                    <a:pt x="17785" y="0"/>
                  </a:moveTo>
                  <a:lnTo>
                    <a:pt x="26254" y="0"/>
                  </a:lnTo>
                  <a:lnTo>
                    <a:pt x="26254" y="85961"/>
                  </a:lnTo>
                  <a:lnTo>
                    <a:pt x="26231" y="87191"/>
                  </a:lnTo>
                  <a:lnTo>
                    <a:pt x="26161" y="88341"/>
                  </a:lnTo>
                  <a:lnTo>
                    <a:pt x="26044" y="89410"/>
                  </a:lnTo>
                  <a:lnTo>
                    <a:pt x="25881" y="90399"/>
                  </a:lnTo>
                  <a:lnTo>
                    <a:pt x="25672" y="91307"/>
                  </a:lnTo>
                  <a:lnTo>
                    <a:pt x="25415" y="92135"/>
                  </a:lnTo>
                  <a:lnTo>
                    <a:pt x="25113" y="92883"/>
                  </a:lnTo>
                  <a:lnTo>
                    <a:pt x="24763" y="93550"/>
                  </a:lnTo>
                  <a:lnTo>
                    <a:pt x="24367" y="94136"/>
                  </a:lnTo>
                  <a:lnTo>
                    <a:pt x="23925" y="94642"/>
                  </a:lnTo>
                  <a:lnTo>
                    <a:pt x="23427" y="95085"/>
                  </a:lnTo>
                  <a:lnTo>
                    <a:pt x="22866" y="95481"/>
                  </a:lnTo>
                  <a:lnTo>
                    <a:pt x="22242" y="95830"/>
                  </a:lnTo>
                  <a:lnTo>
                    <a:pt x="21553" y="96133"/>
                  </a:lnTo>
                  <a:lnTo>
                    <a:pt x="20802" y="96389"/>
                  </a:lnTo>
                  <a:lnTo>
                    <a:pt x="19987" y="96599"/>
                  </a:lnTo>
                  <a:lnTo>
                    <a:pt x="19108" y="96762"/>
                  </a:lnTo>
                  <a:lnTo>
                    <a:pt x="18166" y="96878"/>
                  </a:lnTo>
                  <a:lnTo>
                    <a:pt x="17160" y="96948"/>
                  </a:lnTo>
                  <a:lnTo>
                    <a:pt x="16091" y="96971"/>
                  </a:lnTo>
                  <a:lnTo>
                    <a:pt x="14575" y="96954"/>
                  </a:lnTo>
                  <a:lnTo>
                    <a:pt x="13076" y="96903"/>
                  </a:lnTo>
                  <a:lnTo>
                    <a:pt x="11594" y="96819"/>
                  </a:lnTo>
                  <a:lnTo>
                    <a:pt x="10129" y="96700"/>
                  </a:lnTo>
                  <a:lnTo>
                    <a:pt x="8680" y="96548"/>
                  </a:lnTo>
                  <a:lnTo>
                    <a:pt x="7249" y="96361"/>
                  </a:lnTo>
                  <a:lnTo>
                    <a:pt x="5835" y="96141"/>
                  </a:lnTo>
                  <a:lnTo>
                    <a:pt x="4437" y="95887"/>
                  </a:lnTo>
                  <a:lnTo>
                    <a:pt x="3057" y="95599"/>
                  </a:lnTo>
                  <a:lnTo>
                    <a:pt x="1693" y="95277"/>
                  </a:lnTo>
                  <a:lnTo>
                    <a:pt x="0" y="86808"/>
                  </a:lnTo>
                  <a:lnTo>
                    <a:pt x="1520" y="87210"/>
                  </a:lnTo>
                  <a:lnTo>
                    <a:pt x="3031" y="87570"/>
                  </a:lnTo>
                  <a:lnTo>
                    <a:pt x="4535" y="87888"/>
                  </a:lnTo>
                  <a:lnTo>
                    <a:pt x="6030" y="88163"/>
                  </a:lnTo>
                  <a:lnTo>
                    <a:pt x="7516" y="88396"/>
                  </a:lnTo>
                  <a:lnTo>
                    <a:pt x="8994" y="88587"/>
                  </a:lnTo>
                  <a:lnTo>
                    <a:pt x="10463" y="88735"/>
                  </a:lnTo>
                  <a:lnTo>
                    <a:pt x="11924" y="88841"/>
                  </a:lnTo>
                  <a:lnTo>
                    <a:pt x="13377" y="88904"/>
                  </a:lnTo>
                  <a:lnTo>
                    <a:pt x="14820" y="88925"/>
                  </a:lnTo>
                  <a:lnTo>
                    <a:pt x="15384" y="88875"/>
                  </a:lnTo>
                  <a:lnTo>
                    <a:pt x="15888" y="88722"/>
                  </a:lnTo>
                  <a:lnTo>
                    <a:pt x="16332" y="88468"/>
                  </a:lnTo>
                  <a:lnTo>
                    <a:pt x="16718" y="88112"/>
                  </a:lnTo>
                  <a:lnTo>
                    <a:pt x="17044" y="87655"/>
                  </a:lnTo>
                  <a:lnTo>
                    <a:pt x="17310" y="87096"/>
                  </a:lnTo>
                  <a:lnTo>
                    <a:pt x="17518" y="86436"/>
                  </a:lnTo>
                  <a:lnTo>
                    <a:pt x="17666" y="85673"/>
                  </a:lnTo>
                  <a:lnTo>
                    <a:pt x="17755" y="84809"/>
                  </a:lnTo>
                  <a:lnTo>
                    <a:pt x="17785" y="838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8267039" y="2438770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8327593" y="2431148"/>
              <a:ext cx="78339" cy="93584"/>
            </a:xfrm>
            <a:custGeom>
              <a:avLst/>
              <a:pathLst>
                <a:path w="78339" h="93584">
                  <a:moveTo>
                    <a:pt x="17361" y="0"/>
                  </a:moveTo>
                  <a:lnTo>
                    <a:pt x="64365" y="0"/>
                  </a:lnTo>
                  <a:lnTo>
                    <a:pt x="64365" y="7198"/>
                  </a:lnTo>
                  <a:lnTo>
                    <a:pt x="57590" y="28371"/>
                  </a:lnTo>
                  <a:lnTo>
                    <a:pt x="76222" y="28371"/>
                  </a:lnTo>
                  <a:lnTo>
                    <a:pt x="75210" y="33605"/>
                  </a:lnTo>
                  <a:lnTo>
                    <a:pt x="74037" y="38636"/>
                  </a:lnTo>
                  <a:lnTo>
                    <a:pt x="72703" y="43463"/>
                  </a:lnTo>
                  <a:lnTo>
                    <a:pt x="71208" y="48087"/>
                  </a:lnTo>
                  <a:lnTo>
                    <a:pt x="69552" y="52508"/>
                  </a:lnTo>
                  <a:lnTo>
                    <a:pt x="67736" y="56726"/>
                  </a:lnTo>
                  <a:lnTo>
                    <a:pt x="65758" y="60740"/>
                  </a:lnTo>
                  <a:lnTo>
                    <a:pt x="63620" y="64551"/>
                  </a:lnTo>
                  <a:lnTo>
                    <a:pt x="61320" y="68159"/>
                  </a:lnTo>
                  <a:lnTo>
                    <a:pt x="58860" y="71564"/>
                  </a:lnTo>
                  <a:lnTo>
                    <a:pt x="60579" y="73075"/>
                  </a:lnTo>
                  <a:lnTo>
                    <a:pt x="62349" y="74562"/>
                  </a:lnTo>
                  <a:lnTo>
                    <a:pt x="64170" y="76023"/>
                  </a:lnTo>
                  <a:lnTo>
                    <a:pt x="66042" y="77458"/>
                  </a:lnTo>
                  <a:lnTo>
                    <a:pt x="67964" y="78868"/>
                  </a:lnTo>
                  <a:lnTo>
                    <a:pt x="69938" y="80253"/>
                  </a:lnTo>
                  <a:lnTo>
                    <a:pt x="71962" y="81612"/>
                  </a:lnTo>
                  <a:lnTo>
                    <a:pt x="74037" y="82946"/>
                  </a:lnTo>
                  <a:lnTo>
                    <a:pt x="76162" y="84255"/>
                  </a:lnTo>
                  <a:lnTo>
                    <a:pt x="78339" y="85538"/>
                  </a:lnTo>
                  <a:lnTo>
                    <a:pt x="71987" y="93160"/>
                  </a:lnTo>
                  <a:lnTo>
                    <a:pt x="69967" y="91788"/>
                  </a:lnTo>
                  <a:lnTo>
                    <a:pt x="67973" y="90382"/>
                  </a:lnTo>
                  <a:lnTo>
                    <a:pt x="66004" y="88942"/>
                  </a:lnTo>
                  <a:lnTo>
                    <a:pt x="64060" y="87469"/>
                  </a:lnTo>
                  <a:lnTo>
                    <a:pt x="62142" y="85961"/>
                  </a:lnTo>
                  <a:lnTo>
                    <a:pt x="60249" y="84420"/>
                  </a:lnTo>
                  <a:lnTo>
                    <a:pt x="58382" y="82845"/>
                  </a:lnTo>
                  <a:lnTo>
                    <a:pt x="56539" y="81235"/>
                  </a:lnTo>
                  <a:lnTo>
                    <a:pt x="54723" y="79592"/>
                  </a:lnTo>
                  <a:lnTo>
                    <a:pt x="52932" y="77916"/>
                  </a:lnTo>
                  <a:lnTo>
                    <a:pt x="50937" y="79669"/>
                  </a:lnTo>
                  <a:lnTo>
                    <a:pt x="48850" y="81371"/>
                  </a:lnTo>
                  <a:lnTo>
                    <a:pt x="46669" y="83022"/>
                  </a:lnTo>
                  <a:lnTo>
                    <a:pt x="44395" y="84623"/>
                  </a:lnTo>
                  <a:lnTo>
                    <a:pt x="42028" y="86173"/>
                  </a:lnTo>
                  <a:lnTo>
                    <a:pt x="39567" y="87672"/>
                  </a:lnTo>
                  <a:lnTo>
                    <a:pt x="37014" y="89120"/>
                  </a:lnTo>
                  <a:lnTo>
                    <a:pt x="34367" y="90518"/>
                  </a:lnTo>
                  <a:lnTo>
                    <a:pt x="31628" y="91864"/>
                  </a:lnTo>
                  <a:lnTo>
                    <a:pt x="28795" y="93160"/>
                  </a:lnTo>
                  <a:lnTo>
                    <a:pt x="23713" y="85538"/>
                  </a:lnTo>
                  <a:lnTo>
                    <a:pt x="26538" y="84255"/>
                  </a:lnTo>
                  <a:lnTo>
                    <a:pt x="29252" y="82946"/>
                  </a:lnTo>
                  <a:lnTo>
                    <a:pt x="31856" y="81612"/>
                  </a:lnTo>
                  <a:lnTo>
                    <a:pt x="34350" y="80253"/>
                  </a:lnTo>
                  <a:lnTo>
                    <a:pt x="36734" y="78868"/>
                  </a:lnTo>
                  <a:lnTo>
                    <a:pt x="39008" y="77458"/>
                  </a:lnTo>
                  <a:lnTo>
                    <a:pt x="41172" y="76023"/>
                  </a:lnTo>
                  <a:lnTo>
                    <a:pt x="43226" y="74562"/>
                  </a:lnTo>
                  <a:lnTo>
                    <a:pt x="45170" y="73075"/>
                  </a:lnTo>
                  <a:lnTo>
                    <a:pt x="47003" y="71564"/>
                  </a:lnTo>
                  <a:lnTo>
                    <a:pt x="45157" y="69485"/>
                  </a:lnTo>
                  <a:lnTo>
                    <a:pt x="43345" y="67312"/>
                  </a:lnTo>
                  <a:lnTo>
                    <a:pt x="41566" y="65047"/>
                  </a:lnTo>
                  <a:lnTo>
                    <a:pt x="39821" y="62688"/>
                  </a:lnTo>
                  <a:lnTo>
                    <a:pt x="38111" y="60236"/>
                  </a:lnTo>
                  <a:lnTo>
                    <a:pt x="36434" y="57691"/>
                  </a:lnTo>
                  <a:lnTo>
                    <a:pt x="34791" y="55053"/>
                  </a:lnTo>
                  <a:lnTo>
                    <a:pt x="33182" y="52322"/>
                  </a:lnTo>
                  <a:lnTo>
                    <a:pt x="31606" y="49497"/>
                  </a:lnTo>
                  <a:lnTo>
                    <a:pt x="30065" y="46580"/>
                  </a:lnTo>
                  <a:lnTo>
                    <a:pt x="29227" y="52080"/>
                  </a:lnTo>
                  <a:lnTo>
                    <a:pt x="28066" y="57403"/>
                  </a:lnTo>
                  <a:lnTo>
                    <a:pt x="26584" y="62548"/>
                  </a:lnTo>
                  <a:lnTo>
                    <a:pt x="24780" y="67515"/>
                  </a:lnTo>
                  <a:lnTo>
                    <a:pt x="22654" y="72305"/>
                  </a:lnTo>
                  <a:lnTo>
                    <a:pt x="20207" y="76916"/>
                  </a:lnTo>
                  <a:lnTo>
                    <a:pt x="17437" y="81350"/>
                  </a:lnTo>
                  <a:lnTo>
                    <a:pt x="14346" y="85606"/>
                  </a:lnTo>
                  <a:lnTo>
                    <a:pt x="10933" y="89683"/>
                  </a:lnTo>
                  <a:lnTo>
                    <a:pt x="7198" y="93584"/>
                  </a:lnTo>
                  <a:lnTo>
                    <a:pt x="0" y="87655"/>
                  </a:lnTo>
                  <a:lnTo>
                    <a:pt x="1916" y="85828"/>
                  </a:lnTo>
                  <a:lnTo>
                    <a:pt x="3768" y="83903"/>
                  </a:lnTo>
                  <a:lnTo>
                    <a:pt x="5557" y="81881"/>
                  </a:lnTo>
                  <a:lnTo>
                    <a:pt x="7283" y="79762"/>
                  </a:lnTo>
                  <a:lnTo>
                    <a:pt x="8945" y="77545"/>
                  </a:lnTo>
                  <a:lnTo>
                    <a:pt x="10544" y="75231"/>
                  </a:lnTo>
                  <a:lnTo>
                    <a:pt x="12079" y="72819"/>
                  </a:lnTo>
                  <a:lnTo>
                    <a:pt x="13550" y="70310"/>
                  </a:lnTo>
                  <a:lnTo>
                    <a:pt x="14958" y="67704"/>
                  </a:lnTo>
                  <a:lnTo>
                    <a:pt x="16303" y="65000"/>
                  </a:lnTo>
                  <a:lnTo>
                    <a:pt x="17571" y="61949"/>
                  </a:lnTo>
                  <a:lnTo>
                    <a:pt x="18750" y="58301"/>
                  </a:lnTo>
                  <a:lnTo>
                    <a:pt x="19841" y="54056"/>
                  </a:lnTo>
                  <a:lnTo>
                    <a:pt x="20842" y="49214"/>
                  </a:lnTo>
                  <a:lnTo>
                    <a:pt x="21755" y="43774"/>
                  </a:lnTo>
                  <a:lnTo>
                    <a:pt x="22578" y="37738"/>
                  </a:lnTo>
                  <a:lnTo>
                    <a:pt x="23313" y="31105"/>
                  </a:lnTo>
                  <a:lnTo>
                    <a:pt x="23959" y="23874"/>
                  </a:lnTo>
                  <a:lnTo>
                    <a:pt x="24516" y="16046"/>
                  </a:lnTo>
                  <a:lnTo>
                    <a:pt x="24983" y="7622"/>
                  </a:lnTo>
                  <a:lnTo>
                    <a:pt x="17361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8359352" y="2438770"/>
              <a:ext cx="34300" cy="57590"/>
            </a:xfrm>
            <a:custGeom>
              <a:avLst/>
              <a:pathLst>
                <a:path w="34300" h="57590">
                  <a:moveTo>
                    <a:pt x="0" y="22019"/>
                  </a:moveTo>
                  <a:lnTo>
                    <a:pt x="1736" y="26262"/>
                  </a:lnTo>
                  <a:lnTo>
                    <a:pt x="3557" y="30353"/>
                  </a:lnTo>
                  <a:lnTo>
                    <a:pt x="5462" y="34291"/>
                  </a:lnTo>
                  <a:lnTo>
                    <a:pt x="7452" y="38077"/>
                  </a:lnTo>
                  <a:lnTo>
                    <a:pt x="9527" y="41710"/>
                  </a:lnTo>
                  <a:lnTo>
                    <a:pt x="11687" y="45191"/>
                  </a:lnTo>
                  <a:lnTo>
                    <a:pt x="13931" y="48519"/>
                  </a:lnTo>
                  <a:lnTo>
                    <a:pt x="16260" y="51695"/>
                  </a:lnTo>
                  <a:lnTo>
                    <a:pt x="18674" y="54719"/>
                  </a:lnTo>
                  <a:lnTo>
                    <a:pt x="21172" y="57590"/>
                  </a:lnTo>
                  <a:lnTo>
                    <a:pt x="22981" y="55163"/>
                  </a:lnTo>
                  <a:lnTo>
                    <a:pt x="24679" y="52627"/>
                  </a:lnTo>
                  <a:lnTo>
                    <a:pt x="26267" y="49980"/>
                  </a:lnTo>
                  <a:lnTo>
                    <a:pt x="27744" y="47223"/>
                  </a:lnTo>
                  <a:lnTo>
                    <a:pt x="29112" y="44357"/>
                  </a:lnTo>
                  <a:lnTo>
                    <a:pt x="30370" y="41380"/>
                  </a:lnTo>
                  <a:lnTo>
                    <a:pt x="31517" y="38293"/>
                  </a:lnTo>
                  <a:lnTo>
                    <a:pt x="32555" y="35096"/>
                  </a:lnTo>
                  <a:lnTo>
                    <a:pt x="33482" y="31788"/>
                  </a:lnTo>
                  <a:lnTo>
                    <a:pt x="34300" y="28371"/>
                  </a:lnTo>
                  <a:lnTo>
                    <a:pt x="19055" y="28371"/>
                  </a:lnTo>
                  <a:lnTo>
                    <a:pt x="16514" y="21596"/>
                  </a:lnTo>
                  <a:lnTo>
                    <a:pt x="23290" y="0"/>
                  </a:lnTo>
                  <a:lnTo>
                    <a:pt x="169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8311502" y="2436653"/>
              <a:ext cx="26677" cy="70717"/>
            </a:xfrm>
            <a:custGeom>
              <a:avLst/>
              <a:pathLst>
                <a:path w="26677" h="70717">
                  <a:moveTo>
                    <a:pt x="26677" y="0"/>
                  </a:moveTo>
                  <a:lnTo>
                    <a:pt x="26677" y="60130"/>
                  </a:lnTo>
                  <a:lnTo>
                    <a:pt x="8045" y="60130"/>
                  </a:lnTo>
                  <a:lnTo>
                    <a:pt x="8045" y="70717"/>
                  </a:lnTo>
                  <a:lnTo>
                    <a:pt x="0" y="70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8319547" y="2444275"/>
              <a:ext cx="10586" cy="44886"/>
            </a:xfrm>
            <a:custGeom>
              <a:avLst/>
              <a:pathLst>
                <a:path w="10586" h="44886">
                  <a:moveTo>
                    <a:pt x="0" y="44886"/>
                  </a:moveTo>
                  <a:lnTo>
                    <a:pt x="10586" y="44886"/>
                  </a:lnTo>
                  <a:lnTo>
                    <a:pt x="105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8419907" y="2434536"/>
              <a:ext cx="29641" cy="85961"/>
            </a:xfrm>
            <a:custGeom>
              <a:avLst/>
              <a:pathLst>
                <a:path w="29641" h="85961">
                  <a:moveTo>
                    <a:pt x="29641" y="0"/>
                  </a:moveTo>
                  <a:lnTo>
                    <a:pt x="29641" y="83421"/>
                  </a:lnTo>
                  <a:lnTo>
                    <a:pt x="21596" y="83421"/>
                  </a:lnTo>
                  <a:lnTo>
                    <a:pt x="21596" y="77492"/>
                  </a:lnTo>
                  <a:lnTo>
                    <a:pt x="7622" y="77492"/>
                  </a:lnTo>
                  <a:lnTo>
                    <a:pt x="7622" y="85961"/>
                  </a:lnTo>
                  <a:lnTo>
                    <a:pt x="0" y="85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8427529" y="2442158"/>
              <a:ext cx="13974" cy="15667"/>
            </a:xfrm>
            <a:custGeom>
              <a:avLst/>
              <a:pathLst>
                <a:path w="13974" h="15667">
                  <a:moveTo>
                    <a:pt x="0" y="15667"/>
                  </a:moveTo>
                  <a:lnTo>
                    <a:pt x="13974" y="15667"/>
                  </a:lnTo>
                  <a:lnTo>
                    <a:pt x="139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8427529" y="2465448"/>
              <a:ext cx="13974" cy="15667"/>
            </a:xfrm>
            <a:custGeom>
              <a:avLst/>
              <a:pathLst>
                <a:path w="13974" h="15667">
                  <a:moveTo>
                    <a:pt x="0" y="15667"/>
                  </a:moveTo>
                  <a:lnTo>
                    <a:pt x="13974" y="15667"/>
                  </a:lnTo>
                  <a:lnTo>
                    <a:pt x="139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8427529" y="2488738"/>
              <a:ext cx="13974" cy="15667"/>
            </a:xfrm>
            <a:custGeom>
              <a:avLst/>
              <a:pathLst>
                <a:path w="13974" h="15667">
                  <a:moveTo>
                    <a:pt x="0" y="15667"/>
                  </a:moveTo>
                  <a:lnTo>
                    <a:pt x="13974" y="15667"/>
                  </a:lnTo>
                  <a:lnTo>
                    <a:pt x="139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8460135" y="2429878"/>
              <a:ext cx="55049" cy="94430"/>
            </a:xfrm>
            <a:custGeom>
              <a:avLst/>
              <a:pathLst>
                <a:path w="55049" h="94430">
                  <a:moveTo>
                    <a:pt x="46580" y="0"/>
                  </a:moveTo>
                  <a:lnTo>
                    <a:pt x="46580" y="48274"/>
                  </a:lnTo>
                  <a:lnTo>
                    <a:pt x="25830" y="48274"/>
                  </a:lnTo>
                  <a:lnTo>
                    <a:pt x="26271" y="50272"/>
                  </a:lnTo>
                  <a:lnTo>
                    <a:pt x="26745" y="52203"/>
                  </a:lnTo>
                  <a:lnTo>
                    <a:pt x="27253" y="54066"/>
                  </a:lnTo>
                  <a:lnTo>
                    <a:pt x="27795" y="55862"/>
                  </a:lnTo>
                  <a:lnTo>
                    <a:pt x="28371" y="57590"/>
                  </a:lnTo>
                  <a:lnTo>
                    <a:pt x="28981" y="59250"/>
                  </a:lnTo>
                  <a:lnTo>
                    <a:pt x="29625" y="60842"/>
                  </a:lnTo>
                  <a:lnTo>
                    <a:pt x="30302" y="62366"/>
                  </a:lnTo>
                  <a:lnTo>
                    <a:pt x="31013" y="63823"/>
                  </a:lnTo>
                  <a:lnTo>
                    <a:pt x="31759" y="65212"/>
                  </a:lnTo>
                  <a:lnTo>
                    <a:pt x="33186" y="64174"/>
                  </a:lnTo>
                  <a:lnTo>
                    <a:pt x="34587" y="63095"/>
                  </a:lnTo>
                  <a:lnTo>
                    <a:pt x="35964" y="61972"/>
                  </a:lnTo>
                  <a:lnTo>
                    <a:pt x="37315" y="60808"/>
                  </a:lnTo>
                  <a:lnTo>
                    <a:pt x="38640" y="59601"/>
                  </a:lnTo>
                  <a:lnTo>
                    <a:pt x="39940" y="58352"/>
                  </a:lnTo>
                  <a:lnTo>
                    <a:pt x="41215" y="57060"/>
                  </a:lnTo>
                  <a:lnTo>
                    <a:pt x="42464" y="55726"/>
                  </a:lnTo>
                  <a:lnTo>
                    <a:pt x="43688" y="54350"/>
                  </a:lnTo>
                  <a:lnTo>
                    <a:pt x="44886" y="52932"/>
                  </a:lnTo>
                  <a:lnTo>
                    <a:pt x="51661" y="58437"/>
                  </a:lnTo>
                  <a:lnTo>
                    <a:pt x="50518" y="59948"/>
                  </a:lnTo>
                  <a:lnTo>
                    <a:pt x="49290" y="61435"/>
                  </a:lnTo>
                  <a:lnTo>
                    <a:pt x="47977" y="62896"/>
                  </a:lnTo>
                  <a:lnTo>
                    <a:pt x="46580" y="64331"/>
                  </a:lnTo>
                  <a:lnTo>
                    <a:pt x="45098" y="65741"/>
                  </a:lnTo>
                  <a:lnTo>
                    <a:pt x="43531" y="67126"/>
                  </a:lnTo>
                  <a:lnTo>
                    <a:pt x="41879" y="68485"/>
                  </a:lnTo>
                  <a:lnTo>
                    <a:pt x="40143" y="69819"/>
                  </a:lnTo>
                  <a:lnTo>
                    <a:pt x="38322" y="71128"/>
                  </a:lnTo>
                  <a:lnTo>
                    <a:pt x="36417" y="72411"/>
                  </a:lnTo>
                  <a:lnTo>
                    <a:pt x="37746" y="73770"/>
                  </a:lnTo>
                  <a:lnTo>
                    <a:pt x="39195" y="75138"/>
                  </a:lnTo>
                  <a:lnTo>
                    <a:pt x="40761" y="76514"/>
                  </a:lnTo>
                  <a:lnTo>
                    <a:pt x="42447" y="77899"/>
                  </a:lnTo>
                  <a:lnTo>
                    <a:pt x="44251" y="79292"/>
                  </a:lnTo>
                  <a:lnTo>
                    <a:pt x="46173" y="80693"/>
                  </a:lnTo>
                  <a:lnTo>
                    <a:pt x="48214" y="82104"/>
                  </a:lnTo>
                  <a:lnTo>
                    <a:pt x="50374" y="83522"/>
                  </a:lnTo>
                  <a:lnTo>
                    <a:pt x="52652" y="84949"/>
                  </a:lnTo>
                  <a:lnTo>
                    <a:pt x="55049" y="86385"/>
                  </a:lnTo>
                  <a:lnTo>
                    <a:pt x="48697" y="94430"/>
                  </a:lnTo>
                  <a:lnTo>
                    <a:pt x="45894" y="92641"/>
                  </a:lnTo>
                  <a:lnTo>
                    <a:pt x="43243" y="90831"/>
                  </a:lnTo>
                  <a:lnTo>
                    <a:pt x="40745" y="89000"/>
                  </a:lnTo>
                  <a:lnTo>
                    <a:pt x="38399" y="87147"/>
                  </a:lnTo>
                  <a:lnTo>
                    <a:pt x="36205" y="85273"/>
                  </a:lnTo>
                  <a:lnTo>
                    <a:pt x="34164" y="83378"/>
                  </a:lnTo>
                  <a:lnTo>
                    <a:pt x="32275" y="81462"/>
                  </a:lnTo>
                  <a:lnTo>
                    <a:pt x="30539" y="79525"/>
                  </a:lnTo>
                  <a:lnTo>
                    <a:pt x="28955" y="77566"/>
                  </a:lnTo>
                  <a:lnTo>
                    <a:pt x="27524" y="75587"/>
                  </a:lnTo>
                  <a:lnTo>
                    <a:pt x="26207" y="73522"/>
                  </a:lnTo>
                  <a:lnTo>
                    <a:pt x="24967" y="71310"/>
                  </a:lnTo>
                  <a:lnTo>
                    <a:pt x="23802" y="68949"/>
                  </a:lnTo>
                  <a:lnTo>
                    <a:pt x="22714" y="66440"/>
                  </a:lnTo>
                  <a:lnTo>
                    <a:pt x="21702" y="63783"/>
                  </a:lnTo>
                  <a:lnTo>
                    <a:pt x="20766" y="60977"/>
                  </a:lnTo>
                  <a:lnTo>
                    <a:pt x="19906" y="58024"/>
                  </a:lnTo>
                  <a:lnTo>
                    <a:pt x="19123" y="54922"/>
                  </a:lnTo>
                  <a:lnTo>
                    <a:pt x="18416" y="51672"/>
                  </a:lnTo>
                  <a:lnTo>
                    <a:pt x="17785" y="48274"/>
                  </a:lnTo>
                  <a:lnTo>
                    <a:pt x="8469" y="48274"/>
                  </a:lnTo>
                  <a:lnTo>
                    <a:pt x="8469" y="84691"/>
                  </a:lnTo>
                  <a:lnTo>
                    <a:pt x="10480" y="84094"/>
                  </a:lnTo>
                  <a:lnTo>
                    <a:pt x="12449" y="83488"/>
                  </a:lnTo>
                  <a:lnTo>
                    <a:pt x="14376" y="82874"/>
                  </a:lnTo>
                  <a:lnTo>
                    <a:pt x="16260" y="82252"/>
                  </a:lnTo>
                  <a:lnTo>
                    <a:pt x="18102" y="81621"/>
                  </a:lnTo>
                  <a:lnTo>
                    <a:pt x="19902" y="80981"/>
                  </a:lnTo>
                  <a:lnTo>
                    <a:pt x="21659" y="80334"/>
                  </a:lnTo>
                  <a:lnTo>
                    <a:pt x="23374" y="79677"/>
                  </a:lnTo>
                  <a:lnTo>
                    <a:pt x="25047" y="79012"/>
                  </a:lnTo>
                  <a:lnTo>
                    <a:pt x="26677" y="78339"/>
                  </a:lnTo>
                  <a:lnTo>
                    <a:pt x="28371" y="86385"/>
                  </a:lnTo>
                  <a:lnTo>
                    <a:pt x="26296" y="87304"/>
                  </a:lnTo>
                  <a:lnTo>
                    <a:pt x="24137" y="88197"/>
                  </a:lnTo>
                  <a:lnTo>
                    <a:pt x="21892" y="89065"/>
                  </a:lnTo>
                  <a:lnTo>
                    <a:pt x="19563" y="89908"/>
                  </a:lnTo>
                  <a:lnTo>
                    <a:pt x="17150" y="90725"/>
                  </a:lnTo>
                  <a:lnTo>
                    <a:pt x="14651" y="91517"/>
                  </a:lnTo>
                  <a:lnTo>
                    <a:pt x="12068" y="92283"/>
                  </a:lnTo>
                  <a:lnTo>
                    <a:pt x="9400" y="93025"/>
                  </a:lnTo>
                  <a:lnTo>
                    <a:pt x="6648" y="93740"/>
                  </a:lnTo>
                  <a:lnTo>
                    <a:pt x="3811" y="94430"/>
                  </a:lnTo>
                  <a:lnTo>
                    <a:pt x="0" y="90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8468604" y="2437923"/>
              <a:ext cx="29641" cy="12280"/>
            </a:xfrm>
            <a:custGeom>
              <a:avLst/>
              <a:pathLst>
                <a:path w="29641" h="12280">
                  <a:moveTo>
                    <a:pt x="0" y="0"/>
                  </a:moveTo>
                  <a:lnTo>
                    <a:pt x="0" y="12280"/>
                  </a:lnTo>
                  <a:lnTo>
                    <a:pt x="29641" y="12280"/>
                  </a:lnTo>
                  <a:lnTo>
                    <a:pt x="296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8468604" y="2458249"/>
              <a:ext cx="29641" cy="11856"/>
            </a:xfrm>
            <a:custGeom>
              <a:avLst/>
              <a:pathLst>
                <a:path w="29641" h="11856">
                  <a:moveTo>
                    <a:pt x="0" y="0"/>
                  </a:moveTo>
                  <a:lnTo>
                    <a:pt x="0" y="11856"/>
                  </a:lnTo>
                  <a:lnTo>
                    <a:pt x="29641" y="11856"/>
                  </a:lnTo>
                  <a:lnTo>
                    <a:pt x="296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8525347" y="2432842"/>
              <a:ext cx="32606" cy="80880"/>
            </a:xfrm>
            <a:custGeom>
              <a:avLst/>
              <a:pathLst>
                <a:path w="32606" h="80880">
                  <a:moveTo>
                    <a:pt x="846" y="0"/>
                  </a:moveTo>
                  <a:lnTo>
                    <a:pt x="32606" y="0"/>
                  </a:lnTo>
                  <a:lnTo>
                    <a:pt x="32606" y="8045"/>
                  </a:lnTo>
                  <a:lnTo>
                    <a:pt x="20749" y="8045"/>
                  </a:lnTo>
                  <a:lnTo>
                    <a:pt x="20749" y="32606"/>
                  </a:lnTo>
                  <a:lnTo>
                    <a:pt x="30912" y="32606"/>
                  </a:lnTo>
                  <a:lnTo>
                    <a:pt x="30912" y="40228"/>
                  </a:lnTo>
                  <a:lnTo>
                    <a:pt x="20749" y="40228"/>
                  </a:lnTo>
                  <a:lnTo>
                    <a:pt x="20749" y="66059"/>
                  </a:lnTo>
                  <a:lnTo>
                    <a:pt x="21841" y="65631"/>
                  </a:lnTo>
                  <a:lnTo>
                    <a:pt x="22917" y="65195"/>
                  </a:lnTo>
                  <a:lnTo>
                    <a:pt x="23976" y="64750"/>
                  </a:lnTo>
                  <a:lnTo>
                    <a:pt x="25017" y="64297"/>
                  </a:lnTo>
                  <a:lnTo>
                    <a:pt x="26042" y="63836"/>
                  </a:lnTo>
                  <a:lnTo>
                    <a:pt x="27050" y="63366"/>
                  </a:lnTo>
                  <a:lnTo>
                    <a:pt x="28041" y="62887"/>
                  </a:lnTo>
                  <a:lnTo>
                    <a:pt x="29015" y="62400"/>
                  </a:lnTo>
                  <a:lnTo>
                    <a:pt x="29972" y="61905"/>
                  </a:lnTo>
                  <a:lnTo>
                    <a:pt x="30912" y="61401"/>
                  </a:lnTo>
                  <a:lnTo>
                    <a:pt x="32182" y="69446"/>
                  </a:lnTo>
                  <a:lnTo>
                    <a:pt x="29438" y="70780"/>
                  </a:lnTo>
                  <a:lnTo>
                    <a:pt x="26626" y="72072"/>
                  </a:lnTo>
                  <a:lnTo>
                    <a:pt x="23747" y="73321"/>
                  </a:lnTo>
                  <a:lnTo>
                    <a:pt x="20800" y="74528"/>
                  </a:lnTo>
                  <a:lnTo>
                    <a:pt x="17785" y="75692"/>
                  </a:lnTo>
                  <a:lnTo>
                    <a:pt x="14702" y="76815"/>
                  </a:lnTo>
                  <a:lnTo>
                    <a:pt x="11551" y="77894"/>
                  </a:lnTo>
                  <a:lnTo>
                    <a:pt x="8333" y="78932"/>
                  </a:lnTo>
                  <a:lnTo>
                    <a:pt x="5047" y="79927"/>
                  </a:lnTo>
                  <a:lnTo>
                    <a:pt x="1693" y="80880"/>
                  </a:lnTo>
                  <a:lnTo>
                    <a:pt x="0" y="72411"/>
                  </a:lnTo>
                  <a:lnTo>
                    <a:pt x="1346" y="72068"/>
                  </a:lnTo>
                  <a:lnTo>
                    <a:pt x="2676" y="71716"/>
                  </a:lnTo>
                  <a:lnTo>
                    <a:pt x="3988" y="71356"/>
                  </a:lnTo>
                  <a:lnTo>
                    <a:pt x="5284" y="70988"/>
                  </a:lnTo>
                  <a:lnTo>
                    <a:pt x="6563" y="70611"/>
                  </a:lnTo>
                  <a:lnTo>
                    <a:pt x="7825" y="70226"/>
                  </a:lnTo>
                  <a:lnTo>
                    <a:pt x="9070" y="69832"/>
                  </a:lnTo>
                  <a:lnTo>
                    <a:pt x="10298" y="69430"/>
                  </a:lnTo>
                  <a:lnTo>
                    <a:pt x="11509" y="69019"/>
                  </a:lnTo>
                  <a:lnTo>
                    <a:pt x="12703" y="68600"/>
                  </a:lnTo>
                  <a:lnTo>
                    <a:pt x="12703" y="40228"/>
                  </a:lnTo>
                  <a:lnTo>
                    <a:pt x="2117" y="40228"/>
                  </a:lnTo>
                  <a:lnTo>
                    <a:pt x="2117" y="32606"/>
                  </a:lnTo>
                  <a:lnTo>
                    <a:pt x="12703" y="32606"/>
                  </a:lnTo>
                  <a:lnTo>
                    <a:pt x="12703" y="8045"/>
                  </a:lnTo>
                  <a:lnTo>
                    <a:pt x="846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8600299" y="2427337"/>
              <a:ext cx="13974" cy="15244"/>
            </a:xfrm>
            <a:custGeom>
              <a:avLst/>
              <a:pathLst>
                <a:path w="13974" h="15244">
                  <a:moveTo>
                    <a:pt x="5928" y="0"/>
                  </a:moveTo>
                  <a:lnTo>
                    <a:pt x="6923" y="1105"/>
                  </a:lnTo>
                  <a:lnTo>
                    <a:pt x="7876" y="2218"/>
                  </a:lnTo>
                  <a:lnTo>
                    <a:pt x="8786" y="3341"/>
                  </a:lnTo>
                  <a:lnTo>
                    <a:pt x="9654" y="4471"/>
                  </a:lnTo>
                  <a:lnTo>
                    <a:pt x="10480" y="5610"/>
                  </a:lnTo>
                  <a:lnTo>
                    <a:pt x="11263" y="6758"/>
                  </a:lnTo>
                  <a:lnTo>
                    <a:pt x="12005" y="7914"/>
                  </a:lnTo>
                  <a:lnTo>
                    <a:pt x="12703" y="9078"/>
                  </a:lnTo>
                  <a:lnTo>
                    <a:pt x="13360" y="10251"/>
                  </a:lnTo>
                  <a:lnTo>
                    <a:pt x="13974" y="11433"/>
                  </a:lnTo>
                  <a:lnTo>
                    <a:pt x="6775" y="15244"/>
                  </a:lnTo>
                  <a:lnTo>
                    <a:pt x="6250" y="14063"/>
                  </a:lnTo>
                  <a:lnTo>
                    <a:pt x="5691" y="12890"/>
                  </a:lnTo>
                  <a:lnTo>
                    <a:pt x="5098" y="11725"/>
                  </a:lnTo>
                  <a:lnTo>
                    <a:pt x="4471" y="10569"/>
                  </a:lnTo>
                  <a:lnTo>
                    <a:pt x="3811" y="9421"/>
                  </a:lnTo>
                  <a:lnTo>
                    <a:pt x="3116" y="8282"/>
                  </a:lnTo>
                  <a:lnTo>
                    <a:pt x="2388" y="7152"/>
                  </a:lnTo>
                  <a:lnTo>
                    <a:pt x="1626" y="6030"/>
                  </a:lnTo>
                  <a:lnTo>
                    <a:pt x="829" y="4916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8557530" y="2427760"/>
              <a:ext cx="65212" cy="96548"/>
            </a:xfrm>
            <a:custGeom>
              <a:avLst/>
              <a:pathLst>
                <a:path w="65212" h="96548">
                  <a:moveTo>
                    <a:pt x="3811" y="16514"/>
                  </a:moveTo>
                  <a:lnTo>
                    <a:pt x="28795" y="16514"/>
                  </a:lnTo>
                  <a:lnTo>
                    <a:pt x="28795" y="0"/>
                  </a:lnTo>
                  <a:lnTo>
                    <a:pt x="36840" y="0"/>
                  </a:lnTo>
                  <a:lnTo>
                    <a:pt x="36840" y="16514"/>
                  </a:lnTo>
                  <a:lnTo>
                    <a:pt x="61401" y="16514"/>
                  </a:lnTo>
                  <a:lnTo>
                    <a:pt x="61401" y="24137"/>
                  </a:lnTo>
                  <a:lnTo>
                    <a:pt x="36840" y="24137"/>
                  </a:lnTo>
                  <a:lnTo>
                    <a:pt x="36840" y="44886"/>
                  </a:lnTo>
                  <a:lnTo>
                    <a:pt x="38958" y="47003"/>
                  </a:lnTo>
                  <a:lnTo>
                    <a:pt x="40211" y="45381"/>
                  </a:lnTo>
                  <a:lnTo>
                    <a:pt x="41431" y="43734"/>
                  </a:lnTo>
                  <a:lnTo>
                    <a:pt x="42616" y="42061"/>
                  </a:lnTo>
                  <a:lnTo>
                    <a:pt x="43768" y="40363"/>
                  </a:lnTo>
                  <a:lnTo>
                    <a:pt x="44886" y="38640"/>
                  </a:lnTo>
                  <a:lnTo>
                    <a:pt x="45970" y="36891"/>
                  </a:lnTo>
                  <a:lnTo>
                    <a:pt x="47020" y="35117"/>
                  </a:lnTo>
                  <a:lnTo>
                    <a:pt x="48036" y="33317"/>
                  </a:lnTo>
                  <a:lnTo>
                    <a:pt x="49019" y="31492"/>
                  </a:lnTo>
                  <a:lnTo>
                    <a:pt x="49967" y="29641"/>
                  </a:lnTo>
                  <a:lnTo>
                    <a:pt x="57590" y="34300"/>
                  </a:lnTo>
                  <a:lnTo>
                    <a:pt x="56154" y="36624"/>
                  </a:lnTo>
                  <a:lnTo>
                    <a:pt x="54727" y="38856"/>
                  </a:lnTo>
                  <a:lnTo>
                    <a:pt x="53309" y="40994"/>
                  </a:lnTo>
                  <a:lnTo>
                    <a:pt x="51898" y="43040"/>
                  </a:lnTo>
                  <a:lnTo>
                    <a:pt x="50497" y="44992"/>
                  </a:lnTo>
                  <a:lnTo>
                    <a:pt x="49104" y="46851"/>
                  </a:lnTo>
                  <a:lnTo>
                    <a:pt x="47719" y="48617"/>
                  </a:lnTo>
                  <a:lnTo>
                    <a:pt x="46343" y="50289"/>
                  </a:lnTo>
                  <a:lnTo>
                    <a:pt x="44975" y="51869"/>
                  </a:lnTo>
                  <a:lnTo>
                    <a:pt x="43616" y="53355"/>
                  </a:lnTo>
                  <a:lnTo>
                    <a:pt x="45585" y="55866"/>
                  </a:lnTo>
                  <a:lnTo>
                    <a:pt x="47596" y="58318"/>
                  </a:lnTo>
                  <a:lnTo>
                    <a:pt x="49650" y="60711"/>
                  </a:lnTo>
                  <a:lnTo>
                    <a:pt x="51746" y="63044"/>
                  </a:lnTo>
                  <a:lnTo>
                    <a:pt x="53884" y="65318"/>
                  </a:lnTo>
                  <a:lnTo>
                    <a:pt x="56065" y="67532"/>
                  </a:lnTo>
                  <a:lnTo>
                    <a:pt x="58288" y="69688"/>
                  </a:lnTo>
                  <a:lnTo>
                    <a:pt x="60554" y="71784"/>
                  </a:lnTo>
                  <a:lnTo>
                    <a:pt x="62862" y="73821"/>
                  </a:lnTo>
                  <a:lnTo>
                    <a:pt x="65212" y="75798"/>
                  </a:lnTo>
                  <a:lnTo>
                    <a:pt x="59707" y="83421"/>
                  </a:lnTo>
                  <a:lnTo>
                    <a:pt x="57268" y="81180"/>
                  </a:lnTo>
                  <a:lnTo>
                    <a:pt x="54863" y="78864"/>
                  </a:lnTo>
                  <a:lnTo>
                    <a:pt x="52491" y="76472"/>
                  </a:lnTo>
                  <a:lnTo>
                    <a:pt x="50154" y="74003"/>
                  </a:lnTo>
                  <a:lnTo>
                    <a:pt x="47850" y="71458"/>
                  </a:lnTo>
                  <a:lnTo>
                    <a:pt x="45580" y="68837"/>
                  </a:lnTo>
                  <a:lnTo>
                    <a:pt x="43345" y="66139"/>
                  </a:lnTo>
                  <a:lnTo>
                    <a:pt x="41143" y="63366"/>
                  </a:lnTo>
                  <a:lnTo>
                    <a:pt x="38974" y="60516"/>
                  </a:lnTo>
                  <a:lnTo>
                    <a:pt x="36840" y="57590"/>
                  </a:lnTo>
                  <a:lnTo>
                    <a:pt x="36840" y="85538"/>
                  </a:lnTo>
                  <a:lnTo>
                    <a:pt x="36817" y="86690"/>
                  </a:lnTo>
                  <a:lnTo>
                    <a:pt x="36747" y="87774"/>
                  </a:lnTo>
                  <a:lnTo>
                    <a:pt x="36631" y="88790"/>
                  </a:lnTo>
                  <a:lnTo>
                    <a:pt x="36468" y="89739"/>
                  </a:lnTo>
                  <a:lnTo>
                    <a:pt x="36258" y="90619"/>
                  </a:lnTo>
                  <a:lnTo>
                    <a:pt x="36002" y="91432"/>
                  </a:lnTo>
                  <a:lnTo>
                    <a:pt x="35699" y="92178"/>
                  </a:lnTo>
                  <a:lnTo>
                    <a:pt x="35350" y="92855"/>
                  </a:lnTo>
                  <a:lnTo>
                    <a:pt x="34954" y="93465"/>
                  </a:lnTo>
                  <a:lnTo>
                    <a:pt x="34511" y="94007"/>
                  </a:lnTo>
                  <a:lnTo>
                    <a:pt x="34001" y="94490"/>
                  </a:lnTo>
                  <a:lnTo>
                    <a:pt x="33402" y="94922"/>
                  </a:lnTo>
                  <a:lnTo>
                    <a:pt x="32714" y="95303"/>
                  </a:lnTo>
                  <a:lnTo>
                    <a:pt x="31937" y="95633"/>
                  </a:lnTo>
                  <a:lnTo>
                    <a:pt x="31071" y="95913"/>
                  </a:lnTo>
                  <a:lnTo>
                    <a:pt x="30116" y="96141"/>
                  </a:lnTo>
                  <a:lnTo>
                    <a:pt x="29072" y="96319"/>
                  </a:lnTo>
                  <a:lnTo>
                    <a:pt x="27939" y="96446"/>
                  </a:lnTo>
                  <a:lnTo>
                    <a:pt x="26718" y="96522"/>
                  </a:lnTo>
                  <a:lnTo>
                    <a:pt x="25407" y="96548"/>
                  </a:lnTo>
                  <a:lnTo>
                    <a:pt x="24230" y="96535"/>
                  </a:lnTo>
                  <a:lnTo>
                    <a:pt x="23069" y="96497"/>
                  </a:lnTo>
                  <a:lnTo>
                    <a:pt x="21926" y="96433"/>
                  </a:lnTo>
                  <a:lnTo>
                    <a:pt x="20800" y="96344"/>
                  </a:lnTo>
                  <a:lnTo>
                    <a:pt x="19690" y="96230"/>
                  </a:lnTo>
                  <a:lnTo>
                    <a:pt x="18598" y="96090"/>
                  </a:lnTo>
                  <a:lnTo>
                    <a:pt x="17522" y="95925"/>
                  </a:lnTo>
                  <a:lnTo>
                    <a:pt x="16464" y="95735"/>
                  </a:lnTo>
                  <a:lnTo>
                    <a:pt x="15422" y="95519"/>
                  </a:lnTo>
                  <a:lnTo>
                    <a:pt x="14397" y="95277"/>
                  </a:lnTo>
                  <a:lnTo>
                    <a:pt x="12703" y="86808"/>
                  </a:lnTo>
                  <a:lnTo>
                    <a:pt x="13808" y="87130"/>
                  </a:lnTo>
                  <a:lnTo>
                    <a:pt x="14922" y="87418"/>
                  </a:lnTo>
                  <a:lnTo>
                    <a:pt x="16044" y="87672"/>
                  </a:lnTo>
                  <a:lnTo>
                    <a:pt x="17175" y="87892"/>
                  </a:lnTo>
                  <a:lnTo>
                    <a:pt x="18314" y="88079"/>
                  </a:lnTo>
                  <a:lnTo>
                    <a:pt x="19462" y="88231"/>
                  </a:lnTo>
                  <a:lnTo>
                    <a:pt x="20618" y="88350"/>
                  </a:lnTo>
                  <a:lnTo>
                    <a:pt x="21782" y="88434"/>
                  </a:lnTo>
                  <a:lnTo>
                    <a:pt x="22955" y="88485"/>
                  </a:lnTo>
                  <a:lnTo>
                    <a:pt x="24137" y="88502"/>
                  </a:lnTo>
                  <a:lnTo>
                    <a:pt x="25022" y="88451"/>
                  </a:lnTo>
                  <a:lnTo>
                    <a:pt x="25813" y="88299"/>
                  </a:lnTo>
                  <a:lnTo>
                    <a:pt x="26512" y="88045"/>
                  </a:lnTo>
                  <a:lnTo>
                    <a:pt x="27118" y="87689"/>
                  </a:lnTo>
                  <a:lnTo>
                    <a:pt x="27630" y="87232"/>
                  </a:lnTo>
                  <a:lnTo>
                    <a:pt x="28049" y="86673"/>
                  </a:lnTo>
                  <a:lnTo>
                    <a:pt x="28375" y="86012"/>
                  </a:lnTo>
                  <a:lnTo>
                    <a:pt x="28608" y="85250"/>
                  </a:lnTo>
                  <a:lnTo>
                    <a:pt x="28748" y="84386"/>
                  </a:lnTo>
                  <a:lnTo>
                    <a:pt x="28795" y="83421"/>
                  </a:lnTo>
                  <a:lnTo>
                    <a:pt x="28795" y="58013"/>
                  </a:lnTo>
                  <a:lnTo>
                    <a:pt x="26737" y="61011"/>
                  </a:lnTo>
                  <a:lnTo>
                    <a:pt x="24628" y="63908"/>
                  </a:lnTo>
                  <a:lnTo>
                    <a:pt x="22468" y="66702"/>
                  </a:lnTo>
                  <a:lnTo>
                    <a:pt x="20258" y="69396"/>
                  </a:lnTo>
                  <a:lnTo>
                    <a:pt x="17996" y="71987"/>
                  </a:lnTo>
                  <a:lnTo>
                    <a:pt x="15684" y="74477"/>
                  </a:lnTo>
                  <a:lnTo>
                    <a:pt x="13321" y="76865"/>
                  </a:lnTo>
                  <a:lnTo>
                    <a:pt x="10908" y="79152"/>
                  </a:lnTo>
                  <a:lnTo>
                    <a:pt x="8443" y="81337"/>
                  </a:lnTo>
                  <a:lnTo>
                    <a:pt x="5928" y="83421"/>
                  </a:lnTo>
                  <a:lnTo>
                    <a:pt x="0" y="76645"/>
                  </a:lnTo>
                  <a:lnTo>
                    <a:pt x="3565" y="73571"/>
                  </a:lnTo>
                  <a:lnTo>
                    <a:pt x="6978" y="70446"/>
                  </a:lnTo>
                  <a:lnTo>
                    <a:pt x="10239" y="67270"/>
                  </a:lnTo>
                  <a:lnTo>
                    <a:pt x="13347" y="64043"/>
                  </a:lnTo>
                  <a:lnTo>
                    <a:pt x="16303" y="60766"/>
                  </a:lnTo>
                  <a:lnTo>
                    <a:pt x="19106" y="57437"/>
                  </a:lnTo>
                  <a:lnTo>
                    <a:pt x="21757" y="54058"/>
                  </a:lnTo>
                  <a:lnTo>
                    <a:pt x="24255" y="50628"/>
                  </a:lnTo>
                  <a:lnTo>
                    <a:pt x="26601" y="47147"/>
                  </a:lnTo>
                  <a:lnTo>
                    <a:pt x="28795" y="43616"/>
                  </a:lnTo>
                  <a:lnTo>
                    <a:pt x="28795" y="24137"/>
                  </a:lnTo>
                  <a:lnTo>
                    <a:pt x="3811" y="241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8562188" y="2458673"/>
              <a:ext cx="16938" cy="21596"/>
            </a:xfrm>
            <a:custGeom>
              <a:avLst/>
              <a:pathLst>
                <a:path w="16938" h="21596">
                  <a:moveTo>
                    <a:pt x="7198" y="0"/>
                  </a:moveTo>
                  <a:lnTo>
                    <a:pt x="8363" y="1621"/>
                  </a:lnTo>
                  <a:lnTo>
                    <a:pt x="9485" y="3269"/>
                  </a:lnTo>
                  <a:lnTo>
                    <a:pt x="10565" y="4941"/>
                  </a:lnTo>
                  <a:lnTo>
                    <a:pt x="11602" y="6639"/>
                  </a:lnTo>
                  <a:lnTo>
                    <a:pt x="12597" y="8363"/>
                  </a:lnTo>
                  <a:lnTo>
                    <a:pt x="13550" y="10112"/>
                  </a:lnTo>
                  <a:lnTo>
                    <a:pt x="14461" y="11886"/>
                  </a:lnTo>
                  <a:lnTo>
                    <a:pt x="15329" y="13686"/>
                  </a:lnTo>
                  <a:lnTo>
                    <a:pt x="16154" y="15511"/>
                  </a:lnTo>
                  <a:lnTo>
                    <a:pt x="16938" y="17361"/>
                  </a:lnTo>
                  <a:lnTo>
                    <a:pt x="9739" y="21596"/>
                  </a:lnTo>
                  <a:lnTo>
                    <a:pt x="9032" y="19822"/>
                  </a:lnTo>
                  <a:lnTo>
                    <a:pt x="8265" y="18056"/>
                  </a:lnTo>
                  <a:lnTo>
                    <a:pt x="7440" y="16298"/>
                  </a:lnTo>
                  <a:lnTo>
                    <a:pt x="6555" y="14549"/>
                  </a:lnTo>
                  <a:lnTo>
                    <a:pt x="5610" y="12809"/>
                  </a:lnTo>
                  <a:lnTo>
                    <a:pt x="4607" y="11077"/>
                  </a:lnTo>
                  <a:lnTo>
                    <a:pt x="3544" y="9354"/>
                  </a:lnTo>
                  <a:lnTo>
                    <a:pt x="2422" y="7639"/>
                  </a:lnTo>
                  <a:lnTo>
                    <a:pt x="1240" y="59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492629" y="2991088"/>
              <a:ext cx="19479" cy="22443"/>
            </a:xfrm>
            <a:custGeom>
              <a:avLst/>
              <a:pathLst>
                <a:path w="19479" h="22443">
                  <a:moveTo>
                    <a:pt x="7622" y="0"/>
                  </a:moveTo>
                  <a:lnTo>
                    <a:pt x="9036" y="1702"/>
                  </a:lnTo>
                  <a:lnTo>
                    <a:pt x="10400" y="3421"/>
                  </a:lnTo>
                  <a:lnTo>
                    <a:pt x="11712" y="5157"/>
                  </a:lnTo>
                  <a:lnTo>
                    <a:pt x="12974" y="6910"/>
                  </a:lnTo>
                  <a:lnTo>
                    <a:pt x="14185" y="8680"/>
                  </a:lnTo>
                  <a:lnTo>
                    <a:pt x="15346" y="10467"/>
                  </a:lnTo>
                  <a:lnTo>
                    <a:pt x="16455" y="12271"/>
                  </a:lnTo>
                  <a:lnTo>
                    <a:pt x="17514" y="14092"/>
                  </a:lnTo>
                  <a:lnTo>
                    <a:pt x="18522" y="15930"/>
                  </a:lnTo>
                  <a:lnTo>
                    <a:pt x="19479" y="17785"/>
                  </a:lnTo>
                  <a:lnTo>
                    <a:pt x="11433" y="22443"/>
                  </a:lnTo>
                  <a:lnTo>
                    <a:pt x="10556" y="20588"/>
                  </a:lnTo>
                  <a:lnTo>
                    <a:pt x="9620" y="18750"/>
                  </a:lnTo>
                  <a:lnTo>
                    <a:pt x="8625" y="16929"/>
                  </a:lnTo>
                  <a:lnTo>
                    <a:pt x="7571" y="15125"/>
                  </a:lnTo>
                  <a:lnTo>
                    <a:pt x="6457" y="13338"/>
                  </a:lnTo>
                  <a:lnTo>
                    <a:pt x="5284" y="11568"/>
                  </a:lnTo>
                  <a:lnTo>
                    <a:pt x="4052" y="9815"/>
                  </a:lnTo>
                  <a:lnTo>
                    <a:pt x="2760" y="8079"/>
                  </a:lnTo>
                  <a:lnTo>
                    <a:pt x="1410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484160" y="3022424"/>
              <a:ext cx="37264" cy="60554"/>
            </a:xfrm>
            <a:custGeom>
              <a:avLst/>
              <a:pathLst>
                <a:path w="37264" h="60554">
                  <a:moveTo>
                    <a:pt x="0" y="0"/>
                  </a:moveTo>
                  <a:lnTo>
                    <a:pt x="22866" y="0"/>
                  </a:lnTo>
                  <a:lnTo>
                    <a:pt x="22866" y="49121"/>
                  </a:lnTo>
                  <a:lnTo>
                    <a:pt x="31759" y="39381"/>
                  </a:lnTo>
                  <a:lnTo>
                    <a:pt x="37264" y="44462"/>
                  </a:lnTo>
                  <a:lnTo>
                    <a:pt x="36036" y="46072"/>
                  </a:lnTo>
                  <a:lnTo>
                    <a:pt x="34723" y="47681"/>
                  </a:lnTo>
                  <a:lnTo>
                    <a:pt x="33326" y="49290"/>
                  </a:lnTo>
                  <a:lnTo>
                    <a:pt x="31843" y="50899"/>
                  </a:lnTo>
                  <a:lnTo>
                    <a:pt x="30277" y="52508"/>
                  </a:lnTo>
                  <a:lnTo>
                    <a:pt x="28625" y="54117"/>
                  </a:lnTo>
                  <a:lnTo>
                    <a:pt x="26889" y="55726"/>
                  </a:lnTo>
                  <a:lnTo>
                    <a:pt x="25068" y="57336"/>
                  </a:lnTo>
                  <a:lnTo>
                    <a:pt x="23163" y="58945"/>
                  </a:lnTo>
                  <a:lnTo>
                    <a:pt x="21172" y="60554"/>
                  </a:lnTo>
                  <a:lnTo>
                    <a:pt x="14820" y="55049"/>
                  </a:lnTo>
                  <a:lnTo>
                    <a:pt x="1482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517190" y="2990664"/>
              <a:ext cx="63942" cy="74528"/>
            </a:xfrm>
            <a:custGeom>
              <a:avLst/>
              <a:pathLst>
                <a:path w="63942" h="74528">
                  <a:moveTo>
                    <a:pt x="14397" y="41922"/>
                  </a:moveTo>
                  <a:lnTo>
                    <a:pt x="16904" y="41744"/>
                  </a:lnTo>
                  <a:lnTo>
                    <a:pt x="19343" y="41549"/>
                  </a:lnTo>
                  <a:lnTo>
                    <a:pt x="21714" y="41337"/>
                  </a:lnTo>
                  <a:lnTo>
                    <a:pt x="24018" y="41109"/>
                  </a:lnTo>
                  <a:lnTo>
                    <a:pt x="26254" y="40863"/>
                  </a:lnTo>
                  <a:lnTo>
                    <a:pt x="28422" y="40601"/>
                  </a:lnTo>
                  <a:lnTo>
                    <a:pt x="30522" y="40321"/>
                  </a:lnTo>
                  <a:lnTo>
                    <a:pt x="32555" y="40025"/>
                  </a:lnTo>
                  <a:lnTo>
                    <a:pt x="34520" y="39711"/>
                  </a:lnTo>
                  <a:lnTo>
                    <a:pt x="36417" y="39381"/>
                  </a:lnTo>
                  <a:lnTo>
                    <a:pt x="37171" y="38267"/>
                  </a:lnTo>
                  <a:lnTo>
                    <a:pt x="37907" y="37128"/>
                  </a:lnTo>
                  <a:lnTo>
                    <a:pt x="38627" y="35964"/>
                  </a:lnTo>
                  <a:lnTo>
                    <a:pt x="39330" y="34774"/>
                  </a:lnTo>
                  <a:lnTo>
                    <a:pt x="40016" y="33558"/>
                  </a:lnTo>
                  <a:lnTo>
                    <a:pt x="40685" y="32318"/>
                  </a:lnTo>
                  <a:lnTo>
                    <a:pt x="41337" y="31052"/>
                  </a:lnTo>
                  <a:lnTo>
                    <a:pt x="41973" y="29760"/>
                  </a:lnTo>
                  <a:lnTo>
                    <a:pt x="42591" y="28443"/>
                  </a:lnTo>
                  <a:lnTo>
                    <a:pt x="43192" y="27101"/>
                  </a:lnTo>
                  <a:lnTo>
                    <a:pt x="51661" y="30488"/>
                  </a:lnTo>
                  <a:lnTo>
                    <a:pt x="48523" y="36569"/>
                  </a:lnTo>
                  <a:lnTo>
                    <a:pt x="45038" y="42277"/>
                  </a:lnTo>
                  <a:lnTo>
                    <a:pt x="41206" y="47613"/>
                  </a:lnTo>
                  <a:lnTo>
                    <a:pt x="37027" y="52576"/>
                  </a:lnTo>
                  <a:lnTo>
                    <a:pt x="32500" y="57166"/>
                  </a:lnTo>
                  <a:lnTo>
                    <a:pt x="27626" y="61384"/>
                  </a:lnTo>
                  <a:lnTo>
                    <a:pt x="22405" y="65229"/>
                  </a:lnTo>
                  <a:lnTo>
                    <a:pt x="16836" y="68701"/>
                  </a:lnTo>
                  <a:lnTo>
                    <a:pt x="10920" y="71801"/>
                  </a:lnTo>
                  <a:lnTo>
                    <a:pt x="4658" y="74528"/>
                  </a:lnTo>
                  <a:lnTo>
                    <a:pt x="0" y="67753"/>
                  </a:lnTo>
                  <a:lnTo>
                    <a:pt x="3891" y="66016"/>
                  </a:lnTo>
                  <a:lnTo>
                    <a:pt x="7605" y="64196"/>
                  </a:lnTo>
                  <a:lnTo>
                    <a:pt x="11141" y="62290"/>
                  </a:lnTo>
                  <a:lnTo>
                    <a:pt x="14499" y="60300"/>
                  </a:lnTo>
                  <a:lnTo>
                    <a:pt x="17679" y="58225"/>
                  </a:lnTo>
                  <a:lnTo>
                    <a:pt x="20681" y="56065"/>
                  </a:lnTo>
                  <a:lnTo>
                    <a:pt x="23506" y="53821"/>
                  </a:lnTo>
                  <a:lnTo>
                    <a:pt x="26152" y="51492"/>
                  </a:lnTo>
                  <a:lnTo>
                    <a:pt x="28621" y="49078"/>
                  </a:lnTo>
                  <a:lnTo>
                    <a:pt x="30912" y="46580"/>
                  </a:lnTo>
                  <a:lnTo>
                    <a:pt x="28367" y="46991"/>
                  </a:lnTo>
                  <a:lnTo>
                    <a:pt x="25813" y="47376"/>
                  </a:lnTo>
                  <a:lnTo>
                    <a:pt x="23252" y="47736"/>
                  </a:lnTo>
                  <a:lnTo>
                    <a:pt x="20681" y="48070"/>
                  </a:lnTo>
                  <a:lnTo>
                    <a:pt x="18102" y="48379"/>
                  </a:lnTo>
                  <a:lnTo>
                    <a:pt x="15515" y="48663"/>
                  </a:lnTo>
                  <a:lnTo>
                    <a:pt x="12919" y="48921"/>
                  </a:lnTo>
                  <a:lnTo>
                    <a:pt x="10315" y="49154"/>
                  </a:lnTo>
                  <a:lnTo>
                    <a:pt x="7702" y="49362"/>
                  </a:lnTo>
                  <a:lnTo>
                    <a:pt x="5081" y="49544"/>
                  </a:lnTo>
                  <a:lnTo>
                    <a:pt x="3387" y="42345"/>
                  </a:lnTo>
                  <a:lnTo>
                    <a:pt x="5225" y="40698"/>
                  </a:lnTo>
                  <a:lnTo>
                    <a:pt x="7012" y="38974"/>
                  </a:lnTo>
                  <a:lnTo>
                    <a:pt x="8748" y="37175"/>
                  </a:lnTo>
                  <a:lnTo>
                    <a:pt x="10433" y="35299"/>
                  </a:lnTo>
                  <a:lnTo>
                    <a:pt x="12068" y="33347"/>
                  </a:lnTo>
                  <a:lnTo>
                    <a:pt x="13652" y="31318"/>
                  </a:lnTo>
                  <a:lnTo>
                    <a:pt x="15185" y="29214"/>
                  </a:lnTo>
                  <a:lnTo>
                    <a:pt x="16667" y="27033"/>
                  </a:lnTo>
                  <a:lnTo>
                    <a:pt x="18098" y="24776"/>
                  </a:lnTo>
                  <a:lnTo>
                    <a:pt x="19479" y="22443"/>
                  </a:lnTo>
                  <a:lnTo>
                    <a:pt x="1693" y="22443"/>
                  </a:lnTo>
                  <a:lnTo>
                    <a:pt x="1693" y="14397"/>
                  </a:lnTo>
                  <a:lnTo>
                    <a:pt x="28795" y="14397"/>
                  </a:lnTo>
                  <a:lnTo>
                    <a:pt x="28358" y="13216"/>
                  </a:lnTo>
                  <a:lnTo>
                    <a:pt x="27897" y="12043"/>
                  </a:lnTo>
                  <a:lnTo>
                    <a:pt x="27410" y="10878"/>
                  </a:lnTo>
                  <a:lnTo>
                    <a:pt x="26897" y="9722"/>
                  </a:lnTo>
                  <a:lnTo>
                    <a:pt x="26360" y="8575"/>
                  </a:lnTo>
                  <a:lnTo>
                    <a:pt x="25797" y="7435"/>
                  </a:lnTo>
                  <a:lnTo>
                    <a:pt x="25208" y="6305"/>
                  </a:lnTo>
                  <a:lnTo>
                    <a:pt x="24594" y="5183"/>
                  </a:lnTo>
                  <a:lnTo>
                    <a:pt x="23954" y="4069"/>
                  </a:lnTo>
                  <a:lnTo>
                    <a:pt x="23290" y="2964"/>
                  </a:lnTo>
                  <a:lnTo>
                    <a:pt x="32182" y="0"/>
                  </a:lnTo>
                  <a:lnTo>
                    <a:pt x="32932" y="1363"/>
                  </a:lnTo>
                  <a:lnTo>
                    <a:pt x="33656" y="2744"/>
                  </a:lnTo>
                  <a:lnTo>
                    <a:pt x="34355" y="4141"/>
                  </a:lnTo>
                  <a:lnTo>
                    <a:pt x="35028" y="5555"/>
                  </a:lnTo>
                  <a:lnTo>
                    <a:pt x="35676" y="6987"/>
                  </a:lnTo>
                  <a:lnTo>
                    <a:pt x="36298" y="8435"/>
                  </a:lnTo>
                  <a:lnTo>
                    <a:pt x="36895" y="9900"/>
                  </a:lnTo>
                  <a:lnTo>
                    <a:pt x="37467" y="11382"/>
                  </a:lnTo>
                  <a:lnTo>
                    <a:pt x="38013" y="12881"/>
                  </a:lnTo>
                  <a:lnTo>
                    <a:pt x="38534" y="14397"/>
                  </a:lnTo>
                  <a:lnTo>
                    <a:pt x="63942" y="14397"/>
                  </a:lnTo>
                  <a:lnTo>
                    <a:pt x="63942" y="22443"/>
                  </a:lnTo>
                  <a:lnTo>
                    <a:pt x="29218" y="22443"/>
                  </a:lnTo>
                  <a:lnTo>
                    <a:pt x="27926" y="24696"/>
                  </a:lnTo>
                  <a:lnTo>
                    <a:pt x="26593" y="26881"/>
                  </a:lnTo>
                  <a:lnTo>
                    <a:pt x="25216" y="28998"/>
                  </a:lnTo>
                  <a:lnTo>
                    <a:pt x="23798" y="31047"/>
                  </a:lnTo>
                  <a:lnTo>
                    <a:pt x="22337" y="33029"/>
                  </a:lnTo>
                  <a:lnTo>
                    <a:pt x="20834" y="34943"/>
                  </a:lnTo>
                  <a:lnTo>
                    <a:pt x="19288" y="36789"/>
                  </a:lnTo>
                  <a:lnTo>
                    <a:pt x="17700" y="38568"/>
                  </a:lnTo>
                  <a:lnTo>
                    <a:pt x="16070" y="40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516343" y="3035127"/>
              <a:ext cx="65212" cy="53355"/>
            </a:xfrm>
            <a:custGeom>
              <a:avLst/>
              <a:pathLst>
                <a:path w="65212" h="53355">
                  <a:moveTo>
                    <a:pt x="54625" y="0"/>
                  </a:moveTo>
                  <a:lnTo>
                    <a:pt x="63095" y="2964"/>
                  </a:lnTo>
                  <a:lnTo>
                    <a:pt x="61545" y="5801"/>
                  </a:lnTo>
                  <a:lnTo>
                    <a:pt x="59944" y="8553"/>
                  </a:lnTo>
                  <a:lnTo>
                    <a:pt x="58293" y="11221"/>
                  </a:lnTo>
                  <a:lnTo>
                    <a:pt x="56590" y="13804"/>
                  </a:lnTo>
                  <a:lnTo>
                    <a:pt x="54837" y="16303"/>
                  </a:lnTo>
                  <a:lnTo>
                    <a:pt x="53033" y="18716"/>
                  </a:lnTo>
                  <a:lnTo>
                    <a:pt x="51179" y="21045"/>
                  </a:lnTo>
                  <a:lnTo>
                    <a:pt x="49273" y="23290"/>
                  </a:lnTo>
                  <a:lnTo>
                    <a:pt x="47317" y="25449"/>
                  </a:lnTo>
                  <a:lnTo>
                    <a:pt x="45309" y="27524"/>
                  </a:lnTo>
                  <a:lnTo>
                    <a:pt x="47414" y="29150"/>
                  </a:lnTo>
                  <a:lnTo>
                    <a:pt x="49493" y="30810"/>
                  </a:lnTo>
                  <a:lnTo>
                    <a:pt x="51547" y="32504"/>
                  </a:lnTo>
                  <a:lnTo>
                    <a:pt x="53575" y="34232"/>
                  </a:lnTo>
                  <a:lnTo>
                    <a:pt x="55578" y="35993"/>
                  </a:lnTo>
                  <a:lnTo>
                    <a:pt x="57556" y="37789"/>
                  </a:lnTo>
                  <a:lnTo>
                    <a:pt x="59508" y="39618"/>
                  </a:lnTo>
                  <a:lnTo>
                    <a:pt x="61435" y="41481"/>
                  </a:lnTo>
                  <a:lnTo>
                    <a:pt x="63336" y="43378"/>
                  </a:lnTo>
                  <a:lnTo>
                    <a:pt x="65212" y="45309"/>
                  </a:lnTo>
                  <a:lnTo>
                    <a:pt x="59283" y="52085"/>
                  </a:lnTo>
                  <a:lnTo>
                    <a:pt x="57323" y="49993"/>
                  </a:lnTo>
                  <a:lnTo>
                    <a:pt x="55337" y="47952"/>
                  </a:lnTo>
                  <a:lnTo>
                    <a:pt x="53325" y="45962"/>
                  </a:lnTo>
                  <a:lnTo>
                    <a:pt x="51289" y="44022"/>
                  </a:lnTo>
                  <a:lnTo>
                    <a:pt x="49226" y="42133"/>
                  </a:lnTo>
                  <a:lnTo>
                    <a:pt x="47139" y="40296"/>
                  </a:lnTo>
                  <a:lnTo>
                    <a:pt x="45026" y="38509"/>
                  </a:lnTo>
                  <a:lnTo>
                    <a:pt x="42887" y="36773"/>
                  </a:lnTo>
                  <a:lnTo>
                    <a:pt x="40723" y="35087"/>
                  </a:lnTo>
                  <a:lnTo>
                    <a:pt x="38534" y="33453"/>
                  </a:lnTo>
                  <a:lnTo>
                    <a:pt x="35595" y="35786"/>
                  </a:lnTo>
                  <a:lnTo>
                    <a:pt x="32538" y="38043"/>
                  </a:lnTo>
                  <a:lnTo>
                    <a:pt x="29362" y="40224"/>
                  </a:lnTo>
                  <a:lnTo>
                    <a:pt x="26068" y="42328"/>
                  </a:lnTo>
                  <a:lnTo>
                    <a:pt x="22654" y="44357"/>
                  </a:lnTo>
                  <a:lnTo>
                    <a:pt x="19123" y="46309"/>
                  </a:lnTo>
                  <a:lnTo>
                    <a:pt x="15473" y="48185"/>
                  </a:lnTo>
                  <a:lnTo>
                    <a:pt x="11704" y="49984"/>
                  </a:lnTo>
                  <a:lnTo>
                    <a:pt x="7817" y="51708"/>
                  </a:lnTo>
                  <a:lnTo>
                    <a:pt x="3811" y="53355"/>
                  </a:lnTo>
                  <a:lnTo>
                    <a:pt x="0" y="46156"/>
                  </a:lnTo>
                  <a:lnTo>
                    <a:pt x="7482" y="42951"/>
                  </a:lnTo>
                  <a:lnTo>
                    <a:pt x="14516" y="39432"/>
                  </a:lnTo>
                  <a:lnTo>
                    <a:pt x="21100" y="35600"/>
                  </a:lnTo>
                  <a:lnTo>
                    <a:pt x="27236" y="31454"/>
                  </a:lnTo>
                  <a:lnTo>
                    <a:pt x="32923" y="26995"/>
                  </a:lnTo>
                  <a:lnTo>
                    <a:pt x="38161" y="22223"/>
                  </a:lnTo>
                  <a:lnTo>
                    <a:pt x="42951" y="17137"/>
                  </a:lnTo>
                  <a:lnTo>
                    <a:pt x="47291" y="11738"/>
                  </a:lnTo>
                  <a:lnTo>
                    <a:pt x="51183" y="60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598917" y="2991935"/>
              <a:ext cx="87232" cy="19055"/>
            </a:xfrm>
            <a:custGeom>
              <a:avLst/>
              <a:pathLst>
                <a:path w="87232" h="19055">
                  <a:moveTo>
                    <a:pt x="42769" y="0"/>
                  </a:moveTo>
                  <a:lnTo>
                    <a:pt x="43345" y="1100"/>
                  </a:lnTo>
                  <a:lnTo>
                    <a:pt x="43887" y="2201"/>
                  </a:lnTo>
                  <a:lnTo>
                    <a:pt x="44395" y="3302"/>
                  </a:lnTo>
                  <a:lnTo>
                    <a:pt x="44869" y="4403"/>
                  </a:lnTo>
                  <a:lnTo>
                    <a:pt x="45309" y="5504"/>
                  </a:lnTo>
                  <a:lnTo>
                    <a:pt x="45716" y="6605"/>
                  </a:lnTo>
                  <a:lnTo>
                    <a:pt x="46089" y="7706"/>
                  </a:lnTo>
                  <a:lnTo>
                    <a:pt x="46427" y="8807"/>
                  </a:lnTo>
                  <a:lnTo>
                    <a:pt x="46732" y="9908"/>
                  </a:lnTo>
                  <a:lnTo>
                    <a:pt x="47003" y="11009"/>
                  </a:lnTo>
                  <a:lnTo>
                    <a:pt x="87232" y="11009"/>
                  </a:lnTo>
                  <a:lnTo>
                    <a:pt x="87232" y="19055"/>
                  </a:lnTo>
                  <a:lnTo>
                    <a:pt x="0" y="19055"/>
                  </a:lnTo>
                  <a:lnTo>
                    <a:pt x="0" y="11009"/>
                  </a:lnTo>
                  <a:lnTo>
                    <a:pt x="37264" y="11009"/>
                  </a:lnTo>
                  <a:lnTo>
                    <a:pt x="37001" y="10082"/>
                  </a:lnTo>
                  <a:lnTo>
                    <a:pt x="36722" y="9163"/>
                  </a:lnTo>
                  <a:lnTo>
                    <a:pt x="36425" y="8253"/>
                  </a:lnTo>
                  <a:lnTo>
                    <a:pt x="36112" y="7351"/>
                  </a:lnTo>
                  <a:lnTo>
                    <a:pt x="35782" y="6457"/>
                  </a:lnTo>
                  <a:lnTo>
                    <a:pt x="35434" y="5572"/>
                  </a:lnTo>
                  <a:lnTo>
                    <a:pt x="35070" y="4696"/>
                  </a:lnTo>
                  <a:lnTo>
                    <a:pt x="34689" y="3828"/>
                  </a:lnTo>
                  <a:lnTo>
                    <a:pt x="34291" y="2968"/>
                  </a:lnTo>
                  <a:lnTo>
                    <a:pt x="33876" y="2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591718" y="3013108"/>
              <a:ext cx="95277" cy="76222"/>
            </a:xfrm>
            <a:custGeom>
              <a:avLst/>
              <a:pathLst>
                <a:path w="95277" h="76222">
                  <a:moveTo>
                    <a:pt x="67329" y="0"/>
                  </a:moveTo>
                  <a:lnTo>
                    <a:pt x="77069" y="2964"/>
                  </a:lnTo>
                  <a:lnTo>
                    <a:pt x="76450" y="4412"/>
                  </a:lnTo>
                  <a:lnTo>
                    <a:pt x="75781" y="5877"/>
                  </a:lnTo>
                  <a:lnTo>
                    <a:pt x="75061" y="7359"/>
                  </a:lnTo>
                  <a:lnTo>
                    <a:pt x="74291" y="8858"/>
                  </a:lnTo>
                  <a:lnTo>
                    <a:pt x="73469" y="10374"/>
                  </a:lnTo>
                  <a:lnTo>
                    <a:pt x="72597" y="11907"/>
                  </a:lnTo>
                  <a:lnTo>
                    <a:pt x="71674" y="13457"/>
                  </a:lnTo>
                  <a:lnTo>
                    <a:pt x="70700" y="15024"/>
                  </a:lnTo>
                  <a:lnTo>
                    <a:pt x="69675" y="16607"/>
                  </a:lnTo>
                  <a:lnTo>
                    <a:pt x="68600" y="18208"/>
                  </a:lnTo>
                  <a:lnTo>
                    <a:pt x="95277" y="18208"/>
                  </a:lnTo>
                  <a:lnTo>
                    <a:pt x="95277" y="26254"/>
                  </a:lnTo>
                  <a:lnTo>
                    <a:pt x="20325" y="26254"/>
                  </a:lnTo>
                  <a:lnTo>
                    <a:pt x="20325" y="46580"/>
                  </a:lnTo>
                  <a:lnTo>
                    <a:pt x="20203" y="49849"/>
                  </a:lnTo>
                  <a:lnTo>
                    <a:pt x="19834" y="53050"/>
                  </a:lnTo>
                  <a:lnTo>
                    <a:pt x="19220" y="56184"/>
                  </a:lnTo>
                  <a:lnTo>
                    <a:pt x="18361" y="59250"/>
                  </a:lnTo>
                  <a:lnTo>
                    <a:pt x="17255" y="62248"/>
                  </a:lnTo>
                  <a:lnTo>
                    <a:pt x="15905" y="65178"/>
                  </a:lnTo>
                  <a:lnTo>
                    <a:pt x="14308" y="68041"/>
                  </a:lnTo>
                  <a:lnTo>
                    <a:pt x="12466" y="70835"/>
                  </a:lnTo>
                  <a:lnTo>
                    <a:pt x="10378" y="73562"/>
                  </a:lnTo>
                  <a:lnTo>
                    <a:pt x="8045" y="76222"/>
                  </a:lnTo>
                  <a:lnTo>
                    <a:pt x="0" y="71564"/>
                  </a:lnTo>
                  <a:lnTo>
                    <a:pt x="2252" y="68828"/>
                  </a:lnTo>
                  <a:lnTo>
                    <a:pt x="4268" y="66042"/>
                  </a:lnTo>
                  <a:lnTo>
                    <a:pt x="6046" y="63205"/>
                  </a:lnTo>
                  <a:lnTo>
                    <a:pt x="7588" y="60317"/>
                  </a:lnTo>
                  <a:lnTo>
                    <a:pt x="8892" y="57378"/>
                  </a:lnTo>
                  <a:lnTo>
                    <a:pt x="9959" y="54388"/>
                  </a:lnTo>
                  <a:lnTo>
                    <a:pt x="10789" y="51348"/>
                  </a:lnTo>
                  <a:lnTo>
                    <a:pt x="11382" y="48257"/>
                  </a:lnTo>
                  <a:lnTo>
                    <a:pt x="11738" y="45115"/>
                  </a:lnTo>
                  <a:lnTo>
                    <a:pt x="11856" y="41922"/>
                  </a:lnTo>
                  <a:lnTo>
                    <a:pt x="11856" y="18208"/>
                  </a:lnTo>
                  <a:lnTo>
                    <a:pt x="58860" y="18208"/>
                  </a:lnTo>
                  <a:lnTo>
                    <a:pt x="59859" y="16654"/>
                  </a:lnTo>
                  <a:lnTo>
                    <a:pt x="60825" y="15041"/>
                  </a:lnTo>
                  <a:lnTo>
                    <a:pt x="61756" y="13368"/>
                  </a:lnTo>
                  <a:lnTo>
                    <a:pt x="62654" y="11636"/>
                  </a:lnTo>
                  <a:lnTo>
                    <a:pt x="63518" y="9845"/>
                  </a:lnTo>
                  <a:lnTo>
                    <a:pt x="64348" y="7994"/>
                  </a:lnTo>
                  <a:lnTo>
                    <a:pt x="65144" y="6085"/>
                  </a:lnTo>
                  <a:lnTo>
                    <a:pt x="65906" y="4116"/>
                  </a:lnTo>
                  <a:lnTo>
                    <a:pt x="66635" y="20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617549" y="3013531"/>
              <a:ext cx="15244" cy="16514"/>
            </a:xfrm>
            <a:custGeom>
              <a:avLst/>
              <a:pathLst>
                <a:path w="15244" h="16514">
                  <a:moveTo>
                    <a:pt x="8469" y="0"/>
                  </a:moveTo>
                  <a:lnTo>
                    <a:pt x="9375" y="1202"/>
                  </a:lnTo>
                  <a:lnTo>
                    <a:pt x="10230" y="2439"/>
                  </a:lnTo>
                  <a:lnTo>
                    <a:pt x="11035" y="3709"/>
                  </a:lnTo>
                  <a:lnTo>
                    <a:pt x="11789" y="5013"/>
                  </a:lnTo>
                  <a:lnTo>
                    <a:pt x="12491" y="6351"/>
                  </a:lnTo>
                  <a:lnTo>
                    <a:pt x="13144" y="7723"/>
                  </a:lnTo>
                  <a:lnTo>
                    <a:pt x="13745" y="9129"/>
                  </a:lnTo>
                  <a:lnTo>
                    <a:pt x="14295" y="10569"/>
                  </a:lnTo>
                  <a:lnTo>
                    <a:pt x="14795" y="12043"/>
                  </a:lnTo>
                  <a:lnTo>
                    <a:pt x="15244" y="13550"/>
                  </a:lnTo>
                  <a:lnTo>
                    <a:pt x="6775" y="16514"/>
                  </a:lnTo>
                  <a:lnTo>
                    <a:pt x="6250" y="15003"/>
                  </a:lnTo>
                  <a:lnTo>
                    <a:pt x="5691" y="13516"/>
                  </a:lnTo>
                  <a:lnTo>
                    <a:pt x="5098" y="12055"/>
                  </a:lnTo>
                  <a:lnTo>
                    <a:pt x="4471" y="10620"/>
                  </a:lnTo>
                  <a:lnTo>
                    <a:pt x="3811" y="9210"/>
                  </a:lnTo>
                  <a:lnTo>
                    <a:pt x="3116" y="7825"/>
                  </a:lnTo>
                  <a:lnTo>
                    <a:pt x="2388" y="6466"/>
                  </a:lnTo>
                  <a:lnTo>
                    <a:pt x="1626" y="5132"/>
                  </a:lnTo>
                  <a:lnTo>
                    <a:pt x="829" y="3823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713674" y="2995322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722143" y="3003368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704781" y="3040632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712827" y="3048255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6754326" y="3040632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6762372" y="3048255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6849180" y="2991511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863154" y="3033434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812763" y="2991088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820385" y="3013108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820385" y="3045714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916510" y="2991088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942341" y="2991088"/>
              <a:ext cx="74104" cy="44462"/>
            </a:xfrm>
            <a:custGeom>
              <a:avLst/>
              <a:pathLst>
                <a:path w="74104" h="44462">
                  <a:moveTo>
                    <a:pt x="36417" y="0"/>
                  </a:moveTo>
                  <a:lnTo>
                    <a:pt x="44462" y="2540"/>
                  </a:lnTo>
                  <a:lnTo>
                    <a:pt x="44204" y="3048"/>
                  </a:lnTo>
                  <a:lnTo>
                    <a:pt x="43937" y="3557"/>
                  </a:lnTo>
                  <a:lnTo>
                    <a:pt x="43662" y="4065"/>
                  </a:lnTo>
                  <a:lnTo>
                    <a:pt x="43378" y="4573"/>
                  </a:lnTo>
                  <a:lnTo>
                    <a:pt x="43086" y="5081"/>
                  </a:lnTo>
                  <a:lnTo>
                    <a:pt x="42786" y="5589"/>
                  </a:lnTo>
                  <a:lnTo>
                    <a:pt x="42476" y="6097"/>
                  </a:lnTo>
                  <a:lnTo>
                    <a:pt x="42159" y="6605"/>
                  </a:lnTo>
                  <a:lnTo>
                    <a:pt x="41833" y="7114"/>
                  </a:lnTo>
                  <a:lnTo>
                    <a:pt x="41498" y="7622"/>
                  </a:lnTo>
                  <a:lnTo>
                    <a:pt x="44416" y="10878"/>
                  </a:lnTo>
                  <a:lnTo>
                    <a:pt x="47410" y="14041"/>
                  </a:lnTo>
                  <a:lnTo>
                    <a:pt x="50480" y="17111"/>
                  </a:lnTo>
                  <a:lnTo>
                    <a:pt x="53626" y="20088"/>
                  </a:lnTo>
                  <a:lnTo>
                    <a:pt x="56849" y="22972"/>
                  </a:lnTo>
                  <a:lnTo>
                    <a:pt x="60147" y="25763"/>
                  </a:lnTo>
                  <a:lnTo>
                    <a:pt x="63522" y="28460"/>
                  </a:lnTo>
                  <a:lnTo>
                    <a:pt x="66973" y="31064"/>
                  </a:lnTo>
                  <a:lnTo>
                    <a:pt x="70501" y="33575"/>
                  </a:lnTo>
                  <a:lnTo>
                    <a:pt x="74104" y="35993"/>
                  </a:lnTo>
                  <a:lnTo>
                    <a:pt x="69023" y="43616"/>
                  </a:lnTo>
                  <a:lnTo>
                    <a:pt x="65500" y="41109"/>
                  </a:lnTo>
                  <a:lnTo>
                    <a:pt x="62044" y="38500"/>
                  </a:lnTo>
                  <a:lnTo>
                    <a:pt x="58657" y="35790"/>
                  </a:lnTo>
                  <a:lnTo>
                    <a:pt x="55337" y="32978"/>
                  </a:lnTo>
                  <a:lnTo>
                    <a:pt x="52085" y="30065"/>
                  </a:lnTo>
                  <a:lnTo>
                    <a:pt x="48900" y="27050"/>
                  </a:lnTo>
                  <a:lnTo>
                    <a:pt x="45784" y="23933"/>
                  </a:lnTo>
                  <a:lnTo>
                    <a:pt x="42735" y="20715"/>
                  </a:lnTo>
                  <a:lnTo>
                    <a:pt x="39754" y="17395"/>
                  </a:lnTo>
                  <a:lnTo>
                    <a:pt x="36840" y="13974"/>
                  </a:lnTo>
                  <a:lnTo>
                    <a:pt x="33999" y="17556"/>
                  </a:lnTo>
                  <a:lnTo>
                    <a:pt x="31064" y="21020"/>
                  </a:lnTo>
                  <a:lnTo>
                    <a:pt x="28037" y="24365"/>
                  </a:lnTo>
                  <a:lnTo>
                    <a:pt x="24916" y="27592"/>
                  </a:lnTo>
                  <a:lnTo>
                    <a:pt x="21702" y="30700"/>
                  </a:lnTo>
                  <a:lnTo>
                    <a:pt x="18394" y="33690"/>
                  </a:lnTo>
                  <a:lnTo>
                    <a:pt x="14994" y="36561"/>
                  </a:lnTo>
                  <a:lnTo>
                    <a:pt x="11501" y="39313"/>
                  </a:lnTo>
                  <a:lnTo>
                    <a:pt x="7914" y="41947"/>
                  </a:lnTo>
                  <a:lnTo>
                    <a:pt x="4234" y="44462"/>
                  </a:lnTo>
                  <a:lnTo>
                    <a:pt x="0" y="37264"/>
                  </a:lnTo>
                  <a:lnTo>
                    <a:pt x="4937" y="33690"/>
                  </a:lnTo>
                  <a:lnTo>
                    <a:pt x="9587" y="30082"/>
                  </a:lnTo>
                  <a:lnTo>
                    <a:pt x="13948" y="26440"/>
                  </a:lnTo>
                  <a:lnTo>
                    <a:pt x="18022" y="22765"/>
                  </a:lnTo>
                  <a:lnTo>
                    <a:pt x="21808" y="19055"/>
                  </a:lnTo>
                  <a:lnTo>
                    <a:pt x="25305" y="15312"/>
                  </a:lnTo>
                  <a:lnTo>
                    <a:pt x="28515" y="11534"/>
                  </a:lnTo>
                  <a:lnTo>
                    <a:pt x="31437" y="7723"/>
                  </a:lnTo>
                  <a:lnTo>
                    <a:pt x="34071" y="38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990191" y="3030469"/>
              <a:ext cx="8469" cy="58437"/>
            </a:xfrm>
            <a:custGeom>
              <a:avLst/>
              <a:pathLst>
                <a:path w="8469" h="58437">
                  <a:moveTo>
                    <a:pt x="0" y="0"/>
                  </a:moveTo>
                  <a:lnTo>
                    <a:pt x="8469" y="0"/>
                  </a:lnTo>
                  <a:lnTo>
                    <a:pt x="8469" y="58437"/>
                  </a:lnTo>
                  <a:lnTo>
                    <a:pt x="0" y="584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944035" y="3031316"/>
              <a:ext cx="23290" cy="57590"/>
            </a:xfrm>
            <a:custGeom>
              <a:avLst/>
              <a:pathLst>
                <a:path w="23290" h="57590">
                  <a:moveTo>
                    <a:pt x="14820" y="0"/>
                  </a:moveTo>
                  <a:lnTo>
                    <a:pt x="23290" y="0"/>
                  </a:lnTo>
                  <a:lnTo>
                    <a:pt x="23290" y="15667"/>
                  </a:lnTo>
                  <a:lnTo>
                    <a:pt x="23116" y="21498"/>
                  </a:lnTo>
                  <a:lnTo>
                    <a:pt x="22595" y="26965"/>
                  </a:lnTo>
                  <a:lnTo>
                    <a:pt x="21727" y="32068"/>
                  </a:lnTo>
                  <a:lnTo>
                    <a:pt x="20512" y="36806"/>
                  </a:lnTo>
                  <a:lnTo>
                    <a:pt x="18949" y="41181"/>
                  </a:lnTo>
                  <a:lnTo>
                    <a:pt x="17039" y="45191"/>
                  </a:lnTo>
                  <a:lnTo>
                    <a:pt x="14782" y="48837"/>
                  </a:lnTo>
                  <a:lnTo>
                    <a:pt x="12178" y="52119"/>
                  </a:lnTo>
                  <a:lnTo>
                    <a:pt x="9227" y="55036"/>
                  </a:lnTo>
                  <a:lnTo>
                    <a:pt x="5928" y="57590"/>
                  </a:lnTo>
                  <a:lnTo>
                    <a:pt x="0" y="51238"/>
                  </a:lnTo>
                  <a:lnTo>
                    <a:pt x="1325" y="50190"/>
                  </a:lnTo>
                  <a:lnTo>
                    <a:pt x="2591" y="49078"/>
                  </a:lnTo>
                  <a:lnTo>
                    <a:pt x="3798" y="47903"/>
                  </a:lnTo>
                  <a:lnTo>
                    <a:pt x="4945" y="46664"/>
                  </a:lnTo>
                  <a:lnTo>
                    <a:pt x="6034" y="45362"/>
                  </a:lnTo>
                  <a:lnTo>
                    <a:pt x="7063" y="43997"/>
                  </a:lnTo>
                  <a:lnTo>
                    <a:pt x="8032" y="42568"/>
                  </a:lnTo>
                  <a:lnTo>
                    <a:pt x="8943" y="41075"/>
                  </a:lnTo>
                  <a:lnTo>
                    <a:pt x="9794" y="39519"/>
                  </a:lnTo>
                  <a:lnTo>
                    <a:pt x="10586" y="37899"/>
                  </a:lnTo>
                  <a:lnTo>
                    <a:pt x="11314" y="36178"/>
                  </a:lnTo>
                  <a:lnTo>
                    <a:pt x="11975" y="34316"/>
                  </a:lnTo>
                  <a:lnTo>
                    <a:pt x="12568" y="32316"/>
                  </a:lnTo>
                  <a:lnTo>
                    <a:pt x="13093" y="30175"/>
                  </a:lnTo>
                  <a:lnTo>
                    <a:pt x="13550" y="27895"/>
                  </a:lnTo>
                  <a:lnTo>
                    <a:pt x="13940" y="25475"/>
                  </a:lnTo>
                  <a:lnTo>
                    <a:pt x="14262" y="22915"/>
                  </a:lnTo>
                  <a:lnTo>
                    <a:pt x="14516" y="20215"/>
                  </a:lnTo>
                  <a:lnTo>
                    <a:pt x="14702" y="17376"/>
                  </a:lnTo>
                  <a:lnTo>
                    <a:pt x="14820" y="143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7024491" y="2991088"/>
              <a:ext cx="38958" cy="97395"/>
            </a:xfrm>
            <a:custGeom>
              <a:avLst/>
              <a:pathLst>
                <a:path w="38958" h="97395">
                  <a:moveTo>
                    <a:pt x="3387" y="19479"/>
                  </a:moveTo>
                  <a:lnTo>
                    <a:pt x="16938" y="19479"/>
                  </a:lnTo>
                  <a:lnTo>
                    <a:pt x="16938" y="0"/>
                  </a:lnTo>
                  <a:lnTo>
                    <a:pt x="24983" y="0"/>
                  </a:lnTo>
                  <a:lnTo>
                    <a:pt x="24983" y="19479"/>
                  </a:lnTo>
                  <a:lnTo>
                    <a:pt x="37687" y="19479"/>
                  </a:lnTo>
                  <a:lnTo>
                    <a:pt x="37687" y="27524"/>
                  </a:lnTo>
                  <a:lnTo>
                    <a:pt x="24983" y="27524"/>
                  </a:lnTo>
                  <a:lnTo>
                    <a:pt x="24983" y="32606"/>
                  </a:lnTo>
                  <a:lnTo>
                    <a:pt x="26571" y="34549"/>
                  </a:lnTo>
                  <a:lnTo>
                    <a:pt x="28117" y="36485"/>
                  </a:lnTo>
                  <a:lnTo>
                    <a:pt x="29620" y="38411"/>
                  </a:lnTo>
                  <a:lnTo>
                    <a:pt x="31081" y="40330"/>
                  </a:lnTo>
                  <a:lnTo>
                    <a:pt x="32500" y="42239"/>
                  </a:lnTo>
                  <a:lnTo>
                    <a:pt x="33876" y="44141"/>
                  </a:lnTo>
                  <a:lnTo>
                    <a:pt x="35210" y="46034"/>
                  </a:lnTo>
                  <a:lnTo>
                    <a:pt x="36501" y="47918"/>
                  </a:lnTo>
                  <a:lnTo>
                    <a:pt x="37751" y="49794"/>
                  </a:lnTo>
                  <a:lnTo>
                    <a:pt x="38958" y="51661"/>
                  </a:lnTo>
                  <a:lnTo>
                    <a:pt x="33453" y="59707"/>
                  </a:lnTo>
                  <a:lnTo>
                    <a:pt x="32606" y="57950"/>
                  </a:lnTo>
                  <a:lnTo>
                    <a:pt x="31759" y="56235"/>
                  </a:lnTo>
                  <a:lnTo>
                    <a:pt x="30912" y="54562"/>
                  </a:lnTo>
                  <a:lnTo>
                    <a:pt x="30065" y="52932"/>
                  </a:lnTo>
                  <a:lnTo>
                    <a:pt x="29218" y="51344"/>
                  </a:lnTo>
                  <a:lnTo>
                    <a:pt x="28371" y="49798"/>
                  </a:lnTo>
                  <a:lnTo>
                    <a:pt x="27524" y="48295"/>
                  </a:lnTo>
                  <a:lnTo>
                    <a:pt x="26677" y="46834"/>
                  </a:lnTo>
                  <a:lnTo>
                    <a:pt x="25830" y="45415"/>
                  </a:lnTo>
                  <a:lnTo>
                    <a:pt x="24983" y="44039"/>
                  </a:lnTo>
                  <a:lnTo>
                    <a:pt x="24983" y="97395"/>
                  </a:lnTo>
                  <a:lnTo>
                    <a:pt x="16938" y="97395"/>
                  </a:lnTo>
                  <a:lnTo>
                    <a:pt x="16938" y="51238"/>
                  </a:lnTo>
                  <a:lnTo>
                    <a:pt x="15989" y="53986"/>
                  </a:lnTo>
                  <a:lnTo>
                    <a:pt x="15007" y="56641"/>
                  </a:lnTo>
                  <a:lnTo>
                    <a:pt x="13991" y="59203"/>
                  </a:lnTo>
                  <a:lnTo>
                    <a:pt x="12940" y="61672"/>
                  </a:lnTo>
                  <a:lnTo>
                    <a:pt x="11856" y="64047"/>
                  </a:lnTo>
                  <a:lnTo>
                    <a:pt x="10738" y="66330"/>
                  </a:lnTo>
                  <a:lnTo>
                    <a:pt x="9587" y="68519"/>
                  </a:lnTo>
                  <a:lnTo>
                    <a:pt x="8401" y="70615"/>
                  </a:lnTo>
                  <a:lnTo>
                    <a:pt x="7181" y="72618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371" y="64911"/>
                  </a:lnTo>
                  <a:lnTo>
                    <a:pt x="4573" y="61130"/>
                  </a:lnTo>
                  <a:lnTo>
                    <a:pt x="6605" y="57255"/>
                  </a:lnTo>
                  <a:lnTo>
                    <a:pt x="8469" y="53287"/>
                  </a:lnTo>
                  <a:lnTo>
                    <a:pt x="10162" y="49226"/>
                  </a:lnTo>
                  <a:lnTo>
                    <a:pt x="11687" y="45072"/>
                  </a:lnTo>
                  <a:lnTo>
                    <a:pt x="13042" y="40825"/>
                  </a:lnTo>
                  <a:lnTo>
                    <a:pt x="14228" y="36485"/>
                  </a:lnTo>
                  <a:lnTo>
                    <a:pt x="15244" y="32051"/>
                  </a:lnTo>
                  <a:lnTo>
                    <a:pt x="16091" y="27524"/>
                  </a:lnTo>
                  <a:lnTo>
                    <a:pt x="3387" y="275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7065143" y="2990664"/>
              <a:ext cx="59283" cy="57590"/>
            </a:xfrm>
            <a:custGeom>
              <a:avLst/>
              <a:pathLst>
                <a:path w="59283" h="57590">
                  <a:moveTo>
                    <a:pt x="17361" y="0"/>
                  </a:moveTo>
                  <a:lnTo>
                    <a:pt x="25830" y="2117"/>
                  </a:lnTo>
                  <a:lnTo>
                    <a:pt x="25572" y="2959"/>
                  </a:lnTo>
                  <a:lnTo>
                    <a:pt x="25305" y="3794"/>
                  </a:lnTo>
                  <a:lnTo>
                    <a:pt x="25030" y="4619"/>
                  </a:lnTo>
                  <a:lnTo>
                    <a:pt x="24746" y="5437"/>
                  </a:lnTo>
                  <a:lnTo>
                    <a:pt x="24454" y="6245"/>
                  </a:lnTo>
                  <a:lnTo>
                    <a:pt x="24153" y="7046"/>
                  </a:lnTo>
                  <a:lnTo>
                    <a:pt x="23844" y="7838"/>
                  </a:lnTo>
                  <a:lnTo>
                    <a:pt x="23527" y="8621"/>
                  </a:lnTo>
                  <a:lnTo>
                    <a:pt x="23201" y="9396"/>
                  </a:lnTo>
                  <a:lnTo>
                    <a:pt x="22866" y="10162"/>
                  </a:lnTo>
                  <a:lnTo>
                    <a:pt x="51661" y="10162"/>
                  </a:lnTo>
                  <a:lnTo>
                    <a:pt x="51661" y="17785"/>
                  </a:lnTo>
                  <a:lnTo>
                    <a:pt x="50361" y="20364"/>
                  </a:lnTo>
                  <a:lnTo>
                    <a:pt x="49002" y="22849"/>
                  </a:lnTo>
                  <a:lnTo>
                    <a:pt x="47583" y="25242"/>
                  </a:lnTo>
                  <a:lnTo>
                    <a:pt x="46106" y="27541"/>
                  </a:lnTo>
                  <a:lnTo>
                    <a:pt x="44568" y="29747"/>
                  </a:lnTo>
                  <a:lnTo>
                    <a:pt x="42972" y="31860"/>
                  </a:lnTo>
                  <a:lnTo>
                    <a:pt x="41316" y="33880"/>
                  </a:lnTo>
                  <a:lnTo>
                    <a:pt x="39601" y="35807"/>
                  </a:lnTo>
                  <a:lnTo>
                    <a:pt x="37827" y="37641"/>
                  </a:lnTo>
                  <a:lnTo>
                    <a:pt x="35993" y="39381"/>
                  </a:lnTo>
                  <a:lnTo>
                    <a:pt x="38132" y="40626"/>
                  </a:lnTo>
                  <a:lnTo>
                    <a:pt x="40313" y="41820"/>
                  </a:lnTo>
                  <a:lnTo>
                    <a:pt x="42536" y="42963"/>
                  </a:lnTo>
                  <a:lnTo>
                    <a:pt x="44801" y="44056"/>
                  </a:lnTo>
                  <a:lnTo>
                    <a:pt x="47109" y="45098"/>
                  </a:lnTo>
                  <a:lnTo>
                    <a:pt x="49459" y="46089"/>
                  </a:lnTo>
                  <a:lnTo>
                    <a:pt x="51852" y="47029"/>
                  </a:lnTo>
                  <a:lnTo>
                    <a:pt x="54287" y="47918"/>
                  </a:lnTo>
                  <a:lnTo>
                    <a:pt x="56764" y="48756"/>
                  </a:lnTo>
                  <a:lnTo>
                    <a:pt x="59283" y="49544"/>
                  </a:lnTo>
                  <a:lnTo>
                    <a:pt x="55472" y="57590"/>
                  </a:lnTo>
                  <a:lnTo>
                    <a:pt x="52618" y="56705"/>
                  </a:lnTo>
                  <a:lnTo>
                    <a:pt x="49815" y="55743"/>
                  </a:lnTo>
                  <a:lnTo>
                    <a:pt x="47063" y="54706"/>
                  </a:lnTo>
                  <a:lnTo>
                    <a:pt x="44361" y="53592"/>
                  </a:lnTo>
                  <a:lnTo>
                    <a:pt x="41710" y="52402"/>
                  </a:lnTo>
                  <a:lnTo>
                    <a:pt x="39110" y="51136"/>
                  </a:lnTo>
                  <a:lnTo>
                    <a:pt x="36561" y="49794"/>
                  </a:lnTo>
                  <a:lnTo>
                    <a:pt x="34062" y="48375"/>
                  </a:lnTo>
                  <a:lnTo>
                    <a:pt x="31615" y="46880"/>
                  </a:lnTo>
                  <a:lnTo>
                    <a:pt x="29218" y="45309"/>
                  </a:lnTo>
                  <a:lnTo>
                    <a:pt x="27126" y="46804"/>
                  </a:lnTo>
                  <a:lnTo>
                    <a:pt x="24916" y="48240"/>
                  </a:lnTo>
                  <a:lnTo>
                    <a:pt x="22587" y="49616"/>
                  </a:lnTo>
                  <a:lnTo>
                    <a:pt x="20139" y="50933"/>
                  </a:lnTo>
                  <a:lnTo>
                    <a:pt x="17573" y="52191"/>
                  </a:lnTo>
                  <a:lnTo>
                    <a:pt x="14888" y="53389"/>
                  </a:lnTo>
                  <a:lnTo>
                    <a:pt x="12085" y="54528"/>
                  </a:lnTo>
                  <a:lnTo>
                    <a:pt x="9163" y="55608"/>
                  </a:lnTo>
                  <a:lnTo>
                    <a:pt x="6123" y="56628"/>
                  </a:lnTo>
                  <a:lnTo>
                    <a:pt x="2964" y="57590"/>
                  </a:lnTo>
                  <a:lnTo>
                    <a:pt x="0" y="49967"/>
                  </a:lnTo>
                  <a:lnTo>
                    <a:pt x="2587" y="49180"/>
                  </a:lnTo>
                  <a:lnTo>
                    <a:pt x="5098" y="48341"/>
                  </a:lnTo>
                  <a:lnTo>
                    <a:pt x="7533" y="47452"/>
                  </a:lnTo>
                  <a:lnTo>
                    <a:pt x="9891" y="46512"/>
                  </a:lnTo>
                  <a:lnTo>
                    <a:pt x="12174" y="45521"/>
                  </a:lnTo>
                  <a:lnTo>
                    <a:pt x="14380" y="44479"/>
                  </a:lnTo>
                  <a:lnTo>
                    <a:pt x="16510" y="43387"/>
                  </a:lnTo>
                  <a:lnTo>
                    <a:pt x="18564" y="42244"/>
                  </a:lnTo>
                  <a:lnTo>
                    <a:pt x="20541" y="41049"/>
                  </a:lnTo>
                  <a:lnTo>
                    <a:pt x="22443" y="39804"/>
                  </a:lnTo>
                  <a:lnTo>
                    <a:pt x="21350" y="38687"/>
                  </a:lnTo>
                  <a:lnTo>
                    <a:pt x="20275" y="37535"/>
                  </a:lnTo>
                  <a:lnTo>
                    <a:pt x="19216" y="36349"/>
                  </a:lnTo>
                  <a:lnTo>
                    <a:pt x="18174" y="35129"/>
                  </a:lnTo>
                  <a:lnTo>
                    <a:pt x="17150" y="33876"/>
                  </a:lnTo>
                  <a:lnTo>
                    <a:pt x="16142" y="32589"/>
                  </a:lnTo>
                  <a:lnTo>
                    <a:pt x="15151" y="31268"/>
                  </a:lnTo>
                  <a:lnTo>
                    <a:pt x="14177" y="29913"/>
                  </a:lnTo>
                  <a:lnTo>
                    <a:pt x="13220" y="28524"/>
                  </a:lnTo>
                  <a:lnTo>
                    <a:pt x="12280" y="27101"/>
                  </a:lnTo>
                  <a:lnTo>
                    <a:pt x="11598" y="27939"/>
                  </a:lnTo>
                  <a:lnTo>
                    <a:pt x="10908" y="28761"/>
                  </a:lnTo>
                  <a:lnTo>
                    <a:pt x="10209" y="29565"/>
                  </a:lnTo>
                  <a:lnTo>
                    <a:pt x="9502" y="30353"/>
                  </a:lnTo>
                  <a:lnTo>
                    <a:pt x="8786" y="31124"/>
                  </a:lnTo>
                  <a:lnTo>
                    <a:pt x="8062" y="31877"/>
                  </a:lnTo>
                  <a:lnTo>
                    <a:pt x="7330" y="32614"/>
                  </a:lnTo>
                  <a:lnTo>
                    <a:pt x="6588" y="33334"/>
                  </a:lnTo>
                  <a:lnTo>
                    <a:pt x="5839" y="34037"/>
                  </a:lnTo>
                  <a:lnTo>
                    <a:pt x="5081" y="34723"/>
                  </a:lnTo>
                  <a:lnTo>
                    <a:pt x="0" y="28795"/>
                  </a:lnTo>
                  <a:lnTo>
                    <a:pt x="2231" y="26372"/>
                  </a:lnTo>
                  <a:lnTo>
                    <a:pt x="4353" y="23849"/>
                  </a:lnTo>
                  <a:lnTo>
                    <a:pt x="6364" y="21223"/>
                  </a:lnTo>
                  <a:lnTo>
                    <a:pt x="8265" y="18496"/>
                  </a:lnTo>
                  <a:lnTo>
                    <a:pt x="10057" y="15667"/>
                  </a:lnTo>
                  <a:lnTo>
                    <a:pt x="11738" y="12737"/>
                  </a:lnTo>
                  <a:lnTo>
                    <a:pt x="13309" y="9705"/>
                  </a:lnTo>
                  <a:lnTo>
                    <a:pt x="14770" y="6572"/>
                  </a:lnTo>
                  <a:lnTo>
                    <a:pt x="16121" y="3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7082082" y="3008450"/>
              <a:ext cx="24983" cy="16938"/>
            </a:xfrm>
            <a:custGeom>
              <a:avLst/>
              <a:pathLst>
                <a:path w="24983" h="16938">
                  <a:moveTo>
                    <a:pt x="0" y="2964"/>
                  </a:moveTo>
                  <a:lnTo>
                    <a:pt x="1113" y="4552"/>
                  </a:lnTo>
                  <a:lnTo>
                    <a:pt x="2252" y="6097"/>
                  </a:lnTo>
                  <a:lnTo>
                    <a:pt x="3417" y="7601"/>
                  </a:lnTo>
                  <a:lnTo>
                    <a:pt x="4607" y="9061"/>
                  </a:lnTo>
                  <a:lnTo>
                    <a:pt x="5822" y="10480"/>
                  </a:lnTo>
                  <a:lnTo>
                    <a:pt x="7063" y="11856"/>
                  </a:lnTo>
                  <a:lnTo>
                    <a:pt x="8329" y="13190"/>
                  </a:lnTo>
                  <a:lnTo>
                    <a:pt x="9620" y="14482"/>
                  </a:lnTo>
                  <a:lnTo>
                    <a:pt x="10937" y="15731"/>
                  </a:lnTo>
                  <a:lnTo>
                    <a:pt x="12280" y="16938"/>
                  </a:lnTo>
                  <a:lnTo>
                    <a:pt x="13855" y="15320"/>
                  </a:lnTo>
                  <a:lnTo>
                    <a:pt x="15363" y="13686"/>
                  </a:lnTo>
                  <a:lnTo>
                    <a:pt x="16802" y="12034"/>
                  </a:lnTo>
                  <a:lnTo>
                    <a:pt x="18174" y="10366"/>
                  </a:lnTo>
                  <a:lnTo>
                    <a:pt x="19479" y="8680"/>
                  </a:lnTo>
                  <a:lnTo>
                    <a:pt x="20715" y="6978"/>
                  </a:lnTo>
                  <a:lnTo>
                    <a:pt x="21884" y="5259"/>
                  </a:lnTo>
                  <a:lnTo>
                    <a:pt x="22985" y="3523"/>
                  </a:lnTo>
                  <a:lnTo>
                    <a:pt x="24018" y="1770"/>
                  </a:lnTo>
                  <a:lnTo>
                    <a:pt x="24983" y="0"/>
                  </a:lnTo>
                  <a:lnTo>
                    <a:pt x="211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7071495" y="3049525"/>
              <a:ext cx="44886" cy="38958"/>
            </a:xfrm>
            <a:custGeom>
              <a:avLst/>
              <a:pathLst>
                <a:path w="44886" h="38958">
                  <a:moveTo>
                    <a:pt x="44886" y="0"/>
                  </a:moveTo>
                  <a:lnTo>
                    <a:pt x="44886" y="38958"/>
                  </a:lnTo>
                  <a:lnTo>
                    <a:pt x="36840" y="38958"/>
                  </a:lnTo>
                  <a:lnTo>
                    <a:pt x="36840" y="33029"/>
                  </a:lnTo>
                  <a:lnTo>
                    <a:pt x="8045" y="33029"/>
                  </a:lnTo>
                  <a:lnTo>
                    <a:pt x="8045" y="38958"/>
                  </a:lnTo>
                  <a:lnTo>
                    <a:pt x="0" y="38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7079541" y="3056724"/>
              <a:ext cx="28795" cy="18208"/>
            </a:xfrm>
            <a:custGeom>
              <a:avLst/>
              <a:pathLst>
                <a:path w="28795" h="18208">
                  <a:moveTo>
                    <a:pt x="0" y="18208"/>
                  </a:moveTo>
                  <a:lnTo>
                    <a:pt x="28795" y="18208"/>
                  </a:lnTo>
                  <a:lnTo>
                    <a:pt x="287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7135014" y="2991088"/>
              <a:ext cx="28795" cy="30912"/>
            </a:xfrm>
            <a:custGeom>
              <a:avLst/>
              <a:pathLst>
                <a:path w="28795" h="30912">
                  <a:moveTo>
                    <a:pt x="21596" y="0"/>
                  </a:moveTo>
                  <a:lnTo>
                    <a:pt x="28795" y="3811"/>
                  </a:lnTo>
                  <a:lnTo>
                    <a:pt x="27109" y="6902"/>
                  </a:lnTo>
                  <a:lnTo>
                    <a:pt x="25271" y="9908"/>
                  </a:lnTo>
                  <a:lnTo>
                    <a:pt x="23281" y="12830"/>
                  </a:lnTo>
                  <a:lnTo>
                    <a:pt x="21138" y="15667"/>
                  </a:lnTo>
                  <a:lnTo>
                    <a:pt x="18843" y="18420"/>
                  </a:lnTo>
                  <a:lnTo>
                    <a:pt x="16396" y="21088"/>
                  </a:lnTo>
                  <a:lnTo>
                    <a:pt x="13796" y="23671"/>
                  </a:lnTo>
                  <a:lnTo>
                    <a:pt x="11043" y="26169"/>
                  </a:lnTo>
                  <a:lnTo>
                    <a:pt x="8138" y="28583"/>
                  </a:lnTo>
                  <a:lnTo>
                    <a:pt x="5081" y="30912"/>
                  </a:lnTo>
                  <a:lnTo>
                    <a:pt x="0" y="24137"/>
                  </a:lnTo>
                  <a:lnTo>
                    <a:pt x="2883" y="21837"/>
                  </a:lnTo>
                  <a:lnTo>
                    <a:pt x="5606" y="19512"/>
                  </a:lnTo>
                  <a:lnTo>
                    <a:pt x="8168" y="17162"/>
                  </a:lnTo>
                  <a:lnTo>
                    <a:pt x="10569" y="14787"/>
                  </a:lnTo>
                  <a:lnTo>
                    <a:pt x="12809" y="12386"/>
                  </a:lnTo>
                  <a:lnTo>
                    <a:pt x="14888" y="9959"/>
                  </a:lnTo>
                  <a:lnTo>
                    <a:pt x="16807" y="7507"/>
                  </a:lnTo>
                  <a:lnTo>
                    <a:pt x="18564" y="5030"/>
                  </a:lnTo>
                  <a:lnTo>
                    <a:pt x="20160" y="25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7134167" y="3015225"/>
              <a:ext cx="33453" cy="73681"/>
            </a:xfrm>
            <a:custGeom>
              <a:avLst/>
              <a:pathLst>
                <a:path w="33453" h="73681">
                  <a:moveTo>
                    <a:pt x="26254" y="0"/>
                  </a:moveTo>
                  <a:lnTo>
                    <a:pt x="33453" y="3811"/>
                  </a:lnTo>
                  <a:lnTo>
                    <a:pt x="32576" y="5509"/>
                  </a:lnTo>
                  <a:lnTo>
                    <a:pt x="31640" y="7215"/>
                  </a:lnTo>
                  <a:lnTo>
                    <a:pt x="30645" y="8930"/>
                  </a:lnTo>
                  <a:lnTo>
                    <a:pt x="29591" y="10654"/>
                  </a:lnTo>
                  <a:lnTo>
                    <a:pt x="28477" y="12386"/>
                  </a:lnTo>
                  <a:lnTo>
                    <a:pt x="27304" y="14126"/>
                  </a:lnTo>
                  <a:lnTo>
                    <a:pt x="26072" y="15875"/>
                  </a:lnTo>
                  <a:lnTo>
                    <a:pt x="24780" y="17632"/>
                  </a:lnTo>
                  <a:lnTo>
                    <a:pt x="23429" y="19398"/>
                  </a:lnTo>
                  <a:lnTo>
                    <a:pt x="22019" y="21172"/>
                  </a:lnTo>
                  <a:lnTo>
                    <a:pt x="22019" y="73681"/>
                  </a:lnTo>
                  <a:lnTo>
                    <a:pt x="13974" y="73681"/>
                  </a:lnTo>
                  <a:lnTo>
                    <a:pt x="13974" y="29641"/>
                  </a:lnTo>
                  <a:lnTo>
                    <a:pt x="12970" y="30637"/>
                  </a:lnTo>
                  <a:lnTo>
                    <a:pt x="11992" y="31589"/>
                  </a:lnTo>
                  <a:lnTo>
                    <a:pt x="11039" y="32500"/>
                  </a:lnTo>
                  <a:lnTo>
                    <a:pt x="10112" y="33368"/>
                  </a:lnTo>
                  <a:lnTo>
                    <a:pt x="9210" y="34194"/>
                  </a:lnTo>
                  <a:lnTo>
                    <a:pt x="8333" y="34977"/>
                  </a:lnTo>
                  <a:lnTo>
                    <a:pt x="7482" y="35718"/>
                  </a:lnTo>
                  <a:lnTo>
                    <a:pt x="6656" y="36417"/>
                  </a:lnTo>
                  <a:lnTo>
                    <a:pt x="5856" y="37073"/>
                  </a:lnTo>
                  <a:lnTo>
                    <a:pt x="5081" y="37687"/>
                  </a:lnTo>
                  <a:lnTo>
                    <a:pt x="0" y="30912"/>
                  </a:lnTo>
                  <a:lnTo>
                    <a:pt x="3311" y="28164"/>
                  </a:lnTo>
                  <a:lnTo>
                    <a:pt x="6470" y="25339"/>
                  </a:lnTo>
                  <a:lnTo>
                    <a:pt x="9476" y="22438"/>
                  </a:lnTo>
                  <a:lnTo>
                    <a:pt x="12331" y="19462"/>
                  </a:lnTo>
                  <a:lnTo>
                    <a:pt x="15032" y="16408"/>
                  </a:lnTo>
                  <a:lnTo>
                    <a:pt x="17581" y="13279"/>
                  </a:lnTo>
                  <a:lnTo>
                    <a:pt x="19978" y="10074"/>
                  </a:lnTo>
                  <a:lnTo>
                    <a:pt x="22223" y="6792"/>
                  </a:lnTo>
                  <a:lnTo>
                    <a:pt x="24314" y="34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7172701" y="2993629"/>
              <a:ext cx="60554" cy="94430"/>
            </a:xfrm>
            <a:custGeom>
              <a:avLst/>
              <a:pathLst>
                <a:path w="60554" h="94430">
                  <a:moveTo>
                    <a:pt x="50814" y="0"/>
                  </a:moveTo>
                  <a:lnTo>
                    <a:pt x="50814" y="48274"/>
                  </a:lnTo>
                  <a:lnTo>
                    <a:pt x="27948" y="48274"/>
                  </a:lnTo>
                  <a:lnTo>
                    <a:pt x="28397" y="50272"/>
                  </a:lnTo>
                  <a:lnTo>
                    <a:pt x="28896" y="52203"/>
                  </a:lnTo>
                  <a:lnTo>
                    <a:pt x="29447" y="54066"/>
                  </a:lnTo>
                  <a:lnTo>
                    <a:pt x="30048" y="55862"/>
                  </a:lnTo>
                  <a:lnTo>
                    <a:pt x="30700" y="57590"/>
                  </a:lnTo>
                  <a:lnTo>
                    <a:pt x="31403" y="59250"/>
                  </a:lnTo>
                  <a:lnTo>
                    <a:pt x="32157" y="60842"/>
                  </a:lnTo>
                  <a:lnTo>
                    <a:pt x="32961" y="62366"/>
                  </a:lnTo>
                  <a:lnTo>
                    <a:pt x="33817" y="63823"/>
                  </a:lnTo>
                  <a:lnTo>
                    <a:pt x="34723" y="65212"/>
                  </a:lnTo>
                  <a:lnTo>
                    <a:pt x="36557" y="64098"/>
                  </a:lnTo>
                  <a:lnTo>
                    <a:pt x="38331" y="62959"/>
                  </a:lnTo>
                  <a:lnTo>
                    <a:pt x="40046" y="61795"/>
                  </a:lnTo>
                  <a:lnTo>
                    <a:pt x="41702" y="60605"/>
                  </a:lnTo>
                  <a:lnTo>
                    <a:pt x="43298" y="59389"/>
                  </a:lnTo>
                  <a:lnTo>
                    <a:pt x="44835" y="58149"/>
                  </a:lnTo>
                  <a:lnTo>
                    <a:pt x="46313" y="56882"/>
                  </a:lnTo>
                  <a:lnTo>
                    <a:pt x="47732" y="55591"/>
                  </a:lnTo>
                  <a:lnTo>
                    <a:pt x="49091" y="54274"/>
                  </a:lnTo>
                  <a:lnTo>
                    <a:pt x="50391" y="52932"/>
                  </a:lnTo>
                  <a:lnTo>
                    <a:pt x="57166" y="58437"/>
                  </a:lnTo>
                  <a:lnTo>
                    <a:pt x="55697" y="60020"/>
                  </a:lnTo>
                  <a:lnTo>
                    <a:pt x="54168" y="61553"/>
                  </a:lnTo>
                  <a:lnTo>
                    <a:pt x="52580" y="63035"/>
                  </a:lnTo>
                  <a:lnTo>
                    <a:pt x="50933" y="64467"/>
                  </a:lnTo>
                  <a:lnTo>
                    <a:pt x="49226" y="65847"/>
                  </a:lnTo>
                  <a:lnTo>
                    <a:pt x="47461" y="67177"/>
                  </a:lnTo>
                  <a:lnTo>
                    <a:pt x="45635" y="68456"/>
                  </a:lnTo>
                  <a:lnTo>
                    <a:pt x="43751" y="69684"/>
                  </a:lnTo>
                  <a:lnTo>
                    <a:pt x="41807" y="70861"/>
                  </a:lnTo>
                  <a:lnTo>
                    <a:pt x="39804" y="71987"/>
                  </a:lnTo>
                  <a:lnTo>
                    <a:pt x="41232" y="73427"/>
                  </a:lnTo>
                  <a:lnTo>
                    <a:pt x="42803" y="74867"/>
                  </a:lnTo>
                  <a:lnTo>
                    <a:pt x="44518" y="76306"/>
                  </a:lnTo>
                  <a:lnTo>
                    <a:pt x="46377" y="77746"/>
                  </a:lnTo>
                  <a:lnTo>
                    <a:pt x="48379" y="79186"/>
                  </a:lnTo>
                  <a:lnTo>
                    <a:pt x="50526" y="80626"/>
                  </a:lnTo>
                  <a:lnTo>
                    <a:pt x="52817" y="82065"/>
                  </a:lnTo>
                  <a:lnTo>
                    <a:pt x="55252" y="83505"/>
                  </a:lnTo>
                  <a:lnTo>
                    <a:pt x="57831" y="84945"/>
                  </a:lnTo>
                  <a:lnTo>
                    <a:pt x="60554" y="86385"/>
                  </a:lnTo>
                  <a:lnTo>
                    <a:pt x="54202" y="94430"/>
                  </a:lnTo>
                  <a:lnTo>
                    <a:pt x="51071" y="92639"/>
                  </a:lnTo>
                  <a:lnTo>
                    <a:pt x="48113" y="90823"/>
                  </a:lnTo>
                  <a:lnTo>
                    <a:pt x="45328" y="88981"/>
                  </a:lnTo>
                  <a:lnTo>
                    <a:pt x="42718" y="87113"/>
                  </a:lnTo>
                  <a:lnTo>
                    <a:pt x="40281" y="85220"/>
                  </a:lnTo>
                  <a:lnTo>
                    <a:pt x="38017" y="83302"/>
                  </a:lnTo>
                  <a:lnTo>
                    <a:pt x="35928" y="81358"/>
                  </a:lnTo>
                  <a:lnTo>
                    <a:pt x="34012" y="79389"/>
                  </a:lnTo>
                  <a:lnTo>
                    <a:pt x="32269" y="77395"/>
                  </a:lnTo>
                  <a:lnTo>
                    <a:pt x="30700" y="75375"/>
                  </a:lnTo>
                  <a:lnTo>
                    <a:pt x="29258" y="73275"/>
                  </a:lnTo>
                  <a:lnTo>
                    <a:pt x="27897" y="71039"/>
                  </a:lnTo>
                  <a:lnTo>
                    <a:pt x="26616" y="68667"/>
                  </a:lnTo>
                  <a:lnTo>
                    <a:pt x="25415" y="66160"/>
                  </a:lnTo>
                  <a:lnTo>
                    <a:pt x="24295" y="63518"/>
                  </a:lnTo>
                  <a:lnTo>
                    <a:pt x="23256" y="60740"/>
                  </a:lnTo>
                  <a:lnTo>
                    <a:pt x="22297" y="57827"/>
                  </a:lnTo>
                  <a:lnTo>
                    <a:pt x="21418" y="54778"/>
                  </a:lnTo>
                  <a:lnTo>
                    <a:pt x="20620" y="51594"/>
                  </a:lnTo>
                  <a:lnTo>
                    <a:pt x="19902" y="48274"/>
                  </a:lnTo>
                  <a:lnTo>
                    <a:pt x="8469" y="48274"/>
                  </a:lnTo>
                  <a:lnTo>
                    <a:pt x="8469" y="84691"/>
                  </a:lnTo>
                  <a:lnTo>
                    <a:pt x="10815" y="84094"/>
                  </a:lnTo>
                  <a:lnTo>
                    <a:pt x="13110" y="83488"/>
                  </a:lnTo>
                  <a:lnTo>
                    <a:pt x="15354" y="82874"/>
                  </a:lnTo>
                  <a:lnTo>
                    <a:pt x="17548" y="82252"/>
                  </a:lnTo>
                  <a:lnTo>
                    <a:pt x="19690" y="81621"/>
                  </a:lnTo>
                  <a:lnTo>
                    <a:pt x="21782" y="80981"/>
                  </a:lnTo>
                  <a:lnTo>
                    <a:pt x="23823" y="80334"/>
                  </a:lnTo>
                  <a:lnTo>
                    <a:pt x="25813" y="79677"/>
                  </a:lnTo>
                  <a:lnTo>
                    <a:pt x="27753" y="79012"/>
                  </a:lnTo>
                  <a:lnTo>
                    <a:pt x="29641" y="78339"/>
                  </a:lnTo>
                  <a:lnTo>
                    <a:pt x="30912" y="86385"/>
                  </a:lnTo>
                  <a:lnTo>
                    <a:pt x="28583" y="87304"/>
                  </a:lnTo>
                  <a:lnTo>
                    <a:pt x="26169" y="88197"/>
                  </a:lnTo>
                  <a:lnTo>
                    <a:pt x="23671" y="89065"/>
                  </a:lnTo>
                  <a:lnTo>
                    <a:pt x="21088" y="89908"/>
                  </a:lnTo>
                  <a:lnTo>
                    <a:pt x="18420" y="90725"/>
                  </a:lnTo>
                  <a:lnTo>
                    <a:pt x="15667" y="91517"/>
                  </a:lnTo>
                  <a:lnTo>
                    <a:pt x="12830" y="92283"/>
                  </a:lnTo>
                  <a:lnTo>
                    <a:pt x="9908" y="93025"/>
                  </a:lnTo>
                  <a:lnTo>
                    <a:pt x="6902" y="93740"/>
                  </a:lnTo>
                  <a:lnTo>
                    <a:pt x="3811" y="94430"/>
                  </a:lnTo>
                  <a:lnTo>
                    <a:pt x="0" y="90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7181171" y="3001674"/>
              <a:ext cx="33876" cy="12280"/>
            </a:xfrm>
            <a:custGeom>
              <a:avLst/>
              <a:pathLst>
                <a:path w="33876" h="12280">
                  <a:moveTo>
                    <a:pt x="0" y="0"/>
                  </a:moveTo>
                  <a:lnTo>
                    <a:pt x="0" y="12280"/>
                  </a:lnTo>
                  <a:lnTo>
                    <a:pt x="33876" y="12280"/>
                  </a:lnTo>
                  <a:lnTo>
                    <a:pt x="3387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7181171" y="3022000"/>
              <a:ext cx="33876" cy="11856"/>
            </a:xfrm>
            <a:custGeom>
              <a:avLst/>
              <a:pathLst>
                <a:path w="33876" h="11856">
                  <a:moveTo>
                    <a:pt x="0" y="0"/>
                  </a:moveTo>
                  <a:lnTo>
                    <a:pt x="0" y="11856"/>
                  </a:lnTo>
                  <a:lnTo>
                    <a:pt x="33876" y="11856"/>
                  </a:lnTo>
                  <a:lnTo>
                    <a:pt x="3387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7262051" y="2994899"/>
              <a:ext cx="78339" cy="93584"/>
            </a:xfrm>
            <a:custGeom>
              <a:avLst/>
              <a:pathLst>
                <a:path w="78339" h="93584">
                  <a:moveTo>
                    <a:pt x="17361" y="0"/>
                  </a:moveTo>
                  <a:lnTo>
                    <a:pt x="64365" y="0"/>
                  </a:lnTo>
                  <a:lnTo>
                    <a:pt x="64365" y="7198"/>
                  </a:lnTo>
                  <a:lnTo>
                    <a:pt x="57590" y="28371"/>
                  </a:lnTo>
                  <a:lnTo>
                    <a:pt x="76222" y="28371"/>
                  </a:lnTo>
                  <a:lnTo>
                    <a:pt x="75210" y="33605"/>
                  </a:lnTo>
                  <a:lnTo>
                    <a:pt x="74037" y="38636"/>
                  </a:lnTo>
                  <a:lnTo>
                    <a:pt x="72703" y="43463"/>
                  </a:lnTo>
                  <a:lnTo>
                    <a:pt x="71208" y="48087"/>
                  </a:lnTo>
                  <a:lnTo>
                    <a:pt x="69552" y="52508"/>
                  </a:lnTo>
                  <a:lnTo>
                    <a:pt x="67736" y="56726"/>
                  </a:lnTo>
                  <a:lnTo>
                    <a:pt x="65758" y="60740"/>
                  </a:lnTo>
                  <a:lnTo>
                    <a:pt x="63620" y="64551"/>
                  </a:lnTo>
                  <a:lnTo>
                    <a:pt x="61320" y="68159"/>
                  </a:lnTo>
                  <a:lnTo>
                    <a:pt x="58860" y="71564"/>
                  </a:lnTo>
                  <a:lnTo>
                    <a:pt x="60579" y="73075"/>
                  </a:lnTo>
                  <a:lnTo>
                    <a:pt x="62349" y="74562"/>
                  </a:lnTo>
                  <a:lnTo>
                    <a:pt x="64170" y="76023"/>
                  </a:lnTo>
                  <a:lnTo>
                    <a:pt x="66042" y="77458"/>
                  </a:lnTo>
                  <a:lnTo>
                    <a:pt x="67964" y="78868"/>
                  </a:lnTo>
                  <a:lnTo>
                    <a:pt x="69938" y="80253"/>
                  </a:lnTo>
                  <a:lnTo>
                    <a:pt x="71962" y="81612"/>
                  </a:lnTo>
                  <a:lnTo>
                    <a:pt x="74037" y="82946"/>
                  </a:lnTo>
                  <a:lnTo>
                    <a:pt x="76162" y="84255"/>
                  </a:lnTo>
                  <a:lnTo>
                    <a:pt x="78339" y="85538"/>
                  </a:lnTo>
                  <a:lnTo>
                    <a:pt x="71987" y="93160"/>
                  </a:lnTo>
                  <a:lnTo>
                    <a:pt x="69967" y="91788"/>
                  </a:lnTo>
                  <a:lnTo>
                    <a:pt x="67973" y="90382"/>
                  </a:lnTo>
                  <a:lnTo>
                    <a:pt x="66004" y="88942"/>
                  </a:lnTo>
                  <a:lnTo>
                    <a:pt x="64060" y="87469"/>
                  </a:lnTo>
                  <a:lnTo>
                    <a:pt x="62142" y="85961"/>
                  </a:lnTo>
                  <a:lnTo>
                    <a:pt x="60249" y="84420"/>
                  </a:lnTo>
                  <a:lnTo>
                    <a:pt x="58382" y="82845"/>
                  </a:lnTo>
                  <a:lnTo>
                    <a:pt x="56539" y="81235"/>
                  </a:lnTo>
                  <a:lnTo>
                    <a:pt x="54723" y="79592"/>
                  </a:lnTo>
                  <a:lnTo>
                    <a:pt x="52932" y="77916"/>
                  </a:lnTo>
                  <a:lnTo>
                    <a:pt x="50937" y="79669"/>
                  </a:lnTo>
                  <a:lnTo>
                    <a:pt x="48850" y="81371"/>
                  </a:lnTo>
                  <a:lnTo>
                    <a:pt x="46669" y="83022"/>
                  </a:lnTo>
                  <a:lnTo>
                    <a:pt x="44395" y="84623"/>
                  </a:lnTo>
                  <a:lnTo>
                    <a:pt x="42028" y="86173"/>
                  </a:lnTo>
                  <a:lnTo>
                    <a:pt x="39567" y="87672"/>
                  </a:lnTo>
                  <a:lnTo>
                    <a:pt x="37014" y="89120"/>
                  </a:lnTo>
                  <a:lnTo>
                    <a:pt x="34367" y="90518"/>
                  </a:lnTo>
                  <a:lnTo>
                    <a:pt x="31628" y="91864"/>
                  </a:lnTo>
                  <a:lnTo>
                    <a:pt x="28795" y="93160"/>
                  </a:lnTo>
                  <a:lnTo>
                    <a:pt x="23713" y="85538"/>
                  </a:lnTo>
                  <a:lnTo>
                    <a:pt x="26538" y="84255"/>
                  </a:lnTo>
                  <a:lnTo>
                    <a:pt x="29252" y="82946"/>
                  </a:lnTo>
                  <a:lnTo>
                    <a:pt x="31856" y="81612"/>
                  </a:lnTo>
                  <a:lnTo>
                    <a:pt x="34350" y="80253"/>
                  </a:lnTo>
                  <a:lnTo>
                    <a:pt x="36734" y="78868"/>
                  </a:lnTo>
                  <a:lnTo>
                    <a:pt x="39008" y="77458"/>
                  </a:lnTo>
                  <a:lnTo>
                    <a:pt x="41172" y="76023"/>
                  </a:lnTo>
                  <a:lnTo>
                    <a:pt x="43226" y="74562"/>
                  </a:lnTo>
                  <a:lnTo>
                    <a:pt x="45170" y="73075"/>
                  </a:lnTo>
                  <a:lnTo>
                    <a:pt x="47003" y="71564"/>
                  </a:lnTo>
                  <a:lnTo>
                    <a:pt x="45157" y="69485"/>
                  </a:lnTo>
                  <a:lnTo>
                    <a:pt x="43345" y="67312"/>
                  </a:lnTo>
                  <a:lnTo>
                    <a:pt x="41566" y="65047"/>
                  </a:lnTo>
                  <a:lnTo>
                    <a:pt x="39821" y="62688"/>
                  </a:lnTo>
                  <a:lnTo>
                    <a:pt x="38111" y="60236"/>
                  </a:lnTo>
                  <a:lnTo>
                    <a:pt x="36434" y="57691"/>
                  </a:lnTo>
                  <a:lnTo>
                    <a:pt x="34791" y="55053"/>
                  </a:lnTo>
                  <a:lnTo>
                    <a:pt x="33182" y="52322"/>
                  </a:lnTo>
                  <a:lnTo>
                    <a:pt x="31606" y="49497"/>
                  </a:lnTo>
                  <a:lnTo>
                    <a:pt x="30065" y="46580"/>
                  </a:lnTo>
                  <a:lnTo>
                    <a:pt x="29227" y="52080"/>
                  </a:lnTo>
                  <a:lnTo>
                    <a:pt x="28066" y="57403"/>
                  </a:lnTo>
                  <a:lnTo>
                    <a:pt x="26584" y="62548"/>
                  </a:lnTo>
                  <a:lnTo>
                    <a:pt x="24780" y="67515"/>
                  </a:lnTo>
                  <a:lnTo>
                    <a:pt x="22654" y="72305"/>
                  </a:lnTo>
                  <a:lnTo>
                    <a:pt x="20207" y="76916"/>
                  </a:lnTo>
                  <a:lnTo>
                    <a:pt x="17437" y="81350"/>
                  </a:lnTo>
                  <a:lnTo>
                    <a:pt x="14346" y="85606"/>
                  </a:lnTo>
                  <a:lnTo>
                    <a:pt x="10933" y="89683"/>
                  </a:lnTo>
                  <a:lnTo>
                    <a:pt x="7198" y="93584"/>
                  </a:lnTo>
                  <a:lnTo>
                    <a:pt x="0" y="87655"/>
                  </a:lnTo>
                  <a:lnTo>
                    <a:pt x="1916" y="85828"/>
                  </a:lnTo>
                  <a:lnTo>
                    <a:pt x="3768" y="83903"/>
                  </a:lnTo>
                  <a:lnTo>
                    <a:pt x="5557" y="81881"/>
                  </a:lnTo>
                  <a:lnTo>
                    <a:pt x="7283" y="79762"/>
                  </a:lnTo>
                  <a:lnTo>
                    <a:pt x="8945" y="77545"/>
                  </a:lnTo>
                  <a:lnTo>
                    <a:pt x="10544" y="75231"/>
                  </a:lnTo>
                  <a:lnTo>
                    <a:pt x="12079" y="72819"/>
                  </a:lnTo>
                  <a:lnTo>
                    <a:pt x="13550" y="70310"/>
                  </a:lnTo>
                  <a:lnTo>
                    <a:pt x="14958" y="67704"/>
                  </a:lnTo>
                  <a:lnTo>
                    <a:pt x="16303" y="65000"/>
                  </a:lnTo>
                  <a:lnTo>
                    <a:pt x="17571" y="61949"/>
                  </a:lnTo>
                  <a:lnTo>
                    <a:pt x="18750" y="58301"/>
                  </a:lnTo>
                  <a:lnTo>
                    <a:pt x="19841" y="54056"/>
                  </a:lnTo>
                  <a:lnTo>
                    <a:pt x="20842" y="49214"/>
                  </a:lnTo>
                  <a:lnTo>
                    <a:pt x="21755" y="43774"/>
                  </a:lnTo>
                  <a:lnTo>
                    <a:pt x="22578" y="37738"/>
                  </a:lnTo>
                  <a:lnTo>
                    <a:pt x="23313" y="31105"/>
                  </a:lnTo>
                  <a:lnTo>
                    <a:pt x="23959" y="23874"/>
                  </a:lnTo>
                  <a:lnTo>
                    <a:pt x="24516" y="16046"/>
                  </a:lnTo>
                  <a:lnTo>
                    <a:pt x="24983" y="7622"/>
                  </a:lnTo>
                  <a:lnTo>
                    <a:pt x="17361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7293810" y="3002521"/>
              <a:ext cx="34300" cy="57590"/>
            </a:xfrm>
            <a:custGeom>
              <a:avLst/>
              <a:pathLst>
                <a:path w="34300" h="57590">
                  <a:moveTo>
                    <a:pt x="0" y="22019"/>
                  </a:moveTo>
                  <a:lnTo>
                    <a:pt x="1736" y="26262"/>
                  </a:lnTo>
                  <a:lnTo>
                    <a:pt x="3557" y="30353"/>
                  </a:lnTo>
                  <a:lnTo>
                    <a:pt x="5462" y="34291"/>
                  </a:lnTo>
                  <a:lnTo>
                    <a:pt x="7452" y="38077"/>
                  </a:lnTo>
                  <a:lnTo>
                    <a:pt x="9527" y="41710"/>
                  </a:lnTo>
                  <a:lnTo>
                    <a:pt x="11687" y="45191"/>
                  </a:lnTo>
                  <a:lnTo>
                    <a:pt x="13931" y="48519"/>
                  </a:lnTo>
                  <a:lnTo>
                    <a:pt x="16260" y="51695"/>
                  </a:lnTo>
                  <a:lnTo>
                    <a:pt x="18674" y="54719"/>
                  </a:lnTo>
                  <a:lnTo>
                    <a:pt x="21172" y="57590"/>
                  </a:lnTo>
                  <a:lnTo>
                    <a:pt x="22981" y="55163"/>
                  </a:lnTo>
                  <a:lnTo>
                    <a:pt x="24679" y="52627"/>
                  </a:lnTo>
                  <a:lnTo>
                    <a:pt x="26267" y="49980"/>
                  </a:lnTo>
                  <a:lnTo>
                    <a:pt x="27744" y="47223"/>
                  </a:lnTo>
                  <a:lnTo>
                    <a:pt x="29112" y="44357"/>
                  </a:lnTo>
                  <a:lnTo>
                    <a:pt x="30370" y="41380"/>
                  </a:lnTo>
                  <a:lnTo>
                    <a:pt x="31517" y="38293"/>
                  </a:lnTo>
                  <a:lnTo>
                    <a:pt x="32555" y="35096"/>
                  </a:lnTo>
                  <a:lnTo>
                    <a:pt x="33482" y="31788"/>
                  </a:lnTo>
                  <a:lnTo>
                    <a:pt x="34300" y="28371"/>
                  </a:lnTo>
                  <a:lnTo>
                    <a:pt x="19055" y="28371"/>
                  </a:lnTo>
                  <a:lnTo>
                    <a:pt x="16514" y="21596"/>
                  </a:lnTo>
                  <a:lnTo>
                    <a:pt x="23290" y="0"/>
                  </a:lnTo>
                  <a:lnTo>
                    <a:pt x="169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7245959" y="3000404"/>
              <a:ext cx="26677" cy="70717"/>
            </a:xfrm>
            <a:custGeom>
              <a:avLst/>
              <a:pathLst>
                <a:path w="26677" h="70717">
                  <a:moveTo>
                    <a:pt x="26677" y="0"/>
                  </a:moveTo>
                  <a:lnTo>
                    <a:pt x="26677" y="60130"/>
                  </a:lnTo>
                  <a:lnTo>
                    <a:pt x="8045" y="60130"/>
                  </a:lnTo>
                  <a:lnTo>
                    <a:pt x="8045" y="70717"/>
                  </a:lnTo>
                  <a:lnTo>
                    <a:pt x="0" y="70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7254005" y="3008026"/>
              <a:ext cx="10586" cy="44886"/>
            </a:xfrm>
            <a:custGeom>
              <a:avLst/>
              <a:pathLst>
                <a:path w="10586" h="44886">
                  <a:moveTo>
                    <a:pt x="0" y="44886"/>
                  </a:moveTo>
                  <a:lnTo>
                    <a:pt x="10586" y="44886"/>
                  </a:lnTo>
                  <a:lnTo>
                    <a:pt x="105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7428893" y="2991088"/>
              <a:ext cx="8469" cy="97395"/>
            </a:xfrm>
            <a:custGeom>
              <a:avLst/>
              <a:pathLst>
                <a:path w="8469" h="97395">
                  <a:moveTo>
                    <a:pt x="0" y="0"/>
                  </a:moveTo>
                  <a:lnTo>
                    <a:pt x="8469" y="0"/>
                  </a:lnTo>
                  <a:lnTo>
                    <a:pt x="8469" y="97395"/>
                  </a:lnTo>
                  <a:lnTo>
                    <a:pt x="0" y="973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7356058" y="2994899"/>
              <a:ext cx="47850" cy="93160"/>
            </a:xfrm>
            <a:custGeom>
              <a:avLst/>
              <a:pathLst>
                <a:path w="47850" h="93160">
                  <a:moveTo>
                    <a:pt x="37264" y="23713"/>
                  </a:moveTo>
                  <a:lnTo>
                    <a:pt x="37264" y="8045"/>
                  </a:lnTo>
                  <a:lnTo>
                    <a:pt x="1270" y="8045"/>
                  </a:lnTo>
                  <a:lnTo>
                    <a:pt x="1270" y="0"/>
                  </a:lnTo>
                  <a:lnTo>
                    <a:pt x="45733" y="0"/>
                  </a:lnTo>
                  <a:lnTo>
                    <a:pt x="45733" y="31759"/>
                  </a:lnTo>
                  <a:lnTo>
                    <a:pt x="12703" y="31759"/>
                  </a:lnTo>
                  <a:lnTo>
                    <a:pt x="9739" y="48697"/>
                  </a:lnTo>
                  <a:lnTo>
                    <a:pt x="47850" y="48697"/>
                  </a:lnTo>
                  <a:lnTo>
                    <a:pt x="47814" y="54873"/>
                  </a:lnTo>
                  <a:lnTo>
                    <a:pt x="47706" y="60528"/>
                  </a:lnTo>
                  <a:lnTo>
                    <a:pt x="47526" y="65663"/>
                  </a:lnTo>
                  <a:lnTo>
                    <a:pt x="47274" y="70276"/>
                  </a:lnTo>
                  <a:lnTo>
                    <a:pt x="46950" y="74369"/>
                  </a:lnTo>
                  <a:lnTo>
                    <a:pt x="46554" y="77941"/>
                  </a:lnTo>
                  <a:lnTo>
                    <a:pt x="46086" y="80992"/>
                  </a:lnTo>
                  <a:lnTo>
                    <a:pt x="45547" y="83522"/>
                  </a:lnTo>
                  <a:lnTo>
                    <a:pt x="44935" y="85531"/>
                  </a:lnTo>
                  <a:lnTo>
                    <a:pt x="44251" y="87020"/>
                  </a:lnTo>
                  <a:lnTo>
                    <a:pt x="43461" y="88187"/>
                  </a:lnTo>
                  <a:lnTo>
                    <a:pt x="42532" y="89230"/>
                  </a:lnTo>
                  <a:lnTo>
                    <a:pt x="41462" y="90151"/>
                  </a:lnTo>
                  <a:lnTo>
                    <a:pt x="40253" y="90950"/>
                  </a:lnTo>
                  <a:lnTo>
                    <a:pt x="38905" y="91625"/>
                  </a:lnTo>
                  <a:lnTo>
                    <a:pt x="37416" y="92178"/>
                  </a:lnTo>
                  <a:lnTo>
                    <a:pt x="35788" y="92607"/>
                  </a:lnTo>
                  <a:lnTo>
                    <a:pt x="34020" y="92914"/>
                  </a:lnTo>
                  <a:lnTo>
                    <a:pt x="32112" y="93099"/>
                  </a:lnTo>
                  <a:lnTo>
                    <a:pt x="30065" y="93160"/>
                  </a:lnTo>
                  <a:lnTo>
                    <a:pt x="28680" y="93147"/>
                  </a:lnTo>
                  <a:lnTo>
                    <a:pt x="27236" y="93109"/>
                  </a:lnTo>
                  <a:lnTo>
                    <a:pt x="25733" y="93046"/>
                  </a:lnTo>
                  <a:lnTo>
                    <a:pt x="24170" y="92957"/>
                  </a:lnTo>
                  <a:lnTo>
                    <a:pt x="22549" y="92842"/>
                  </a:lnTo>
                  <a:lnTo>
                    <a:pt x="20867" y="92703"/>
                  </a:lnTo>
                  <a:lnTo>
                    <a:pt x="19127" y="92538"/>
                  </a:lnTo>
                  <a:lnTo>
                    <a:pt x="17327" y="92347"/>
                  </a:lnTo>
                  <a:lnTo>
                    <a:pt x="15468" y="92131"/>
                  </a:lnTo>
                  <a:lnTo>
                    <a:pt x="13550" y="91890"/>
                  </a:lnTo>
                  <a:lnTo>
                    <a:pt x="11856" y="83421"/>
                  </a:lnTo>
                  <a:lnTo>
                    <a:pt x="13859" y="83662"/>
                  </a:lnTo>
                  <a:lnTo>
                    <a:pt x="15803" y="83878"/>
                  </a:lnTo>
                  <a:lnTo>
                    <a:pt x="17687" y="84068"/>
                  </a:lnTo>
                  <a:lnTo>
                    <a:pt x="19512" y="84234"/>
                  </a:lnTo>
                  <a:lnTo>
                    <a:pt x="21278" y="84373"/>
                  </a:lnTo>
                  <a:lnTo>
                    <a:pt x="22985" y="84488"/>
                  </a:lnTo>
                  <a:lnTo>
                    <a:pt x="24632" y="84577"/>
                  </a:lnTo>
                  <a:lnTo>
                    <a:pt x="26220" y="84640"/>
                  </a:lnTo>
                  <a:lnTo>
                    <a:pt x="27749" y="84678"/>
                  </a:lnTo>
                  <a:lnTo>
                    <a:pt x="29218" y="84691"/>
                  </a:lnTo>
                  <a:lnTo>
                    <a:pt x="30281" y="84655"/>
                  </a:lnTo>
                  <a:lnTo>
                    <a:pt x="31268" y="84547"/>
                  </a:lnTo>
                  <a:lnTo>
                    <a:pt x="32178" y="84367"/>
                  </a:lnTo>
                  <a:lnTo>
                    <a:pt x="33012" y="84115"/>
                  </a:lnTo>
                  <a:lnTo>
                    <a:pt x="33770" y="83791"/>
                  </a:lnTo>
                  <a:lnTo>
                    <a:pt x="34452" y="83395"/>
                  </a:lnTo>
                  <a:lnTo>
                    <a:pt x="35058" y="82927"/>
                  </a:lnTo>
                  <a:lnTo>
                    <a:pt x="35587" y="82387"/>
                  </a:lnTo>
                  <a:lnTo>
                    <a:pt x="36040" y="81775"/>
                  </a:lnTo>
                  <a:lnTo>
                    <a:pt x="36417" y="81092"/>
                  </a:lnTo>
                  <a:lnTo>
                    <a:pt x="36751" y="80200"/>
                  </a:lnTo>
                  <a:lnTo>
                    <a:pt x="37077" y="78966"/>
                  </a:lnTo>
                  <a:lnTo>
                    <a:pt x="37395" y="77388"/>
                  </a:lnTo>
                  <a:lnTo>
                    <a:pt x="37704" y="75468"/>
                  </a:lnTo>
                  <a:lnTo>
                    <a:pt x="38005" y="73205"/>
                  </a:lnTo>
                  <a:lnTo>
                    <a:pt x="38297" y="70598"/>
                  </a:lnTo>
                  <a:lnTo>
                    <a:pt x="38581" y="67649"/>
                  </a:lnTo>
                  <a:lnTo>
                    <a:pt x="38856" y="64356"/>
                  </a:lnTo>
                  <a:lnTo>
                    <a:pt x="39123" y="60721"/>
                  </a:lnTo>
                  <a:lnTo>
                    <a:pt x="39381" y="56743"/>
                  </a:lnTo>
                  <a:lnTo>
                    <a:pt x="0" y="56743"/>
                  </a:lnTo>
                  <a:lnTo>
                    <a:pt x="5504" y="237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7458958" y="2993205"/>
              <a:ext cx="99088" cy="95277"/>
            </a:xfrm>
            <a:custGeom>
              <a:avLst/>
              <a:pathLst>
                <a:path w="99088" h="95277">
                  <a:moveTo>
                    <a:pt x="44462" y="0"/>
                  </a:moveTo>
                  <a:lnTo>
                    <a:pt x="53355" y="0"/>
                  </a:lnTo>
                  <a:lnTo>
                    <a:pt x="53355" y="23290"/>
                  </a:lnTo>
                  <a:lnTo>
                    <a:pt x="53452" y="25496"/>
                  </a:lnTo>
                  <a:lnTo>
                    <a:pt x="53745" y="27880"/>
                  </a:lnTo>
                  <a:lnTo>
                    <a:pt x="54232" y="30442"/>
                  </a:lnTo>
                  <a:lnTo>
                    <a:pt x="54913" y="33182"/>
                  </a:lnTo>
                  <a:lnTo>
                    <a:pt x="55790" y="36099"/>
                  </a:lnTo>
                  <a:lnTo>
                    <a:pt x="56861" y="39195"/>
                  </a:lnTo>
                  <a:lnTo>
                    <a:pt x="58127" y="42468"/>
                  </a:lnTo>
                  <a:lnTo>
                    <a:pt x="59588" y="45919"/>
                  </a:lnTo>
                  <a:lnTo>
                    <a:pt x="61244" y="49548"/>
                  </a:lnTo>
                  <a:lnTo>
                    <a:pt x="63095" y="53355"/>
                  </a:lnTo>
                  <a:lnTo>
                    <a:pt x="65208" y="57192"/>
                  </a:lnTo>
                  <a:lnTo>
                    <a:pt x="67651" y="60910"/>
                  </a:lnTo>
                  <a:lnTo>
                    <a:pt x="70425" y="64509"/>
                  </a:lnTo>
                  <a:lnTo>
                    <a:pt x="73529" y="67990"/>
                  </a:lnTo>
                  <a:lnTo>
                    <a:pt x="76963" y="71352"/>
                  </a:lnTo>
                  <a:lnTo>
                    <a:pt x="80727" y="74596"/>
                  </a:lnTo>
                  <a:lnTo>
                    <a:pt x="84822" y="77721"/>
                  </a:lnTo>
                  <a:lnTo>
                    <a:pt x="89247" y="80727"/>
                  </a:lnTo>
                  <a:lnTo>
                    <a:pt x="94003" y="83615"/>
                  </a:lnTo>
                  <a:lnTo>
                    <a:pt x="99088" y="86385"/>
                  </a:lnTo>
                  <a:lnTo>
                    <a:pt x="94430" y="95277"/>
                  </a:lnTo>
                  <a:lnTo>
                    <a:pt x="88117" y="91716"/>
                  </a:lnTo>
                  <a:lnTo>
                    <a:pt x="82218" y="87808"/>
                  </a:lnTo>
                  <a:lnTo>
                    <a:pt x="76734" y="83552"/>
                  </a:lnTo>
                  <a:lnTo>
                    <a:pt x="71665" y="78949"/>
                  </a:lnTo>
                  <a:lnTo>
                    <a:pt x="67012" y="73999"/>
                  </a:lnTo>
                  <a:lnTo>
                    <a:pt x="62773" y="68701"/>
                  </a:lnTo>
                  <a:lnTo>
                    <a:pt x="58949" y="63056"/>
                  </a:lnTo>
                  <a:lnTo>
                    <a:pt x="55540" y="57065"/>
                  </a:lnTo>
                  <a:lnTo>
                    <a:pt x="52546" y="50725"/>
                  </a:lnTo>
                  <a:lnTo>
                    <a:pt x="49967" y="44039"/>
                  </a:lnTo>
                  <a:lnTo>
                    <a:pt x="47761" y="50192"/>
                  </a:lnTo>
                  <a:lnTo>
                    <a:pt x="45038" y="56116"/>
                  </a:lnTo>
                  <a:lnTo>
                    <a:pt x="41799" y="61812"/>
                  </a:lnTo>
                  <a:lnTo>
                    <a:pt x="38043" y="67278"/>
                  </a:lnTo>
                  <a:lnTo>
                    <a:pt x="33770" y="72517"/>
                  </a:lnTo>
                  <a:lnTo>
                    <a:pt x="28981" y="77526"/>
                  </a:lnTo>
                  <a:lnTo>
                    <a:pt x="23675" y="82307"/>
                  </a:lnTo>
                  <a:lnTo>
                    <a:pt x="17852" y="86859"/>
                  </a:lnTo>
                  <a:lnTo>
                    <a:pt x="11513" y="91183"/>
                  </a:lnTo>
                  <a:lnTo>
                    <a:pt x="4658" y="95277"/>
                  </a:lnTo>
                  <a:lnTo>
                    <a:pt x="0" y="87232"/>
                  </a:lnTo>
                  <a:lnTo>
                    <a:pt x="8447" y="81866"/>
                  </a:lnTo>
                  <a:lnTo>
                    <a:pt x="16006" y="76273"/>
                  </a:lnTo>
                  <a:lnTo>
                    <a:pt x="22676" y="70450"/>
                  </a:lnTo>
                  <a:lnTo>
                    <a:pt x="28456" y="64399"/>
                  </a:lnTo>
                  <a:lnTo>
                    <a:pt x="33347" y="58119"/>
                  </a:lnTo>
                  <a:lnTo>
                    <a:pt x="37348" y="51610"/>
                  </a:lnTo>
                  <a:lnTo>
                    <a:pt x="40461" y="44873"/>
                  </a:lnTo>
                  <a:lnTo>
                    <a:pt x="42684" y="37907"/>
                  </a:lnTo>
                  <a:lnTo>
                    <a:pt x="44018" y="30713"/>
                  </a:lnTo>
                  <a:lnTo>
                    <a:pt x="44462" y="232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654250" y="3554415"/>
              <a:ext cx="94430" cy="98242"/>
            </a:xfrm>
            <a:custGeom>
              <a:avLst/>
              <a:pathLst>
                <a:path w="94430" h="98242">
                  <a:moveTo>
                    <a:pt x="1693" y="11856"/>
                  </a:moveTo>
                  <a:lnTo>
                    <a:pt x="33876" y="11856"/>
                  </a:lnTo>
                  <a:lnTo>
                    <a:pt x="34465" y="10671"/>
                  </a:lnTo>
                  <a:lnTo>
                    <a:pt x="35045" y="9485"/>
                  </a:lnTo>
                  <a:lnTo>
                    <a:pt x="35616" y="8299"/>
                  </a:lnTo>
                  <a:lnTo>
                    <a:pt x="36180" y="7114"/>
                  </a:lnTo>
                  <a:lnTo>
                    <a:pt x="36734" y="5928"/>
                  </a:lnTo>
                  <a:lnTo>
                    <a:pt x="37281" y="4742"/>
                  </a:lnTo>
                  <a:lnTo>
                    <a:pt x="37818" y="3557"/>
                  </a:lnTo>
                  <a:lnTo>
                    <a:pt x="38348" y="2371"/>
                  </a:lnTo>
                  <a:lnTo>
                    <a:pt x="38869" y="1185"/>
                  </a:lnTo>
                  <a:lnTo>
                    <a:pt x="39381" y="0"/>
                  </a:lnTo>
                  <a:lnTo>
                    <a:pt x="47427" y="1693"/>
                  </a:lnTo>
                  <a:lnTo>
                    <a:pt x="47084" y="2710"/>
                  </a:lnTo>
                  <a:lnTo>
                    <a:pt x="46732" y="3726"/>
                  </a:lnTo>
                  <a:lnTo>
                    <a:pt x="46372" y="4742"/>
                  </a:lnTo>
                  <a:lnTo>
                    <a:pt x="46004" y="5759"/>
                  </a:lnTo>
                  <a:lnTo>
                    <a:pt x="45627" y="6775"/>
                  </a:lnTo>
                  <a:lnTo>
                    <a:pt x="45242" y="7791"/>
                  </a:lnTo>
                  <a:lnTo>
                    <a:pt x="44848" y="8807"/>
                  </a:lnTo>
                  <a:lnTo>
                    <a:pt x="44446" y="9824"/>
                  </a:lnTo>
                  <a:lnTo>
                    <a:pt x="44035" y="10840"/>
                  </a:lnTo>
                  <a:lnTo>
                    <a:pt x="43616" y="11856"/>
                  </a:lnTo>
                  <a:lnTo>
                    <a:pt x="94430" y="11856"/>
                  </a:lnTo>
                  <a:lnTo>
                    <a:pt x="94430" y="19902"/>
                  </a:lnTo>
                  <a:lnTo>
                    <a:pt x="39381" y="19902"/>
                  </a:lnTo>
                  <a:lnTo>
                    <a:pt x="38691" y="21172"/>
                  </a:lnTo>
                  <a:lnTo>
                    <a:pt x="37975" y="22443"/>
                  </a:lnTo>
                  <a:lnTo>
                    <a:pt x="37234" y="23713"/>
                  </a:lnTo>
                  <a:lnTo>
                    <a:pt x="36468" y="24983"/>
                  </a:lnTo>
                  <a:lnTo>
                    <a:pt x="35676" y="26254"/>
                  </a:lnTo>
                  <a:lnTo>
                    <a:pt x="34858" y="27524"/>
                  </a:lnTo>
                  <a:lnTo>
                    <a:pt x="34016" y="28795"/>
                  </a:lnTo>
                  <a:lnTo>
                    <a:pt x="33148" y="30065"/>
                  </a:lnTo>
                  <a:lnTo>
                    <a:pt x="32254" y="31335"/>
                  </a:lnTo>
                  <a:lnTo>
                    <a:pt x="31335" y="32606"/>
                  </a:lnTo>
                  <a:lnTo>
                    <a:pt x="85961" y="32606"/>
                  </a:lnTo>
                  <a:lnTo>
                    <a:pt x="85961" y="86808"/>
                  </a:lnTo>
                  <a:lnTo>
                    <a:pt x="85932" y="87801"/>
                  </a:lnTo>
                  <a:lnTo>
                    <a:pt x="85843" y="88748"/>
                  </a:lnTo>
                  <a:lnTo>
                    <a:pt x="85694" y="89647"/>
                  </a:lnTo>
                  <a:lnTo>
                    <a:pt x="85487" y="90501"/>
                  </a:lnTo>
                  <a:lnTo>
                    <a:pt x="85220" y="91307"/>
                  </a:lnTo>
                  <a:lnTo>
                    <a:pt x="84894" y="92068"/>
                  </a:lnTo>
                  <a:lnTo>
                    <a:pt x="84509" y="92781"/>
                  </a:lnTo>
                  <a:lnTo>
                    <a:pt x="84064" y="93448"/>
                  </a:lnTo>
                  <a:lnTo>
                    <a:pt x="83560" y="94068"/>
                  </a:lnTo>
                  <a:lnTo>
                    <a:pt x="82997" y="94642"/>
                  </a:lnTo>
                  <a:lnTo>
                    <a:pt x="82375" y="95165"/>
                  </a:lnTo>
                  <a:lnTo>
                    <a:pt x="81693" y="95633"/>
                  </a:lnTo>
                  <a:lnTo>
                    <a:pt x="80952" y="96046"/>
                  </a:lnTo>
                  <a:lnTo>
                    <a:pt x="80151" y="96404"/>
                  </a:lnTo>
                  <a:lnTo>
                    <a:pt x="79292" y="96706"/>
                  </a:lnTo>
                  <a:lnTo>
                    <a:pt x="78373" y="96954"/>
                  </a:lnTo>
                  <a:lnTo>
                    <a:pt x="77395" y="97147"/>
                  </a:lnTo>
                  <a:lnTo>
                    <a:pt x="76357" y="97285"/>
                  </a:lnTo>
                  <a:lnTo>
                    <a:pt x="75261" y="97367"/>
                  </a:lnTo>
                  <a:lnTo>
                    <a:pt x="74104" y="97395"/>
                  </a:lnTo>
                  <a:lnTo>
                    <a:pt x="72809" y="97386"/>
                  </a:lnTo>
                  <a:lnTo>
                    <a:pt x="71462" y="97361"/>
                  </a:lnTo>
                  <a:lnTo>
                    <a:pt x="70065" y="97318"/>
                  </a:lnTo>
                  <a:lnTo>
                    <a:pt x="68616" y="97259"/>
                  </a:lnTo>
                  <a:lnTo>
                    <a:pt x="67117" y="97183"/>
                  </a:lnTo>
                  <a:lnTo>
                    <a:pt x="65568" y="97090"/>
                  </a:lnTo>
                  <a:lnTo>
                    <a:pt x="63967" y="96980"/>
                  </a:lnTo>
                  <a:lnTo>
                    <a:pt x="62315" y="96853"/>
                  </a:lnTo>
                  <a:lnTo>
                    <a:pt x="60613" y="96709"/>
                  </a:lnTo>
                  <a:lnTo>
                    <a:pt x="58860" y="96548"/>
                  </a:lnTo>
                  <a:lnTo>
                    <a:pt x="56743" y="88079"/>
                  </a:lnTo>
                  <a:lnTo>
                    <a:pt x="58970" y="88239"/>
                  </a:lnTo>
                  <a:lnTo>
                    <a:pt x="61079" y="88383"/>
                  </a:lnTo>
                  <a:lnTo>
                    <a:pt x="63069" y="88510"/>
                  </a:lnTo>
                  <a:lnTo>
                    <a:pt x="64941" y="88621"/>
                  </a:lnTo>
                  <a:lnTo>
                    <a:pt x="66694" y="88714"/>
                  </a:lnTo>
                  <a:lnTo>
                    <a:pt x="68329" y="88790"/>
                  </a:lnTo>
                  <a:lnTo>
                    <a:pt x="69845" y="88849"/>
                  </a:lnTo>
                  <a:lnTo>
                    <a:pt x="71242" y="88892"/>
                  </a:lnTo>
                  <a:lnTo>
                    <a:pt x="72521" y="88917"/>
                  </a:lnTo>
                  <a:lnTo>
                    <a:pt x="73681" y="88925"/>
                  </a:lnTo>
                  <a:lnTo>
                    <a:pt x="74405" y="88883"/>
                  </a:lnTo>
                  <a:lnTo>
                    <a:pt x="75053" y="88756"/>
                  </a:lnTo>
                  <a:lnTo>
                    <a:pt x="75625" y="88544"/>
                  </a:lnTo>
                  <a:lnTo>
                    <a:pt x="76120" y="88248"/>
                  </a:lnTo>
                  <a:lnTo>
                    <a:pt x="76539" y="87867"/>
                  </a:lnTo>
                  <a:lnTo>
                    <a:pt x="76882" y="87401"/>
                  </a:lnTo>
                  <a:lnTo>
                    <a:pt x="77149" y="86851"/>
                  </a:lnTo>
                  <a:lnTo>
                    <a:pt x="77340" y="86215"/>
                  </a:lnTo>
                  <a:lnTo>
                    <a:pt x="77454" y="85495"/>
                  </a:lnTo>
                  <a:lnTo>
                    <a:pt x="77492" y="84691"/>
                  </a:lnTo>
                  <a:lnTo>
                    <a:pt x="77492" y="75798"/>
                  </a:lnTo>
                  <a:lnTo>
                    <a:pt x="30065" y="75798"/>
                  </a:lnTo>
                  <a:lnTo>
                    <a:pt x="30065" y="98242"/>
                  </a:lnTo>
                  <a:lnTo>
                    <a:pt x="21596" y="98242"/>
                  </a:lnTo>
                  <a:lnTo>
                    <a:pt x="21596" y="45309"/>
                  </a:lnTo>
                  <a:lnTo>
                    <a:pt x="20148" y="46821"/>
                  </a:lnTo>
                  <a:lnTo>
                    <a:pt x="18682" y="48307"/>
                  </a:lnTo>
                  <a:lnTo>
                    <a:pt x="17200" y="49768"/>
                  </a:lnTo>
                  <a:lnTo>
                    <a:pt x="15701" y="51204"/>
                  </a:lnTo>
                  <a:lnTo>
                    <a:pt x="14185" y="52614"/>
                  </a:lnTo>
                  <a:lnTo>
                    <a:pt x="12652" y="53999"/>
                  </a:lnTo>
                  <a:lnTo>
                    <a:pt x="11103" y="55358"/>
                  </a:lnTo>
                  <a:lnTo>
                    <a:pt x="9536" y="56692"/>
                  </a:lnTo>
                  <a:lnTo>
                    <a:pt x="7952" y="58000"/>
                  </a:lnTo>
                  <a:lnTo>
                    <a:pt x="6351" y="59283"/>
                  </a:lnTo>
                  <a:lnTo>
                    <a:pt x="0" y="53355"/>
                  </a:lnTo>
                  <a:lnTo>
                    <a:pt x="3650" y="50277"/>
                  </a:lnTo>
                  <a:lnTo>
                    <a:pt x="7147" y="47139"/>
                  </a:lnTo>
                  <a:lnTo>
                    <a:pt x="10493" y="43942"/>
                  </a:lnTo>
                  <a:lnTo>
                    <a:pt x="13686" y="40685"/>
                  </a:lnTo>
                  <a:lnTo>
                    <a:pt x="16726" y="37370"/>
                  </a:lnTo>
                  <a:lnTo>
                    <a:pt x="19614" y="33995"/>
                  </a:lnTo>
                  <a:lnTo>
                    <a:pt x="22350" y="30560"/>
                  </a:lnTo>
                  <a:lnTo>
                    <a:pt x="24933" y="27067"/>
                  </a:lnTo>
                  <a:lnTo>
                    <a:pt x="27363" y="23514"/>
                  </a:lnTo>
                  <a:lnTo>
                    <a:pt x="29641" y="19902"/>
                  </a:lnTo>
                  <a:lnTo>
                    <a:pt x="1693" y="199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684316" y="3595067"/>
              <a:ext cx="47427" cy="10162"/>
            </a:xfrm>
            <a:custGeom>
              <a:avLst/>
              <a:pathLst>
                <a:path w="47427" h="10162">
                  <a:moveTo>
                    <a:pt x="0" y="10162"/>
                  </a:moveTo>
                  <a:lnTo>
                    <a:pt x="47427" y="10162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684316" y="3612852"/>
              <a:ext cx="47427" cy="9739"/>
            </a:xfrm>
            <a:custGeom>
              <a:avLst/>
              <a:pathLst>
                <a:path w="47427" h="9739">
                  <a:moveTo>
                    <a:pt x="0" y="9739"/>
                  </a:moveTo>
                  <a:lnTo>
                    <a:pt x="47427" y="9739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763926" y="3554839"/>
              <a:ext cx="92313" cy="96971"/>
            </a:xfrm>
            <a:custGeom>
              <a:avLst/>
              <a:pathLst>
                <a:path w="92313" h="96971">
                  <a:moveTo>
                    <a:pt x="0" y="32182"/>
                  </a:moveTo>
                  <a:lnTo>
                    <a:pt x="32182" y="32182"/>
                  </a:lnTo>
                  <a:lnTo>
                    <a:pt x="35146" y="20325"/>
                  </a:lnTo>
                  <a:lnTo>
                    <a:pt x="8045" y="20325"/>
                  </a:lnTo>
                  <a:lnTo>
                    <a:pt x="8045" y="12280"/>
                  </a:lnTo>
                  <a:lnTo>
                    <a:pt x="37264" y="12280"/>
                  </a:lnTo>
                  <a:lnTo>
                    <a:pt x="38958" y="0"/>
                  </a:lnTo>
                  <a:lnTo>
                    <a:pt x="48274" y="846"/>
                  </a:lnTo>
                  <a:lnTo>
                    <a:pt x="46156" y="12280"/>
                  </a:lnTo>
                  <a:lnTo>
                    <a:pt x="84267" y="12280"/>
                  </a:lnTo>
                  <a:lnTo>
                    <a:pt x="84267" y="20325"/>
                  </a:lnTo>
                  <a:lnTo>
                    <a:pt x="44462" y="20325"/>
                  </a:lnTo>
                  <a:lnTo>
                    <a:pt x="41498" y="32182"/>
                  </a:lnTo>
                  <a:lnTo>
                    <a:pt x="92313" y="32182"/>
                  </a:lnTo>
                  <a:lnTo>
                    <a:pt x="92313" y="40228"/>
                  </a:lnTo>
                  <a:lnTo>
                    <a:pt x="39381" y="40228"/>
                  </a:lnTo>
                  <a:lnTo>
                    <a:pt x="35570" y="52085"/>
                  </a:lnTo>
                  <a:lnTo>
                    <a:pt x="80456" y="52085"/>
                  </a:lnTo>
                  <a:lnTo>
                    <a:pt x="80456" y="60554"/>
                  </a:lnTo>
                  <a:lnTo>
                    <a:pt x="78563" y="62976"/>
                  </a:lnTo>
                  <a:lnTo>
                    <a:pt x="76611" y="65330"/>
                  </a:lnTo>
                  <a:lnTo>
                    <a:pt x="74600" y="67617"/>
                  </a:lnTo>
                  <a:lnTo>
                    <a:pt x="72529" y="69836"/>
                  </a:lnTo>
                  <a:lnTo>
                    <a:pt x="70399" y="71987"/>
                  </a:lnTo>
                  <a:lnTo>
                    <a:pt x="68210" y="74071"/>
                  </a:lnTo>
                  <a:lnTo>
                    <a:pt x="65961" y="76086"/>
                  </a:lnTo>
                  <a:lnTo>
                    <a:pt x="63654" y="78034"/>
                  </a:lnTo>
                  <a:lnTo>
                    <a:pt x="61286" y="79914"/>
                  </a:lnTo>
                  <a:lnTo>
                    <a:pt x="58860" y="81727"/>
                  </a:lnTo>
                  <a:lnTo>
                    <a:pt x="60207" y="82489"/>
                  </a:lnTo>
                  <a:lnTo>
                    <a:pt x="61536" y="83251"/>
                  </a:lnTo>
                  <a:lnTo>
                    <a:pt x="62849" y="84013"/>
                  </a:lnTo>
                  <a:lnTo>
                    <a:pt x="64145" y="84776"/>
                  </a:lnTo>
                  <a:lnTo>
                    <a:pt x="65424" y="85538"/>
                  </a:lnTo>
                  <a:lnTo>
                    <a:pt x="66686" y="86300"/>
                  </a:lnTo>
                  <a:lnTo>
                    <a:pt x="67930" y="87062"/>
                  </a:lnTo>
                  <a:lnTo>
                    <a:pt x="69159" y="87824"/>
                  </a:lnTo>
                  <a:lnTo>
                    <a:pt x="70370" y="88587"/>
                  </a:lnTo>
                  <a:lnTo>
                    <a:pt x="71564" y="89349"/>
                  </a:lnTo>
                  <a:lnTo>
                    <a:pt x="66059" y="96971"/>
                  </a:lnTo>
                  <a:lnTo>
                    <a:pt x="62163" y="94541"/>
                  </a:lnTo>
                  <a:lnTo>
                    <a:pt x="58098" y="92161"/>
                  </a:lnTo>
                  <a:lnTo>
                    <a:pt x="53863" y="89832"/>
                  </a:lnTo>
                  <a:lnTo>
                    <a:pt x="49459" y="87553"/>
                  </a:lnTo>
                  <a:lnTo>
                    <a:pt x="44886" y="85326"/>
                  </a:lnTo>
                  <a:lnTo>
                    <a:pt x="40143" y="83150"/>
                  </a:lnTo>
                  <a:lnTo>
                    <a:pt x="35231" y="81024"/>
                  </a:lnTo>
                  <a:lnTo>
                    <a:pt x="30150" y="78949"/>
                  </a:lnTo>
                  <a:lnTo>
                    <a:pt x="24899" y="76925"/>
                  </a:lnTo>
                  <a:lnTo>
                    <a:pt x="19479" y="74951"/>
                  </a:lnTo>
                  <a:lnTo>
                    <a:pt x="23290" y="67329"/>
                  </a:lnTo>
                  <a:lnTo>
                    <a:pt x="26228" y="68269"/>
                  </a:lnTo>
                  <a:lnTo>
                    <a:pt x="29116" y="69226"/>
                  </a:lnTo>
                  <a:lnTo>
                    <a:pt x="31954" y="70200"/>
                  </a:lnTo>
                  <a:lnTo>
                    <a:pt x="34740" y="71191"/>
                  </a:lnTo>
                  <a:lnTo>
                    <a:pt x="37475" y="72199"/>
                  </a:lnTo>
                  <a:lnTo>
                    <a:pt x="40160" y="73224"/>
                  </a:lnTo>
                  <a:lnTo>
                    <a:pt x="42794" y="74265"/>
                  </a:lnTo>
                  <a:lnTo>
                    <a:pt x="45377" y="75324"/>
                  </a:lnTo>
                  <a:lnTo>
                    <a:pt x="47909" y="76400"/>
                  </a:lnTo>
                  <a:lnTo>
                    <a:pt x="50391" y="77492"/>
                  </a:lnTo>
                  <a:lnTo>
                    <a:pt x="52407" y="76023"/>
                  </a:lnTo>
                  <a:lnTo>
                    <a:pt x="54388" y="74494"/>
                  </a:lnTo>
                  <a:lnTo>
                    <a:pt x="56336" y="72906"/>
                  </a:lnTo>
                  <a:lnTo>
                    <a:pt x="58250" y="71259"/>
                  </a:lnTo>
                  <a:lnTo>
                    <a:pt x="60130" y="69552"/>
                  </a:lnTo>
                  <a:lnTo>
                    <a:pt x="61977" y="67787"/>
                  </a:lnTo>
                  <a:lnTo>
                    <a:pt x="63789" y="65961"/>
                  </a:lnTo>
                  <a:lnTo>
                    <a:pt x="65568" y="64077"/>
                  </a:lnTo>
                  <a:lnTo>
                    <a:pt x="67312" y="62133"/>
                  </a:lnTo>
                  <a:lnTo>
                    <a:pt x="69023" y="60130"/>
                  </a:lnTo>
                  <a:lnTo>
                    <a:pt x="28371" y="60130"/>
                  </a:lnTo>
                  <a:lnTo>
                    <a:pt x="24983" y="52085"/>
                  </a:lnTo>
                  <a:lnTo>
                    <a:pt x="25568" y="51051"/>
                  </a:lnTo>
                  <a:lnTo>
                    <a:pt x="26135" y="49984"/>
                  </a:lnTo>
                  <a:lnTo>
                    <a:pt x="26686" y="48883"/>
                  </a:lnTo>
                  <a:lnTo>
                    <a:pt x="27219" y="47749"/>
                  </a:lnTo>
                  <a:lnTo>
                    <a:pt x="27736" y="46580"/>
                  </a:lnTo>
                  <a:lnTo>
                    <a:pt x="28236" y="45377"/>
                  </a:lnTo>
                  <a:lnTo>
                    <a:pt x="28718" y="44141"/>
                  </a:lnTo>
                  <a:lnTo>
                    <a:pt x="29184" y="42870"/>
                  </a:lnTo>
                  <a:lnTo>
                    <a:pt x="29633" y="41566"/>
                  </a:lnTo>
                  <a:lnTo>
                    <a:pt x="30065" y="40228"/>
                  </a:lnTo>
                  <a:lnTo>
                    <a:pt x="0" y="402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871060" y="3556956"/>
              <a:ext cx="95701" cy="89349"/>
            </a:xfrm>
            <a:custGeom>
              <a:avLst/>
              <a:pathLst>
                <a:path w="95701" h="89349">
                  <a:moveTo>
                    <a:pt x="0" y="81303"/>
                  </a:moveTo>
                  <a:lnTo>
                    <a:pt x="32606" y="81303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81303"/>
                  </a:lnTo>
                  <a:lnTo>
                    <a:pt x="54625" y="81303"/>
                  </a:lnTo>
                  <a:lnTo>
                    <a:pt x="54625" y="0"/>
                  </a:lnTo>
                  <a:lnTo>
                    <a:pt x="63095" y="0"/>
                  </a:lnTo>
                  <a:lnTo>
                    <a:pt x="63095" y="81303"/>
                  </a:lnTo>
                  <a:lnTo>
                    <a:pt x="95701" y="81303"/>
                  </a:lnTo>
                  <a:lnTo>
                    <a:pt x="95701" y="89349"/>
                  </a:lnTo>
                  <a:lnTo>
                    <a:pt x="0" y="893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938390" y="3575588"/>
              <a:ext cx="24560" cy="47427"/>
            </a:xfrm>
            <a:custGeom>
              <a:avLst/>
              <a:pathLst>
                <a:path w="24560" h="47427">
                  <a:moveTo>
                    <a:pt x="16091" y="0"/>
                  </a:moveTo>
                  <a:lnTo>
                    <a:pt x="24560" y="2964"/>
                  </a:lnTo>
                  <a:lnTo>
                    <a:pt x="23252" y="7829"/>
                  </a:lnTo>
                  <a:lnTo>
                    <a:pt x="21867" y="12602"/>
                  </a:lnTo>
                  <a:lnTo>
                    <a:pt x="20406" y="17281"/>
                  </a:lnTo>
                  <a:lnTo>
                    <a:pt x="18869" y="21867"/>
                  </a:lnTo>
                  <a:lnTo>
                    <a:pt x="17255" y="26360"/>
                  </a:lnTo>
                  <a:lnTo>
                    <a:pt x="15566" y="30759"/>
                  </a:lnTo>
                  <a:lnTo>
                    <a:pt x="13800" y="35066"/>
                  </a:lnTo>
                  <a:lnTo>
                    <a:pt x="11958" y="39279"/>
                  </a:lnTo>
                  <a:lnTo>
                    <a:pt x="10040" y="43400"/>
                  </a:lnTo>
                  <a:lnTo>
                    <a:pt x="8045" y="47427"/>
                  </a:lnTo>
                  <a:lnTo>
                    <a:pt x="0" y="43192"/>
                  </a:lnTo>
                  <a:lnTo>
                    <a:pt x="1837" y="39254"/>
                  </a:lnTo>
                  <a:lnTo>
                    <a:pt x="3624" y="35231"/>
                  </a:lnTo>
                  <a:lnTo>
                    <a:pt x="5360" y="31124"/>
                  </a:lnTo>
                  <a:lnTo>
                    <a:pt x="7046" y="26931"/>
                  </a:lnTo>
                  <a:lnTo>
                    <a:pt x="8680" y="22654"/>
                  </a:lnTo>
                  <a:lnTo>
                    <a:pt x="10264" y="18293"/>
                  </a:lnTo>
                  <a:lnTo>
                    <a:pt x="11797" y="13847"/>
                  </a:lnTo>
                  <a:lnTo>
                    <a:pt x="13279" y="9316"/>
                  </a:lnTo>
                  <a:lnTo>
                    <a:pt x="14710" y="47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876142" y="3576859"/>
              <a:ext cx="21596" cy="45733"/>
            </a:xfrm>
            <a:custGeom>
              <a:avLst/>
              <a:pathLst>
                <a:path w="21596" h="45733">
                  <a:moveTo>
                    <a:pt x="8892" y="0"/>
                  </a:moveTo>
                  <a:lnTo>
                    <a:pt x="10544" y="3853"/>
                  </a:lnTo>
                  <a:lnTo>
                    <a:pt x="12110" y="7791"/>
                  </a:lnTo>
                  <a:lnTo>
                    <a:pt x="13592" y="11814"/>
                  </a:lnTo>
                  <a:lnTo>
                    <a:pt x="14990" y="15921"/>
                  </a:lnTo>
                  <a:lnTo>
                    <a:pt x="16303" y="20114"/>
                  </a:lnTo>
                  <a:lnTo>
                    <a:pt x="17531" y="24391"/>
                  </a:lnTo>
                  <a:lnTo>
                    <a:pt x="18674" y="28752"/>
                  </a:lnTo>
                  <a:lnTo>
                    <a:pt x="19733" y="33199"/>
                  </a:lnTo>
                  <a:lnTo>
                    <a:pt x="20707" y="37730"/>
                  </a:lnTo>
                  <a:lnTo>
                    <a:pt x="21596" y="42345"/>
                  </a:lnTo>
                  <a:lnTo>
                    <a:pt x="11856" y="45733"/>
                  </a:lnTo>
                  <a:lnTo>
                    <a:pt x="11052" y="41032"/>
                  </a:lnTo>
                  <a:lnTo>
                    <a:pt x="10162" y="36417"/>
                  </a:lnTo>
                  <a:lnTo>
                    <a:pt x="9189" y="31886"/>
                  </a:lnTo>
                  <a:lnTo>
                    <a:pt x="8130" y="27440"/>
                  </a:lnTo>
                  <a:lnTo>
                    <a:pt x="6987" y="23078"/>
                  </a:lnTo>
                  <a:lnTo>
                    <a:pt x="5759" y="18801"/>
                  </a:lnTo>
                  <a:lnTo>
                    <a:pt x="4446" y="14609"/>
                  </a:lnTo>
                  <a:lnTo>
                    <a:pt x="3048" y="10501"/>
                  </a:lnTo>
                  <a:lnTo>
                    <a:pt x="1566" y="6478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977771" y="3556956"/>
              <a:ext cx="99088" cy="95277"/>
            </a:xfrm>
            <a:custGeom>
              <a:avLst/>
              <a:pathLst>
                <a:path w="99088" h="95277">
                  <a:moveTo>
                    <a:pt x="44462" y="0"/>
                  </a:moveTo>
                  <a:lnTo>
                    <a:pt x="53355" y="0"/>
                  </a:lnTo>
                  <a:lnTo>
                    <a:pt x="53355" y="23290"/>
                  </a:lnTo>
                  <a:lnTo>
                    <a:pt x="53452" y="25496"/>
                  </a:lnTo>
                  <a:lnTo>
                    <a:pt x="53745" y="27880"/>
                  </a:lnTo>
                  <a:lnTo>
                    <a:pt x="54232" y="30442"/>
                  </a:lnTo>
                  <a:lnTo>
                    <a:pt x="54913" y="33182"/>
                  </a:lnTo>
                  <a:lnTo>
                    <a:pt x="55790" y="36099"/>
                  </a:lnTo>
                  <a:lnTo>
                    <a:pt x="56861" y="39195"/>
                  </a:lnTo>
                  <a:lnTo>
                    <a:pt x="58127" y="42468"/>
                  </a:lnTo>
                  <a:lnTo>
                    <a:pt x="59588" y="45919"/>
                  </a:lnTo>
                  <a:lnTo>
                    <a:pt x="61244" y="49548"/>
                  </a:lnTo>
                  <a:lnTo>
                    <a:pt x="63095" y="53355"/>
                  </a:lnTo>
                  <a:lnTo>
                    <a:pt x="65208" y="57192"/>
                  </a:lnTo>
                  <a:lnTo>
                    <a:pt x="67651" y="60910"/>
                  </a:lnTo>
                  <a:lnTo>
                    <a:pt x="70425" y="64509"/>
                  </a:lnTo>
                  <a:lnTo>
                    <a:pt x="73529" y="67990"/>
                  </a:lnTo>
                  <a:lnTo>
                    <a:pt x="76963" y="71352"/>
                  </a:lnTo>
                  <a:lnTo>
                    <a:pt x="80727" y="74596"/>
                  </a:lnTo>
                  <a:lnTo>
                    <a:pt x="84822" y="77721"/>
                  </a:lnTo>
                  <a:lnTo>
                    <a:pt x="89247" y="80727"/>
                  </a:lnTo>
                  <a:lnTo>
                    <a:pt x="94003" y="83615"/>
                  </a:lnTo>
                  <a:lnTo>
                    <a:pt x="99088" y="86385"/>
                  </a:lnTo>
                  <a:lnTo>
                    <a:pt x="94430" y="95277"/>
                  </a:lnTo>
                  <a:lnTo>
                    <a:pt x="88117" y="91716"/>
                  </a:lnTo>
                  <a:lnTo>
                    <a:pt x="82218" y="87808"/>
                  </a:lnTo>
                  <a:lnTo>
                    <a:pt x="76734" y="83552"/>
                  </a:lnTo>
                  <a:lnTo>
                    <a:pt x="71665" y="78949"/>
                  </a:lnTo>
                  <a:lnTo>
                    <a:pt x="67012" y="73999"/>
                  </a:lnTo>
                  <a:lnTo>
                    <a:pt x="62773" y="68701"/>
                  </a:lnTo>
                  <a:lnTo>
                    <a:pt x="58949" y="63056"/>
                  </a:lnTo>
                  <a:lnTo>
                    <a:pt x="55540" y="57065"/>
                  </a:lnTo>
                  <a:lnTo>
                    <a:pt x="52546" y="50725"/>
                  </a:lnTo>
                  <a:lnTo>
                    <a:pt x="49967" y="44039"/>
                  </a:lnTo>
                  <a:lnTo>
                    <a:pt x="47761" y="50192"/>
                  </a:lnTo>
                  <a:lnTo>
                    <a:pt x="45038" y="56116"/>
                  </a:lnTo>
                  <a:lnTo>
                    <a:pt x="41799" y="61812"/>
                  </a:lnTo>
                  <a:lnTo>
                    <a:pt x="38043" y="67278"/>
                  </a:lnTo>
                  <a:lnTo>
                    <a:pt x="33770" y="72517"/>
                  </a:lnTo>
                  <a:lnTo>
                    <a:pt x="28981" y="77526"/>
                  </a:lnTo>
                  <a:lnTo>
                    <a:pt x="23675" y="82307"/>
                  </a:lnTo>
                  <a:lnTo>
                    <a:pt x="17852" y="86859"/>
                  </a:lnTo>
                  <a:lnTo>
                    <a:pt x="11513" y="91183"/>
                  </a:lnTo>
                  <a:lnTo>
                    <a:pt x="4658" y="95277"/>
                  </a:lnTo>
                  <a:lnTo>
                    <a:pt x="0" y="87232"/>
                  </a:lnTo>
                  <a:lnTo>
                    <a:pt x="8447" y="81866"/>
                  </a:lnTo>
                  <a:lnTo>
                    <a:pt x="16006" y="76273"/>
                  </a:lnTo>
                  <a:lnTo>
                    <a:pt x="22676" y="70450"/>
                  </a:lnTo>
                  <a:lnTo>
                    <a:pt x="28456" y="64399"/>
                  </a:lnTo>
                  <a:lnTo>
                    <a:pt x="33347" y="58119"/>
                  </a:lnTo>
                  <a:lnTo>
                    <a:pt x="37348" y="51610"/>
                  </a:lnTo>
                  <a:lnTo>
                    <a:pt x="40461" y="44873"/>
                  </a:lnTo>
                  <a:lnTo>
                    <a:pt x="42684" y="37907"/>
                  </a:lnTo>
                  <a:lnTo>
                    <a:pt x="44018" y="30713"/>
                  </a:lnTo>
                  <a:lnTo>
                    <a:pt x="44462" y="232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089988" y="3554839"/>
              <a:ext cx="91890" cy="91890"/>
            </a:xfrm>
            <a:custGeom>
              <a:avLst/>
              <a:pathLst>
                <a:path w="91890" h="91890">
                  <a:moveTo>
                    <a:pt x="0" y="29641"/>
                  </a:moveTo>
                  <a:lnTo>
                    <a:pt x="41075" y="29641"/>
                  </a:lnTo>
                  <a:lnTo>
                    <a:pt x="41075" y="0"/>
                  </a:lnTo>
                  <a:lnTo>
                    <a:pt x="49967" y="0"/>
                  </a:lnTo>
                  <a:lnTo>
                    <a:pt x="49967" y="29641"/>
                  </a:lnTo>
                  <a:lnTo>
                    <a:pt x="91890" y="29641"/>
                  </a:lnTo>
                  <a:lnTo>
                    <a:pt x="91890" y="37264"/>
                  </a:lnTo>
                  <a:lnTo>
                    <a:pt x="49967" y="37264"/>
                  </a:lnTo>
                  <a:lnTo>
                    <a:pt x="49967" y="83844"/>
                  </a:lnTo>
                  <a:lnTo>
                    <a:pt x="88079" y="83844"/>
                  </a:lnTo>
                  <a:lnTo>
                    <a:pt x="88079" y="91890"/>
                  </a:lnTo>
                  <a:lnTo>
                    <a:pt x="3387" y="91890"/>
                  </a:lnTo>
                  <a:lnTo>
                    <a:pt x="3387" y="83844"/>
                  </a:lnTo>
                  <a:lnTo>
                    <a:pt x="41075" y="83844"/>
                  </a:lnTo>
                  <a:lnTo>
                    <a:pt x="41075" y="37264"/>
                  </a:lnTo>
                  <a:lnTo>
                    <a:pt x="0" y="372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231422" y="3565002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5303833" y="3555262"/>
              <a:ext cx="47003" cy="97395"/>
            </a:xfrm>
            <a:custGeom>
              <a:avLst/>
              <a:pathLst>
                <a:path w="47003" h="97395">
                  <a:moveTo>
                    <a:pt x="0" y="18632"/>
                  </a:moveTo>
                  <a:lnTo>
                    <a:pt x="15244" y="18632"/>
                  </a:lnTo>
                  <a:lnTo>
                    <a:pt x="19479" y="0"/>
                  </a:lnTo>
                  <a:lnTo>
                    <a:pt x="27524" y="1693"/>
                  </a:lnTo>
                  <a:lnTo>
                    <a:pt x="27181" y="3463"/>
                  </a:lnTo>
                  <a:lnTo>
                    <a:pt x="26830" y="5216"/>
                  </a:lnTo>
                  <a:lnTo>
                    <a:pt x="26470" y="6953"/>
                  </a:lnTo>
                  <a:lnTo>
                    <a:pt x="26101" y="8672"/>
                  </a:lnTo>
                  <a:lnTo>
                    <a:pt x="25725" y="10374"/>
                  </a:lnTo>
                  <a:lnTo>
                    <a:pt x="25339" y="12060"/>
                  </a:lnTo>
                  <a:lnTo>
                    <a:pt x="24945" y="13728"/>
                  </a:lnTo>
                  <a:lnTo>
                    <a:pt x="24543" y="15379"/>
                  </a:lnTo>
                  <a:lnTo>
                    <a:pt x="24132" y="17014"/>
                  </a:lnTo>
                  <a:lnTo>
                    <a:pt x="23713" y="18632"/>
                  </a:lnTo>
                  <a:lnTo>
                    <a:pt x="46156" y="18632"/>
                  </a:lnTo>
                  <a:lnTo>
                    <a:pt x="45962" y="25335"/>
                  </a:lnTo>
                  <a:lnTo>
                    <a:pt x="45547" y="31725"/>
                  </a:lnTo>
                  <a:lnTo>
                    <a:pt x="44911" y="37802"/>
                  </a:lnTo>
                  <a:lnTo>
                    <a:pt x="44056" y="43565"/>
                  </a:lnTo>
                  <a:lnTo>
                    <a:pt x="42980" y="49015"/>
                  </a:lnTo>
                  <a:lnTo>
                    <a:pt x="41685" y="54151"/>
                  </a:lnTo>
                  <a:lnTo>
                    <a:pt x="40169" y="58974"/>
                  </a:lnTo>
                  <a:lnTo>
                    <a:pt x="38432" y="63484"/>
                  </a:lnTo>
                  <a:lnTo>
                    <a:pt x="36476" y="67681"/>
                  </a:lnTo>
                  <a:lnTo>
                    <a:pt x="34300" y="71564"/>
                  </a:lnTo>
                  <a:lnTo>
                    <a:pt x="47003" y="84267"/>
                  </a:lnTo>
                  <a:lnTo>
                    <a:pt x="39381" y="89772"/>
                  </a:lnTo>
                  <a:lnTo>
                    <a:pt x="38445" y="88591"/>
                  </a:lnTo>
                  <a:lnTo>
                    <a:pt x="37501" y="87418"/>
                  </a:lnTo>
                  <a:lnTo>
                    <a:pt x="36548" y="86253"/>
                  </a:lnTo>
                  <a:lnTo>
                    <a:pt x="35587" y="85097"/>
                  </a:lnTo>
                  <a:lnTo>
                    <a:pt x="34617" y="83950"/>
                  </a:lnTo>
                  <a:lnTo>
                    <a:pt x="33639" y="82811"/>
                  </a:lnTo>
                  <a:lnTo>
                    <a:pt x="32652" y="81680"/>
                  </a:lnTo>
                  <a:lnTo>
                    <a:pt x="31657" y="80558"/>
                  </a:lnTo>
                  <a:lnTo>
                    <a:pt x="30654" y="79444"/>
                  </a:lnTo>
                  <a:lnTo>
                    <a:pt x="29641" y="78339"/>
                  </a:lnTo>
                  <a:lnTo>
                    <a:pt x="27668" y="80588"/>
                  </a:lnTo>
                  <a:lnTo>
                    <a:pt x="25644" y="82760"/>
                  </a:lnTo>
                  <a:lnTo>
                    <a:pt x="23569" y="84856"/>
                  </a:lnTo>
                  <a:lnTo>
                    <a:pt x="21443" y="86876"/>
                  </a:lnTo>
                  <a:lnTo>
                    <a:pt x="19267" y="88820"/>
                  </a:lnTo>
                  <a:lnTo>
                    <a:pt x="17039" y="90687"/>
                  </a:lnTo>
                  <a:lnTo>
                    <a:pt x="14761" y="92478"/>
                  </a:lnTo>
                  <a:lnTo>
                    <a:pt x="12432" y="94193"/>
                  </a:lnTo>
                  <a:lnTo>
                    <a:pt x="10052" y="95832"/>
                  </a:lnTo>
                  <a:lnTo>
                    <a:pt x="7622" y="97395"/>
                  </a:lnTo>
                  <a:lnTo>
                    <a:pt x="1693" y="89772"/>
                  </a:lnTo>
                  <a:lnTo>
                    <a:pt x="4501" y="88074"/>
                  </a:lnTo>
                  <a:lnTo>
                    <a:pt x="7164" y="86368"/>
                  </a:lnTo>
                  <a:lnTo>
                    <a:pt x="9684" y="84653"/>
                  </a:lnTo>
                  <a:lnTo>
                    <a:pt x="12060" y="82929"/>
                  </a:lnTo>
                  <a:lnTo>
                    <a:pt x="14291" y="81197"/>
                  </a:lnTo>
                  <a:lnTo>
                    <a:pt x="16379" y="79457"/>
                  </a:lnTo>
                  <a:lnTo>
                    <a:pt x="18322" y="77708"/>
                  </a:lnTo>
                  <a:lnTo>
                    <a:pt x="20122" y="75951"/>
                  </a:lnTo>
                  <a:lnTo>
                    <a:pt x="21778" y="74185"/>
                  </a:lnTo>
                  <a:lnTo>
                    <a:pt x="23290" y="72411"/>
                  </a:lnTo>
                  <a:lnTo>
                    <a:pt x="21579" y="70725"/>
                  </a:lnTo>
                  <a:lnTo>
                    <a:pt x="19834" y="69057"/>
                  </a:lnTo>
                  <a:lnTo>
                    <a:pt x="18056" y="67405"/>
                  </a:lnTo>
                  <a:lnTo>
                    <a:pt x="16243" y="65771"/>
                  </a:lnTo>
                  <a:lnTo>
                    <a:pt x="14397" y="64153"/>
                  </a:lnTo>
                  <a:lnTo>
                    <a:pt x="12517" y="62553"/>
                  </a:lnTo>
                  <a:lnTo>
                    <a:pt x="10603" y="60969"/>
                  </a:lnTo>
                  <a:lnTo>
                    <a:pt x="8655" y="59402"/>
                  </a:lnTo>
                  <a:lnTo>
                    <a:pt x="6673" y="57852"/>
                  </a:lnTo>
                  <a:lnTo>
                    <a:pt x="4658" y="56319"/>
                  </a:lnTo>
                  <a:lnTo>
                    <a:pt x="5585" y="53431"/>
                  </a:lnTo>
                  <a:lnTo>
                    <a:pt x="6504" y="50526"/>
                  </a:lnTo>
                  <a:lnTo>
                    <a:pt x="7414" y="47605"/>
                  </a:lnTo>
                  <a:lnTo>
                    <a:pt x="8316" y="44666"/>
                  </a:lnTo>
                  <a:lnTo>
                    <a:pt x="9210" y="41710"/>
                  </a:lnTo>
                  <a:lnTo>
                    <a:pt x="10095" y="38737"/>
                  </a:lnTo>
                  <a:lnTo>
                    <a:pt x="10971" y="35748"/>
                  </a:lnTo>
                  <a:lnTo>
                    <a:pt x="11839" y="32741"/>
                  </a:lnTo>
                  <a:lnTo>
                    <a:pt x="12699" y="29718"/>
                  </a:lnTo>
                  <a:lnTo>
                    <a:pt x="1355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318231" y="3581940"/>
              <a:ext cx="23290" cy="38958"/>
            </a:xfrm>
            <a:custGeom>
              <a:avLst/>
              <a:pathLst>
                <a:path w="23290" h="38958">
                  <a:moveTo>
                    <a:pt x="0" y="27101"/>
                  </a:moveTo>
                  <a:lnTo>
                    <a:pt x="1355" y="28210"/>
                  </a:lnTo>
                  <a:lnTo>
                    <a:pt x="2710" y="29337"/>
                  </a:lnTo>
                  <a:lnTo>
                    <a:pt x="4065" y="30480"/>
                  </a:lnTo>
                  <a:lnTo>
                    <a:pt x="5420" y="31640"/>
                  </a:lnTo>
                  <a:lnTo>
                    <a:pt x="6775" y="32817"/>
                  </a:lnTo>
                  <a:lnTo>
                    <a:pt x="8130" y="34012"/>
                  </a:lnTo>
                  <a:lnTo>
                    <a:pt x="9485" y="35223"/>
                  </a:lnTo>
                  <a:lnTo>
                    <a:pt x="10840" y="36451"/>
                  </a:lnTo>
                  <a:lnTo>
                    <a:pt x="12195" y="37696"/>
                  </a:lnTo>
                  <a:lnTo>
                    <a:pt x="13550" y="38958"/>
                  </a:lnTo>
                  <a:lnTo>
                    <a:pt x="15096" y="35748"/>
                  </a:lnTo>
                  <a:lnTo>
                    <a:pt x="16514" y="32385"/>
                  </a:lnTo>
                  <a:lnTo>
                    <a:pt x="17806" y="28871"/>
                  </a:lnTo>
                  <a:lnTo>
                    <a:pt x="18970" y="25204"/>
                  </a:lnTo>
                  <a:lnTo>
                    <a:pt x="20008" y="21384"/>
                  </a:lnTo>
                  <a:lnTo>
                    <a:pt x="20918" y="17412"/>
                  </a:lnTo>
                  <a:lnTo>
                    <a:pt x="21702" y="13288"/>
                  </a:lnTo>
                  <a:lnTo>
                    <a:pt x="22358" y="9011"/>
                  </a:lnTo>
                  <a:lnTo>
                    <a:pt x="22887" y="4581"/>
                  </a:lnTo>
                  <a:lnTo>
                    <a:pt x="23290" y="0"/>
                  </a:lnTo>
                  <a:lnTo>
                    <a:pt x="7622" y="0"/>
                  </a:lnTo>
                  <a:lnTo>
                    <a:pt x="6860" y="2938"/>
                  </a:lnTo>
                  <a:lnTo>
                    <a:pt x="6097" y="5826"/>
                  </a:lnTo>
                  <a:lnTo>
                    <a:pt x="5335" y="8663"/>
                  </a:lnTo>
                  <a:lnTo>
                    <a:pt x="4573" y="11450"/>
                  </a:lnTo>
                  <a:lnTo>
                    <a:pt x="3811" y="14185"/>
                  </a:lnTo>
                  <a:lnTo>
                    <a:pt x="3048" y="16870"/>
                  </a:lnTo>
                  <a:lnTo>
                    <a:pt x="2286" y="19504"/>
                  </a:lnTo>
                  <a:lnTo>
                    <a:pt x="1524" y="22087"/>
                  </a:lnTo>
                  <a:lnTo>
                    <a:pt x="762" y="246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357612" y="3562884"/>
              <a:ext cx="39381" cy="87232"/>
            </a:xfrm>
            <a:custGeom>
              <a:avLst/>
              <a:pathLst>
                <a:path w="39381" h="87232">
                  <a:moveTo>
                    <a:pt x="39381" y="0"/>
                  </a:moveTo>
                  <a:lnTo>
                    <a:pt x="39381" y="86385"/>
                  </a:lnTo>
                  <a:lnTo>
                    <a:pt x="30912" y="86385"/>
                  </a:lnTo>
                  <a:lnTo>
                    <a:pt x="30912" y="77069"/>
                  </a:lnTo>
                  <a:lnTo>
                    <a:pt x="8469" y="77069"/>
                  </a:lnTo>
                  <a:lnTo>
                    <a:pt x="8469" y="87232"/>
                  </a:lnTo>
                  <a:lnTo>
                    <a:pt x="0" y="87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366082" y="3570930"/>
              <a:ext cx="22443" cy="60977"/>
            </a:xfrm>
            <a:custGeom>
              <a:avLst/>
              <a:pathLst>
                <a:path w="22443" h="60977">
                  <a:moveTo>
                    <a:pt x="0" y="60977"/>
                  </a:moveTo>
                  <a:lnTo>
                    <a:pt x="22443" y="60977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417743" y="3558226"/>
              <a:ext cx="89772" cy="90196"/>
            </a:xfrm>
            <a:custGeom>
              <a:avLst/>
              <a:pathLst>
                <a:path w="89772" h="90196">
                  <a:moveTo>
                    <a:pt x="85538" y="0"/>
                  </a:moveTo>
                  <a:lnTo>
                    <a:pt x="85538" y="8045"/>
                  </a:lnTo>
                  <a:lnTo>
                    <a:pt x="8469" y="8045"/>
                  </a:lnTo>
                  <a:lnTo>
                    <a:pt x="8469" y="82150"/>
                  </a:lnTo>
                  <a:lnTo>
                    <a:pt x="89772" y="82150"/>
                  </a:lnTo>
                  <a:lnTo>
                    <a:pt x="89772" y="90196"/>
                  </a:lnTo>
                  <a:lnTo>
                    <a:pt x="0" y="90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434682" y="3567966"/>
              <a:ext cx="68176" cy="70717"/>
            </a:xfrm>
            <a:custGeom>
              <a:avLst/>
              <a:pathLst>
                <a:path w="68176" h="70717">
                  <a:moveTo>
                    <a:pt x="16091" y="0"/>
                  </a:moveTo>
                  <a:lnTo>
                    <a:pt x="24137" y="2964"/>
                  </a:lnTo>
                  <a:lnTo>
                    <a:pt x="21596" y="9316"/>
                  </a:lnTo>
                  <a:lnTo>
                    <a:pt x="62671" y="9316"/>
                  </a:lnTo>
                  <a:lnTo>
                    <a:pt x="62671" y="17361"/>
                  </a:lnTo>
                  <a:lnTo>
                    <a:pt x="39381" y="17361"/>
                  </a:lnTo>
                  <a:lnTo>
                    <a:pt x="39373" y="19114"/>
                  </a:lnTo>
                  <a:lnTo>
                    <a:pt x="39347" y="20817"/>
                  </a:lnTo>
                  <a:lnTo>
                    <a:pt x="39305" y="22468"/>
                  </a:lnTo>
                  <a:lnTo>
                    <a:pt x="39245" y="24069"/>
                  </a:lnTo>
                  <a:lnTo>
                    <a:pt x="39169" y="25619"/>
                  </a:lnTo>
                  <a:lnTo>
                    <a:pt x="39076" y="27118"/>
                  </a:lnTo>
                  <a:lnTo>
                    <a:pt x="38966" y="28566"/>
                  </a:lnTo>
                  <a:lnTo>
                    <a:pt x="38839" y="29963"/>
                  </a:lnTo>
                  <a:lnTo>
                    <a:pt x="38695" y="31310"/>
                  </a:lnTo>
                  <a:lnTo>
                    <a:pt x="38534" y="32606"/>
                  </a:lnTo>
                  <a:lnTo>
                    <a:pt x="68176" y="32606"/>
                  </a:lnTo>
                  <a:lnTo>
                    <a:pt x="68176" y="40651"/>
                  </a:lnTo>
                  <a:lnTo>
                    <a:pt x="36840" y="40651"/>
                  </a:lnTo>
                  <a:lnTo>
                    <a:pt x="36832" y="40994"/>
                  </a:lnTo>
                  <a:lnTo>
                    <a:pt x="36806" y="41346"/>
                  </a:lnTo>
                  <a:lnTo>
                    <a:pt x="36764" y="41706"/>
                  </a:lnTo>
                  <a:lnTo>
                    <a:pt x="36705" y="42074"/>
                  </a:lnTo>
                  <a:lnTo>
                    <a:pt x="36629" y="42451"/>
                  </a:lnTo>
                  <a:lnTo>
                    <a:pt x="36535" y="42836"/>
                  </a:lnTo>
                  <a:lnTo>
                    <a:pt x="36425" y="43230"/>
                  </a:lnTo>
                  <a:lnTo>
                    <a:pt x="36298" y="43633"/>
                  </a:lnTo>
                  <a:lnTo>
                    <a:pt x="36154" y="44043"/>
                  </a:lnTo>
                  <a:lnTo>
                    <a:pt x="35993" y="44462"/>
                  </a:lnTo>
                  <a:lnTo>
                    <a:pt x="39584" y="46326"/>
                  </a:lnTo>
                  <a:lnTo>
                    <a:pt x="43074" y="48189"/>
                  </a:lnTo>
                  <a:lnTo>
                    <a:pt x="46461" y="50052"/>
                  </a:lnTo>
                  <a:lnTo>
                    <a:pt x="49747" y="51915"/>
                  </a:lnTo>
                  <a:lnTo>
                    <a:pt x="52932" y="53779"/>
                  </a:lnTo>
                  <a:lnTo>
                    <a:pt x="56014" y="55642"/>
                  </a:lnTo>
                  <a:lnTo>
                    <a:pt x="58996" y="57505"/>
                  </a:lnTo>
                  <a:lnTo>
                    <a:pt x="61875" y="59368"/>
                  </a:lnTo>
                  <a:lnTo>
                    <a:pt x="64653" y="61231"/>
                  </a:lnTo>
                  <a:lnTo>
                    <a:pt x="67329" y="63095"/>
                  </a:lnTo>
                  <a:lnTo>
                    <a:pt x="61824" y="70717"/>
                  </a:lnTo>
                  <a:lnTo>
                    <a:pt x="58936" y="68540"/>
                  </a:lnTo>
                  <a:lnTo>
                    <a:pt x="56031" y="66415"/>
                  </a:lnTo>
                  <a:lnTo>
                    <a:pt x="53109" y="64340"/>
                  </a:lnTo>
                  <a:lnTo>
                    <a:pt x="50171" y="62315"/>
                  </a:lnTo>
                  <a:lnTo>
                    <a:pt x="47215" y="60342"/>
                  </a:lnTo>
                  <a:lnTo>
                    <a:pt x="44242" y="58420"/>
                  </a:lnTo>
                  <a:lnTo>
                    <a:pt x="41253" y="56548"/>
                  </a:lnTo>
                  <a:lnTo>
                    <a:pt x="38246" y="54727"/>
                  </a:lnTo>
                  <a:lnTo>
                    <a:pt x="35223" y="52957"/>
                  </a:lnTo>
                  <a:lnTo>
                    <a:pt x="32182" y="51238"/>
                  </a:lnTo>
                  <a:lnTo>
                    <a:pt x="30467" y="53478"/>
                  </a:lnTo>
                  <a:lnTo>
                    <a:pt x="28541" y="55625"/>
                  </a:lnTo>
                  <a:lnTo>
                    <a:pt x="26402" y="57679"/>
                  </a:lnTo>
                  <a:lnTo>
                    <a:pt x="24052" y="59639"/>
                  </a:lnTo>
                  <a:lnTo>
                    <a:pt x="21490" y="61507"/>
                  </a:lnTo>
                  <a:lnTo>
                    <a:pt x="18716" y="63281"/>
                  </a:lnTo>
                  <a:lnTo>
                    <a:pt x="15731" y="64962"/>
                  </a:lnTo>
                  <a:lnTo>
                    <a:pt x="12534" y="66550"/>
                  </a:lnTo>
                  <a:lnTo>
                    <a:pt x="9125" y="68045"/>
                  </a:lnTo>
                  <a:lnTo>
                    <a:pt x="5504" y="69446"/>
                  </a:lnTo>
                  <a:lnTo>
                    <a:pt x="846" y="61824"/>
                  </a:lnTo>
                  <a:lnTo>
                    <a:pt x="4848" y="60317"/>
                  </a:lnTo>
                  <a:lnTo>
                    <a:pt x="8553" y="58674"/>
                  </a:lnTo>
                  <a:lnTo>
                    <a:pt x="11962" y="56895"/>
                  </a:lnTo>
                  <a:lnTo>
                    <a:pt x="15075" y="54981"/>
                  </a:lnTo>
                  <a:lnTo>
                    <a:pt x="17891" y="52932"/>
                  </a:lnTo>
                  <a:lnTo>
                    <a:pt x="20410" y="50747"/>
                  </a:lnTo>
                  <a:lnTo>
                    <a:pt x="22633" y="48426"/>
                  </a:lnTo>
                  <a:lnTo>
                    <a:pt x="24560" y="45970"/>
                  </a:lnTo>
                  <a:lnTo>
                    <a:pt x="26190" y="43378"/>
                  </a:lnTo>
                  <a:lnTo>
                    <a:pt x="27524" y="40651"/>
                  </a:lnTo>
                  <a:lnTo>
                    <a:pt x="0" y="40651"/>
                  </a:lnTo>
                  <a:lnTo>
                    <a:pt x="0" y="32606"/>
                  </a:lnTo>
                  <a:lnTo>
                    <a:pt x="29641" y="32606"/>
                  </a:lnTo>
                  <a:lnTo>
                    <a:pt x="29883" y="31386"/>
                  </a:lnTo>
                  <a:lnTo>
                    <a:pt x="30099" y="30099"/>
                  </a:lnTo>
                  <a:lnTo>
                    <a:pt x="30289" y="28744"/>
                  </a:lnTo>
                  <a:lnTo>
                    <a:pt x="30455" y="27321"/>
                  </a:lnTo>
                  <a:lnTo>
                    <a:pt x="30594" y="25830"/>
                  </a:lnTo>
                  <a:lnTo>
                    <a:pt x="30709" y="24272"/>
                  </a:lnTo>
                  <a:lnTo>
                    <a:pt x="30798" y="22646"/>
                  </a:lnTo>
                  <a:lnTo>
                    <a:pt x="30861" y="20952"/>
                  </a:lnTo>
                  <a:lnTo>
                    <a:pt x="30899" y="19191"/>
                  </a:lnTo>
                  <a:lnTo>
                    <a:pt x="30912" y="17361"/>
                  </a:lnTo>
                  <a:lnTo>
                    <a:pt x="16938" y="17361"/>
                  </a:lnTo>
                  <a:lnTo>
                    <a:pt x="16159" y="18784"/>
                  </a:lnTo>
                  <a:lnTo>
                    <a:pt x="15346" y="20173"/>
                  </a:lnTo>
                  <a:lnTo>
                    <a:pt x="14499" y="21528"/>
                  </a:lnTo>
                  <a:lnTo>
                    <a:pt x="13618" y="22849"/>
                  </a:lnTo>
                  <a:lnTo>
                    <a:pt x="12703" y="24137"/>
                  </a:lnTo>
                  <a:lnTo>
                    <a:pt x="11755" y="25390"/>
                  </a:lnTo>
                  <a:lnTo>
                    <a:pt x="10772" y="26610"/>
                  </a:lnTo>
                  <a:lnTo>
                    <a:pt x="9756" y="27795"/>
                  </a:lnTo>
                  <a:lnTo>
                    <a:pt x="8706" y="28947"/>
                  </a:lnTo>
                  <a:lnTo>
                    <a:pt x="7622" y="30065"/>
                  </a:lnTo>
                  <a:lnTo>
                    <a:pt x="846" y="24560"/>
                  </a:lnTo>
                  <a:lnTo>
                    <a:pt x="2981" y="22333"/>
                  </a:lnTo>
                  <a:lnTo>
                    <a:pt x="4979" y="20054"/>
                  </a:lnTo>
                  <a:lnTo>
                    <a:pt x="6843" y="17725"/>
                  </a:lnTo>
                  <a:lnTo>
                    <a:pt x="8570" y="15346"/>
                  </a:lnTo>
                  <a:lnTo>
                    <a:pt x="10162" y="12915"/>
                  </a:lnTo>
                  <a:lnTo>
                    <a:pt x="11619" y="10433"/>
                  </a:lnTo>
                  <a:lnTo>
                    <a:pt x="12940" y="7901"/>
                  </a:lnTo>
                  <a:lnTo>
                    <a:pt x="14126" y="5318"/>
                  </a:lnTo>
                  <a:lnTo>
                    <a:pt x="15176" y="26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521914" y="3554839"/>
              <a:ext cx="96124" cy="93584"/>
            </a:xfrm>
            <a:custGeom>
              <a:avLst/>
              <a:pathLst>
                <a:path w="96124" h="93584">
                  <a:moveTo>
                    <a:pt x="19902" y="3387"/>
                  </a:moveTo>
                  <a:lnTo>
                    <a:pt x="27948" y="5928"/>
                  </a:lnTo>
                  <a:lnTo>
                    <a:pt x="27427" y="7698"/>
                  </a:lnTo>
                  <a:lnTo>
                    <a:pt x="26881" y="9451"/>
                  </a:lnTo>
                  <a:lnTo>
                    <a:pt x="26309" y="11187"/>
                  </a:lnTo>
                  <a:lnTo>
                    <a:pt x="25712" y="12906"/>
                  </a:lnTo>
                  <a:lnTo>
                    <a:pt x="25089" y="14609"/>
                  </a:lnTo>
                  <a:lnTo>
                    <a:pt x="24441" y="16294"/>
                  </a:lnTo>
                  <a:lnTo>
                    <a:pt x="23768" y="17963"/>
                  </a:lnTo>
                  <a:lnTo>
                    <a:pt x="23069" y="19614"/>
                  </a:lnTo>
                  <a:lnTo>
                    <a:pt x="22345" y="21249"/>
                  </a:lnTo>
                  <a:lnTo>
                    <a:pt x="21596" y="22866"/>
                  </a:lnTo>
                  <a:lnTo>
                    <a:pt x="45733" y="22866"/>
                  </a:lnTo>
                  <a:lnTo>
                    <a:pt x="45733" y="0"/>
                  </a:lnTo>
                  <a:lnTo>
                    <a:pt x="54202" y="0"/>
                  </a:lnTo>
                  <a:lnTo>
                    <a:pt x="54202" y="22866"/>
                  </a:lnTo>
                  <a:lnTo>
                    <a:pt x="91043" y="22866"/>
                  </a:lnTo>
                  <a:lnTo>
                    <a:pt x="91043" y="30912"/>
                  </a:lnTo>
                  <a:lnTo>
                    <a:pt x="54202" y="30912"/>
                  </a:lnTo>
                  <a:lnTo>
                    <a:pt x="54202" y="54202"/>
                  </a:lnTo>
                  <a:lnTo>
                    <a:pt x="86808" y="54202"/>
                  </a:lnTo>
                  <a:lnTo>
                    <a:pt x="86808" y="62248"/>
                  </a:lnTo>
                  <a:lnTo>
                    <a:pt x="54202" y="62248"/>
                  </a:lnTo>
                  <a:lnTo>
                    <a:pt x="54202" y="85538"/>
                  </a:lnTo>
                  <a:lnTo>
                    <a:pt x="96124" y="85538"/>
                  </a:lnTo>
                  <a:lnTo>
                    <a:pt x="96124" y="93584"/>
                  </a:lnTo>
                  <a:lnTo>
                    <a:pt x="846" y="93584"/>
                  </a:lnTo>
                  <a:lnTo>
                    <a:pt x="846" y="85538"/>
                  </a:lnTo>
                  <a:lnTo>
                    <a:pt x="45733" y="85538"/>
                  </a:lnTo>
                  <a:lnTo>
                    <a:pt x="45733" y="62248"/>
                  </a:lnTo>
                  <a:lnTo>
                    <a:pt x="13127" y="62248"/>
                  </a:lnTo>
                  <a:lnTo>
                    <a:pt x="13127" y="54202"/>
                  </a:lnTo>
                  <a:lnTo>
                    <a:pt x="45733" y="54202"/>
                  </a:lnTo>
                  <a:lnTo>
                    <a:pt x="45733" y="30912"/>
                  </a:lnTo>
                  <a:lnTo>
                    <a:pt x="17361" y="30912"/>
                  </a:lnTo>
                  <a:lnTo>
                    <a:pt x="16417" y="32754"/>
                  </a:lnTo>
                  <a:lnTo>
                    <a:pt x="15447" y="34554"/>
                  </a:lnTo>
                  <a:lnTo>
                    <a:pt x="14452" y="36311"/>
                  </a:lnTo>
                  <a:lnTo>
                    <a:pt x="13432" y="38026"/>
                  </a:lnTo>
                  <a:lnTo>
                    <a:pt x="12386" y="39699"/>
                  </a:lnTo>
                  <a:lnTo>
                    <a:pt x="11314" y="41329"/>
                  </a:lnTo>
                  <a:lnTo>
                    <a:pt x="10218" y="42917"/>
                  </a:lnTo>
                  <a:lnTo>
                    <a:pt x="9095" y="44462"/>
                  </a:lnTo>
                  <a:lnTo>
                    <a:pt x="7948" y="45966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2638" y="38564"/>
                  </a:lnTo>
                  <a:lnTo>
                    <a:pt x="5132" y="35096"/>
                  </a:lnTo>
                  <a:lnTo>
                    <a:pt x="7482" y="31517"/>
                  </a:lnTo>
                  <a:lnTo>
                    <a:pt x="9688" y="27829"/>
                  </a:lnTo>
                  <a:lnTo>
                    <a:pt x="11750" y="24031"/>
                  </a:lnTo>
                  <a:lnTo>
                    <a:pt x="13669" y="20122"/>
                  </a:lnTo>
                  <a:lnTo>
                    <a:pt x="15443" y="16104"/>
                  </a:lnTo>
                  <a:lnTo>
                    <a:pt x="17073" y="11975"/>
                  </a:lnTo>
                  <a:lnTo>
                    <a:pt x="18560" y="77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626084" y="3626403"/>
              <a:ext cx="28371" cy="28795"/>
            </a:xfrm>
            <a:custGeom>
              <a:avLst/>
              <a:pathLst>
                <a:path w="28371" h="28795">
                  <a:moveTo>
                    <a:pt x="28371" y="23290"/>
                  </a:moveTo>
                  <a:lnTo>
                    <a:pt x="22019" y="28795"/>
                  </a:lnTo>
                  <a:lnTo>
                    <a:pt x="20275" y="26118"/>
                  </a:lnTo>
                  <a:lnTo>
                    <a:pt x="18428" y="23510"/>
                  </a:lnTo>
                  <a:lnTo>
                    <a:pt x="16480" y="20969"/>
                  </a:lnTo>
                  <a:lnTo>
                    <a:pt x="14431" y="18496"/>
                  </a:lnTo>
                  <a:lnTo>
                    <a:pt x="12280" y="16091"/>
                  </a:lnTo>
                  <a:lnTo>
                    <a:pt x="10027" y="13753"/>
                  </a:lnTo>
                  <a:lnTo>
                    <a:pt x="7673" y="11484"/>
                  </a:lnTo>
                  <a:lnTo>
                    <a:pt x="5216" y="9282"/>
                  </a:lnTo>
                  <a:lnTo>
                    <a:pt x="2659" y="7147"/>
                  </a:lnTo>
                  <a:lnTo>
                    <a:pt x="0" y="5081"/>
                  </a:lnTo>
                  <a:lnTo>
                    <a:pt x="6351" y="0"/>
                  </a:lnTo>
                  <a:lnTo>
                    <a:pt x="9316" y="2443"/>
                  </a:lnTo>
                  <a:lnTo>
                    <a:pt x="12110" y="4861"/>
                  </a:lnTo>
                  <a:lnTo>
                    <a:pt x="14736" y="7253"/>
                  </a:lnTo>
                  <a:lnTo>
                    <a:pt x="17192" y="9620"/>
                  </a:lnTo>
                  <a:lnTo>
                    <a:pt x="19479" y="11962"/>
                  </a:lnTo>
                  <a:lnTo>
                    <a:pt x="21596" y="14278"/>
                  </a:lnTo>
                  <a:lnTo>
                    <a:pt x="23544" y="16569"/>
                  </a:lnTo>
                  <a:lnTo>
                    <a:pt x="25322" y="18835"/>
                  </a:lnTo>
                  <a:lnTo>
                    <a:pt x="26931" y="210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734913" y="3554415"/>
              <a:ext cx="42345" cy="97818"/>
            </a:xfrm>
            <a:custGeom>
              <a:avLst/>
              <a:pathLst>
                <a:path w="42345" h="97818">
                  <a:moveTo>
                    <a:pt x="2540" y="28795"/>
                  </a:moveTo>
                  <a:lnTo>
                    <a:pt x="19055" y="28795"/>
                  </a:lnTo>
                  <a:lnTo>
                    <a:pt x="19055" y="14820"/>
                  </a:lnTo>
                  <a:lnTo>
                    <a:pt x="17780" y="15155"/>
                  </a:lnTo>
                  <a:lnTo>
                    <a:pt x="16497" y="15481"/>
                  </a:lnTo>
                  <a:lnTo>
                    <a:pt x="15206" y="15799"/>
                  </a:lnTo>
                  <a:lnTo>
                    <a:pt x="13906" y="16108"/>
                  </a:lnTo>
                  <a:lnTo>
                    <a:pt x="12597" y="16408"/>
                  </a:lnTo>
                  <a:lnTo>
                    <a:pt x="11280" y="16701"/>
                  </a:lnTo>
                  <a:lnTo>
                    <a:pt x="9955" y="16984"/>
                  </a:lnTo>
                  <a:lnTo>
                    <a:pt x="8621" y="17260"/>
                  </a:lnTo>
                  <a:lnTo>
                    <a:pt x="7279" y="17526"/>
                  </a:lnTo>
                  <a:lnTo>
                    <a:pt x="5928" y="17785"/>
                  </a:lnTo>
                  <a:lnTo>
                    <a:pt x="2964" y="10162"/>
                  </a:lnTo>
                  <a:lnTo>
                    <a:pt x="6741" y="9451"/>
                  </a:lnTo>
                  <a:lnTo>
                    <a:pt x="10450" y="8672"/>
                  </a:lnTo>
                  <a:lnTo>
                    <a:pt x="14092" y="7825"/>
                  </a:lnTo>
                  <a:lnTo>
                    <a:pt x="17666" y="6910"/>
                  </a:lnTo>
                  <a:lnTo>
                    <a:pt x="21172" y="5928"/>
                  </a:lnTo>
                  <a:lnTo>
                    <a:pt x="24611" y="4878"/>
                  </a:lnTo>
                  <a:lnTo>
                    <a:pt x="27982" y="3760"/>
                  </a:lnTo>
                  <a:lnTo>
                    <a:pt x="31285" y="2574"/>
                  </a:lnTo>
                  <a:lnTo>
                    <a:pt x="34520" y="1321"/>
                  </a:lnTo>
                  <a:lnTo>
                    <a:pt x="37687" y="0"/>
                  </a:lnTo>
                  <a:lnTo>
                    <a:pt x="41498" y="7198"/>
                  </a:lnTo>
                  <a:lnTo>
                    <a:pt x="27101" y="12280"/>
                  </a:lnTo>
                  <a:lnTo>
                    <a:pt x="27101" y="28795"/>
                  </a:lnTo>
                  <a:lnTo>
                    <a:pt x="42345" y="28795"/>
                  </a:lnTo>
                  <a:lnTo>
                    <a:pt x="42345" y="36417"/>
                  </a:lnTo>
                  <a:lnTo>
                    <a:pt x="27101" y="36417"/>
                  </a:lnTo>
                  <a:lnTo>
                    <a:pt x="27101" y="38534"/>
                  </a:lnTo>
                  <a:lnTo>
                    <a:pt x="28773" y="40313"/>
                  </a:lnTo>
                  <a:lnTo>
                    <a:pt x="30404" y="42091"/>
                  </a:lnTo>
                  <a:lnTo>
                    <a:pt x="31992" y="43870"/>
                  </a:lnTo>
                  <a:lnTo>
                    <a:pt x="33537" y="45648"/>
                  </a:lnTo>
                  <a:lnTo>
                    <a:pt x="35041" y="47427"/>
                  </a:lnTo>
                  <a:lnTo>
                    <a:pt x="36501" y="49205"/>
                  </a:lnTo>
                  <a:lnTo>
                    <a:pt x="37920" y="50984"/>
                  </a:lnTo>
                  <a:lnTo>
                    <a:pt x="39296" y="52762"/>
                  </a:lnTo>
                  <a:lnTo>
                    <a:pt x="40630" y="54541"/>
                  </a:lnTo>
                  <a:lnTo>
                    <a:pt x="41922" y="56319"/>
                  </a:lnTo>
                  <a:lnTo>
                    <a:pt x="36417" y="63942"/>
                  </a:lnTo>
                  <a:lnTo>
                    <a:pt x="35485" y="62349"/>
                  </a:lnTo>
                  <a:lnTo>
                    <a:pt x="34554" y="60791"/>
                  </a:lnTo>
                  <a:lnTo>
                    <a:pt x="33622" y="59267"/>
                  </a:lnTo>
                  <a:lnTo>
                    <a:pt x="32690" y="57776"/>
                  </a:lnTo>
                  <a:lnTo>
                    <a:pt x="31759" y="56319"/>
                  </a:lnTo>
                  <a:lnTo>
                    <a:pt x="30827" y="54896"/>
                  </a:lnTo>
                  <a:lnTo>
                    <a:pt x="29896" y="53508"/>
                  </a:lnTo>
                  <a:lnTo>
                    <a:pt x="28964" y="52152"/>
                  </a:lnTo>
                  <a:lnTo>
                    <a:pt x="28032" y="50831"/>
                  </a:lnTo>
                  <a:lnTo>
                    <a:pt x="27101" y="49544"/>
                  </a:lnTo>
                  <a:lnTo>
                    <a:pt x="27101" y="97818"/>
                  </a:lnTo>
                  <a:lnTo>
                    <a:pt x="19055" y="97818"/>
                  </a:lnTo>
                  <a:lnTo>
                    <a:pt x="19055" y="55472"/>
                  </a:lnTo>
                  <a:lnTo>
                    <a:pt x="18009" y="57992"/>
                  </a:lnTo>
                  <a:lnTo>
                    <a:pt x="16904" y="60469"/>
                  </a:lnTo>
                  <a:lnTo>
                    <a:pt x="15739" y="62904"/>
                  </a:lnTo>
                  <a:lnTo>
                    <a:pt x="14516" y="65297"/>
                  </a:lnTo>
                  <a:lnTo>
                    <a:pt x="13233" y="67647"/>
                  </a:lnTo>
                  <a:lnTo>
                    <a:pt x="11890" y="69955"/>
                  </a:lnTo>
                  <a:lnTo>
                    <a:pt x="10489" y="72220"/>
                  </a:lnTo>
                  <a:lnTo>
                    <a:pt x="9028" y="74443"/>
                  </a:lnTo>
                  <a:lnTo>
                    <a:pt x="7507" y="76624"/>
                  </a:lnTo>
                  <a:lnTo>
                    <a:pt x="5928" y="78763"/>
                  </a:lnTo>
                  <a:lnTo>
                    <a:pt x="0" y="71564"/>
                  </a:lnTo>
                  <a:lnTo>
                    <a:pt x="2312" y="68468"/>
                  </a:lnTo>
                  <a:lnTo>
                    <a:pt x="4505" y="65280"/>
                  </a:lnTo>
                  <a:lnTo>
                    <a:pt x="6580" y="61998"/>
                  </a:lnTo>
                  <a:lnTo>
                    <a:pt x="8536" y="58623"/>
                  </a:lnTo>
                  <a:lnTo>
                    <a:pt x="10374" y="55155"/>
                  </a:lnTo>
                  <a:lnTo>
                    <a:pt x="12093" y="51594"/>
                  </a:lnTo>
                  <a:lnTo>
                    <a:pt x="13694" y="47939"/>
                  </a:lnTo>
                  <a:lnTo>
                    <a:pt x="15176" y="44191"/>
                  </a:lnTo>
                  <a:lnTo>
                    <a:pt x="16540" y="40351"/>
                  </a:lnTo>
                  <a:lnTo>
                    <a:pt x="17785" y="36417"/>
                  </a:lnTo>
                  <a:lnTo>
                    <a:pt x="2540" y="36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780223" y="3554839"/>
              <a:ext cx="55049" cy="97395"/>
            </a:xfrm>
            <a:custGeom>
              <a:avLst/>
              <a:pathLst>
                <a:path w="55049" h="97395">
                  <a:moveTo>
                    <a:pt x="54202" y="54202"/>
                  </a:moveTo>
                  <a:lnTo>
                    <a:pt x="55049" y="62248"/>
                  </a:lnTo>
                  <a:lnTo>
                    <a:pt x="41922" y="64788"/>
                  </a:lnTo>
                  <a:lnTo>
                    <a:pt x="41922" y="97395"/>
                  </a:lnTo>
                  <a:lnTo>
                    <a:pt x="33453" y="97395"/>
                  </a:lnTo>
                  <a:lnTo>
                    <a:pt x="33453" y="66482"/>
                  </a:lnTo>
                  <a:lnTo>
                    <a:pt x="1270" y="72411"/>
                  </a:lnTo>
                  <a:lnTo>
                    <a:pt x="0" y="64365"/>
                  </a:lnTo>
                  <a:lnTo>
                    <a:pt x="33453" y="58013"/>
                  </a:lnTo>
                  <a:lnTo>
                    <a:pt x="33453" y="0"/>
                  </a:lnTo>
                  <a:lnTo>
                    <a:pt x="41922" y="0"/>
                  </a:lnTo>
                  <a:lnTo>
                    <a:pt x="41922" y="567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785304" y="3562884"/>
              <a:ext cx="24560" cy="21172"/>
            </a:xfrm>
            <a:custGeom>
              <a:avLst/>
              <a:pathLst>
                <a:path w="24560" h="21172">
                  <a:moveTo>
                    <a:pt x="5504" y="0"/>
                  </a:moveTo>
                  <a:lnTo>
                    <a:pt x="7601" y="1206"/>
                  </a:lnTo>
                  <a:lnTo>
                    <a:pt x="9654" y="2456"/>
                  </a:lnTo>
                  <a:lnTo>
                    <a:pt x="11666" y="3747"/>
                  </a:lnTo>
                  <a:lnTo>
                    <a:pt x="13635" y="5081"/>
                  </a:lnTo>
                  <a:lnTo>
                    <a:pt x="15562" y="6457"/>
                  </a:lnTo>
                  <a:lnTo>
                    <a:pt x="17446" y="7876"/>
                  </a:lnTo>
                  <a:lnTo>
                    <a:pt x="19288" y="9337"/>
                  </a:lnTo>
                  <a:lnTo>
                    <a:pt x="21088" y="10840"/>
                  </a:lnTo>
                  <a:lnTo>
                    <a:pt x="22845" y="12386"/>
                  </a:lnTo>
                  <a:lnTo>
                    <a:pt x="24560" y="13974"/>
                  </a:lnTo>
                  <a:lnTo>
                    <a:pt x="19055" y="21172"/>
                  </a:lnTo>
                  <a:lnTo>
                    <a:pt x="17188" y="19339"/>
                  </a:lnTo>
                  <a:lnTo>
                    <a:pt x="15312" y="17564"/>
                  </a:lnTo>
                  <a:lnTo>
                    <a:pt x="13427" y="15849"/>
                  </a:lnTo>
                  <a:lnTo>
                    <a:pt x="11534" y="14194"/>
                  </a:lnTo>
                  <a:lnTo>
                    <a:pt x="9633" y="12597"/>
                  </a:lnTo>
                  <a:lnTo>
                    <a:pt x="7723" y="11060"/>
                  </a:lnTo>
                  <a:lnTo>
                    <a:pt x="5805" y="9582"/>
                  </a:lnTo>
                  <a:lnTo>
                    <a:pt x="3878" y="8164"/>
                  </a:lnTo>
                  <a:lnTo>
                    <a:pt x="1943" y="6804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778529" y="3587022"/>
              <a:ext cx="23713" cy="19055"/>
            </a:xfrm>
            <a:custGeom>
              <a:avLst/>
              <a:pathLst>
                <a:path w="23713" h="19055">
                  <a:moveTo>
                    <a:pt x="5504" y="0"/>
                  </a:moveTo>
                  <a:lnTo>
                    <a:pt x="7516" y="1033"/>
                  </a:lnTo>
                  <a:lnTo>
                    <a:pt x="9485" y="2100"/>
                  </a:lnTo>
                  <a:lnTo>
                    <a:pt x="11412" y="3201"/>
                  </a:lnTo>
                  <a:lnTo>
                    <a:pt x="13296" y="4336"/>
                  </a:lnTo>
                  <a:lnTo>
                    <a:pt x="15138" y="5504"/>
                  </a:lnTo>
                  <a:lnTo>
                    <a:pt x="16938" y="6707"/>
                  </a:lnTo>
                  <a:lnTo>
                    <a:pt x="18695" y="7944"/>
                  </a:lnTo>
                  <a:lnTo>
                    <a:pt x="20410" y="9214"/>
                  </a:lnTo>
                  <a:lnTo>
                    <a:pt x="22083" y="10518"/>
                  </a:lnTo>
                  <a:lnTo>
                    <a:pt x="23713" y="11856"/>
                  </a:lnTo>
                  <a:lnTo>
                    <a:pt x="17785" y="19055"/>
                  </a:lnTo>
                  <a:lnTo>
                    <a:pt x="16082" y="17471"/>
                  </a:lnTo>
                  <a:lnTo>
                    <a:pt x="14363" y="15938"/>
                  </a:lnTo>
                  <a:lnTo>
                    <a:pt x="12627" y="14456"/>
                  </a:lnTo>
                  <a:lnTo>
                    <a:pt x="10874" y="13025"/>
                  </a:lnTo>
                  <a:lnTo>
                    <a:pt x="9104" y="11645"/>
                  </a:lnTo>
                  <a:lnTo>
                    <a:pt x="7317" y="10315"/>
                  </a:lnTo>
                  <a:lnTo>
                    <a:pt x="5513" y="9036"/>
                  </a:lnTo>
                  <a:lnTo>
                    <a:pt x="3692" y="7808"/>
                  </a:lnTo>
                  <a:lnTo>
                    <a:pt x="1854" y="6631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845858" y="3554839"/>
              <a:ext cx="96971" cy="48697"/>
            </a:xfrm>
            <a:custGeom>
              <a:avLst/>
              <a:pathLst>
                <a:path w="96971" h="48697">
                  <a:moveTo>
                    <a:pt x="28795" y="0"/>
                  </a:moveTo>
                  <a:lnTo>
                    <a:pt x="29874" y="1189"/>
                  </a:lnTo>
                  <a:lnTo>
                    <a:pt x="30912" y="2388"/>
                  </a:lnTo>
                  <a:lnTo>
                    <a:pt x="31907" y="3595"/>
                  </a:lnTo>
                  <a:lnTo>
                    <a:pt x="32860" y="4810"/>
                  </a:lnTo>
                  <a:lnTo>
                    <a:pt x="33770" y="6034"/>
                  </a:lnTo>
                  <a:lnTo>
                    <a:pt x="34638" y="7266"/>
                  </a:lnTo>
                  <a:lnTo>
                    <a:pt x="35464" y="8507"/>
                  </a:lnTo>
                  <a:lnTo>
                    <a:pt x="36247" y="9756"/>
                  </a:lnTo>
                  <a:lnTo>
                    <a:pt x="36988" y="11014"/>
                  </a:lnTo>
                  <a:lnTo>
                    <a:pt x="37687" y="12280"/>
                  </a:lnTo>
                  <a:lnTo>
                    <a:pt x="56319" y="12280"/>
                  </a:lnTo>
                  <a:lnTo>
                    <a:pt x="56993" y="11090"/>
                  </a:lnTo>
                  <a:lnTo>
                    <a:pt x="57657" y="9891"/>
                  </a:lnTo>
                  <a:lnTo>
                    <a:pt x="58314" y="8685"/>
                  </a:lnTo>
                  <a:lnTo>
                    <a:pt x="58962" y="7469"/>
                  </a:lnTo>
                  <a:lnTo>
                    <a:pt x="59601" y="6245"/>
                  </a:lnTo>
                  <a:lnTo>
                    <a:pt x="60232" y="5013"/>
                  </a:lnTo>
                  <a:lnTo>
                    <a:pt x="60855" y="3773"/>
                  </a:lnTo>
                  <a:lnTo>
                    <a:pt x="61469" y="2523"/>
                  </a:lnTo>
                  <a:lnTo>
                    <a:pt x="62074" y="1266"/>
                  </a:lnTo>
                  <a:lnTo>
                    <a:pt x="62671" y="0"/>
                  </a:lnTo>
                  <a:lnTo>
                    <a:pt x="71564" y="2540"/>
                  </a:lnTo>
                  <a:lnTo>
                    <a:pt x="70971" y="3629"/>
                  </a:lnTo>
                  <a:lnTo>
                    <a:pt x="70378" y="4691"/>
                  </a:lnTo>
                  <a:lnTo>
                    <a:pt x="69785" y="5729"/>
                  </a:lnTo>
                  <a:lnTo>
                    <a:pt x="69192" y="6741"/>
                  </a:lnTo>
                  <a:lnTo>
                    <a:pt x="68600" y="7728"/>
                  </a:lnTo>
                  <a:lnTo>
                    <a:pt x="68007" y="8689"/>
                  </a:lnTo>
                  <a:lnTo>
                    <a:pt x="67414" y="9625"/>
                  </a:lnTo>
                  <a:lnTo>
                    <a:pt x="66821" y="10535"/>
                  </a:lnTo>
                  <a:lnTo>
                    <a:pt x="66228" y="11420"/>
                  </a:lnTo>
                  <a:lnTo>
                    <a:pt x="65635" y="12280"/>
                  </a:lnTo>
                  <a:lnTo>
                    <a:pt x="92313" y="12280"/>
                  </a:lnTo>
                  <a:lnTo>
                    <a:pt x="92313" y="19479"/>
                  </a:lnTo>
                  <a:lnTo>
                    <a:pt x="62248" y="19479"/>
                  </a:lnTo>
                  <a:lnTo>
                    <a:pt x="62248" y="41075"/>
                  </a:lnTo>
                  <a:lnTo>
                    <a:pt x="96971" y="41075"/>
                  </a:lnTo>
                  <a:lnTo>
                    <a:pt x="96971" y="48697"/>
                  </a:lnTo>
                  <a:lnTo>
                    <a:pt x="0" y="48697"/>
                  </a:lnTo>
                  <a:lnTo>
                    <a:pt x="0" y="41075"/>
                  </a:lnTo>
                  <a:lnTo>
                    <a:pt x="33876" y="41075"/>
                  </a:lnTo>
                  <a:lnTo>
                    <a:pt x="33876" y="19479"/>
                  </a:lnTo>
                  <a:lnTo>
                    <a:pt x="5081" y="19479"/>
                  </a:lnTo>
                  <a:lnTo>
                    <a:pt x="5081" y="12280"/>
                  </a:lnTo>
                  <a:lnTo>
                    <a:pt x="27524" y="12280"/>
                  </a:lnTo>
                  <a:lnTo>
                    <a:pt x="26927" y="11518"/>
                  </a:lnTo>
                  <a:lnTo>
                    <a:pt x="26322" y="10755"/>
                  </a:lnTo>
                  <a:lnTo>
                    <a:pt x="25708" y="9993"/>
                  </a:lnTo>
                  <a:lnTo>
                    <a:pt x="25085" y="9231"/>
                  </a:lnTo>
                  <a:lnTo>
                    <a:pt x="24454" y="8469"/>
                  </a:lnTo>
                  <a:lnTo>
                    <a:pt x="23815" y="7706"/>
                  </a:lnTo>
                  <a:lnTo>
                    <a:pt x="23167" y="6944"/>
                  </a:lnTo>
                  <a:lnTo>
                    <a:pt x="22510" y="6182"/>
                  </a:lnTo>
                  <a:lnTo>
                    <a:pt x="21846" y="5420"/>
                  </a:lnTo>
                  <a:lnTo>
                    <a:pt x="21172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888204" y="3574318"/>
              <a:ext cx="11433" cy="21596"/>
            </a:xfrm>
            <a:custGeom>
              <a:avLst/>
              <a:pathLst>
                <a:path w="11433" h="21596">
                  <a:moveTo>
                    <a:pt x="0" y="21596"/>
                  </a:moveTo>
                  <a:lnTo>
                    <a:pt x="11433" y="21596"/>
                  </a:lnTo>
                  <a:lnTo>
                    <a:pt x="114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914458" y="3576435"/>
              <a:ext cx="15667" cy="17785"/>
            </a:xfrm>
            <a:custGeom>
              <a:avLst/>
              <a:pathLst>
                <a:path w="15667" h="17785">
                  <a:moveTo>
                    <a:pt x="8469" y="0"/>
                  </a:moveTo>
                  <a:lnTo>
                    <a:pt x="15667" y="3811"/>
                  </a:lnTo>
                  <a:lnTo>
                    <a:pt x="14732" y="5551"/>
                  </a:lnTo>
                  <a:lnTo>
                    <a:pt x="13787" y="7215"/>
                  </a:lnTo>
                  <a:lnTo>
                    <a:pt x="12834" y="8803"/>
                  </a:lnTo>
                  <a:lnTo>
                    <a:pt x="11873" y="10315"/>
                  </a:lnTo>
                  <a:lnTo>
                    <a:pt x="10904" y="11750"/>
                  </a:lnTo>
                  <a:lnTo>
                    <a:pt x="9925" y="13110"/>
                  </a:lnTo>
                  <a:lnTo>
                    <a:pt x="8939" y="14393"/>
                  </a:lnTo>
                  <a:lnTo>
                    <a:pt x="7944" y="15600"/>
                  </a:lnTo>
                  <a:lnTo>
                    <a:pt x="6940" y="16730"/>
                  </a:lnTo>
                  <a:lnTo>
                    <a:pt x="5928" y="17785"/>
                  </a:lnTo>
                  <a:lnTo>
                    <a:pt x="0" y="12703"/>
                  </a:lnTo>
                  <a:lnTo>
                    <a:pt x="999" y="11509"/>
                  </a:lnTo>
                  <a:lnTo>
                    <a:pt x="1964" y="10298"/>
                  </a:lnTo>
                  <a:lnTo>
                    <a:pt x="2896" y="9070"/>
                  </a:lnTo>
                  <a:lnTo>
                    <a:pt x="3794" y="7825"/>
                  </a:lnTo>
                  <a:lnTo>
                    <a:pt x="4658" y="6563"/>
                  </a:lnTo>
                  <a:lnTo>
                    <a:pt x="5488" y="5284"/>
                  </a:lnTo>
                  <a:lnTo>
                    <a:pt x="6284" y="3988"/>
                  </a:lnTo>
                  <a:lnTo>
                    <a:pt x="7046" y="2676"/>
                  </a:lnTo>
                  <a:lnTo>
                    <a:pt x="7774" y="1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858562" y="3576435"/>
              <a:ext cx="14820" cy="16938"/>
            </a:xfrm>
            <a:custGeom>
              <a:avLst/>
              <a:pathLst>
                <a:path w="14820" h="16938">
                  <a:moveTo>
                    <a:pt x="7198" y="0"/>
                  </a:moveTo>
                  <a:lnTo>
                    <a:pt x="8113" y="1278"/>
                  </a:lnTo>
                  <a:lnTo>
                    <a:pt x="8994" y="2574"/>
                  </a:lnTo>
                  <a:lnTo>
                    <a:pt x="9841" y="3887"/>
                  </a:lnTo>
                  <a:lnTo>
                    <a:pt x="10654" y="5216"/>
                  </a:lnTo>
                  <a:lnTo>
                    <a:pt x="11433" y="6563"/>
                  </a:lnTo>
                  <a:lnTo>
                    <a:pt x="12178" y="7927"/>
                  </a:lnTo>
                  <a:lnTo>
                    <a:pt x="12890" y="9307"/>
                  </a:lnTo>
                  <a:lnTo>
                    <a:pt x="13567" y="10704"/>
                  </a:lnTo>
                  <a:lnTo>
                    <a:pt x="14211" y="12119"/>
                  </a:lnTo>
                  <a:lnTo>
                    <a:pt x="14820" y="13550"/>
                  </a:lnTo>
                  <a:lnTo>
                    <a:pt x="7198" y="16938"/>
                  </a:lnTo>
                  <a:lnTo>
                    <a:pt x="6593" y="15430"/>
                  </a:lnTo>
                  <a:lnTo>
                    <a:pt x="5962" y="13957"/>
                  </a:lnTo>
                  <a:lnTo>
                    <a:pt x="5305" y="12517"/>
                  </a:lnTo>
                  <a:lnTo>
                    <a:pt x="4624" y="11111"/>
                  </a:lnTo>
                  <a:lnTo>
                    <a:pt x="3916" y="9739"/>
                  </a:lnTo>
                  <a:lnTo>
                    <a:pt x="3184" y="8401"/>
                  </a:lnTo>
                  <a:lnTo>
                    <a:pt x="2426" y="7097"/>
                  </a:lnTo>
                  <a:lnTo>
                    <a:pt x="1643" y="5826"/>
                  </a:lnTo>
                  <a:lnTo>
                    <a:pt x="834" y="4590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859832" y="3609888"/>
              <a:ext cx="68600" cy="42345"/>
            </a:xfrm>
            <a:custGeom>
              <a:avLst/>
              <a:pathLst>
                <a:path w="68600" h="42345">
                  <a:moveTo>
                    <a:pt x="68600" y="0"/>
                  </a:moveTo>
                  <a:lnTo>
                    <a:pt x="68600" y="42345"/>
                  </a:lnTo>
                  <a:lnTo>
                    <a:pt x="60130" y="42345"/>
                  </a:lnTo>
                  <a:lnTo>
                    <a:pt x="60130" y="37687"/>
                  </a:lnTo>
                  <a:lnTo>
                    <a:pt x="8469" y="37687"/>
                  </a:lnTo>
                  <a:lnTo>
                    <a:pt x="8469" y="42345"/>
                  </a:lnTo>
                  <a:lnTo>
                    <a:pt x="0" y="42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868302" y="3617510"/>
              <a:ext cx="51661" cy="8045"/>
            </a:xfrm>
            <a:custGeom>
              <a:avLst/>
              <a:pathLst>
                <a:path w="51661" h="8045">
                  <a:moveTo>
                    <a:pt x="0" y="8045"/>
                  </a:moveTo>
                  <a:lnTo>
                    <a:pt x="51661" y="8045"/>
                  </a:lnTo>
                  <a:lnTo>
                    <a:pt x="516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868302" y="3632331"/>
              <a:ext cx="51661" cy="8045"/>
            </a:xfrm>
            <a:custGeom>
              <a:avLst/>
              <a:pathLst>
                <a:path w="51661" h="8045">
                  <a:moveTo>
                    <a:pt x="0" y="8045"/>
                  </a:moveTo>
                  <a:lnTo>
                    <a:pt x="51661" y="8045"/>
                  </a:lnTo>
                  <a:lnTo>
                    <a:pt x="516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956381" y="3554839"/>
              <a:ext cx="92313" cy="96971"/>
            </a:xfrm>
            <a:custGeom>
              <a:avLst/>
              <a:pathLst>
                <a:path w="92313" h="96971">
                  <a:moveTo>
                    <a:pt x="0" y="32182"/>
                  </a:moveTo>
                  <a:lnTo>
                    <a:pt x="32182" y="32182"/>
                  </a:lnTo>
                  <a:lnTo>
                    <a:pt x="35146" y="20325"/>
                  </a:lnTo>
                  <a:lnTo>
                    <a:pt x="8045" y="20325"/>
                  </a:lnTo>
                  <a:lnTo>
                    <a:pt x="8045" y="12280"/>
                  </a:lnTo>
                  <a:lnTo>
                    <a:pt x="37264" y="12280"/>
                  </a:lnTo>
                  <a:lnTo>
                    <a:pt x="38958" y="0"/>
                  </a:lnTo>
                  <a:lnTo>
                    <a:pt x="48274" y="846"/>
                  </a:lnTo>
                  <a:lnTo>
                    <a:pt x="46156" y="12280"/>
                  </a:lnTo>
                  <a:lnTo>
                    <a:pt x="84267" y="12280"/>
                  </a:lnTo>
                  <a:lnTo>
                    <a:pt x="84267" y="20325"/>
                  </a:lnTo>
                  <a:lnTo>
                    <a:pt x="44462" y="20325"/>
                  </a:lnTo>
                  <a:lnTo>
                    <a:pt x="41498" y="32182"/>
                  </a:lnTo>
                  <a:lnTo>
                    <a:pt x="92313" y="32182"/>
                  </a:lnTo>
                  <a:lnTo>
                    <a:pt x="92313" y="40228"/>
                  </a:lnTo>
                  <a:lnTo>
                    <a:pt x="39381" y="40228"/>
                  </a:lnTo>
                  <a:lnTo>
                    <a:pt x="35570" y="52085"/>
                  </a:lnTo>
                  <a:lnTo>
                    <a:pt x="80456" y="52085"/>
                  </a:lnTo>
                  <a:lnTo>
                    <a:pt x="80456" y="60554"/>
                  </a:lnTo>
                  <a:lnTo>
                    <a:pt x="78563" y="62976"/>
                  </a:lnTo>
                  <a:lnTo>
                    <a:pt x="76611" y="65330"/>
                  </a:lnTo>
                  <a:lnTo>
                    <a:pt x="74600" y="67617"/>
                  </a:lnTo>
                  <a:lnTo>
                    <a:pt x="72529" y="69836"/>
                  </a:lnTo>
                  <a:lnTo>
                    <a:pt x="70399" y="71987"/>
                  </a:lnTo>
                  <a:lnTo>
                    <a:pt x="68210" y="74071"/>
                  </a:lnTo>
                  <a:lnTo>
                    <a:pt x="65961" y="76086"/>
                  </a:lnTo>
                  <a:lnTo>
                    <a:pt x="63654" y="78034"/>
                  </a:lnTo>
                  <a:lnTo>
                    <a:pt x="61286" y="79914"/>
                  </a:lnTo>
                  <a:lnTo>
                    <a:pt x="58860" y="81727"/>
                  </a:lnTo>
                  <a:lnTo>
                    <a:pt x="60207" y="82489"/>
                  </a:lnTo>
                  <a:lnTo>
                    <a:pt x="61536" y="83251"/>
                  </a:lnTo>
                  <a:lnTo>
                    <a:pt x="62849" y="84013"/>
                  </a:lnTo>
                  <a:lnTo>
                    <a:pt x="64145" y="84776"/>
                  </a:lnTo>
                  <a:lnTo>
                    <a:pt x="65424" y="85538"/>
                  </a:lnTo>
                  <a:lnTo>
                    <a:pt x="66686" y="86300"/>
                  </a:lnTo>
                  <a:lnTo>
                    <a:pt x="67930" y="87062"/>
                  </a:lnTo>
                  <a:lnTo>
                    <a:pt x="69159" y="87824"/>
                  </a:lnTo>
                  <a:lnTo>
                    <a:pt x="70370" y="88587"/>
                  </a:lnTo>
                  <a:lnTo>
                    <a:pt x="71564" y="89349"/>
                  </a:lnTo>
                  <a:lnTo>
                    <a:pt x="66059" y="96971"/>
                  </a:lnTo>
                  <a:lnTo>
                    <a:pt x="62163" y="94541"/>
                  </a:lnTo>
                  <a:lnTo>
                    <a:pt x="58098" y="92161"/>
                  </a:lnTo>
                  <a:lnTo>
                    <a:pt x="53863" y="89832"/>
                  </a:lnTo>
                  <a:lnTo>
                    <a:pt x="49459" y="87553"/>
                  </a:lnTo>
                  <a:lnTo>
                    <a:pt x="44886" y="85326"/>
                  </a:lnTo>
                  <a:lnTo>
                    <a:pt x="40143" y="83150"/>
                  </a:lnTo>
                  <a:lnTo>
                    <a:pt x="35231" y="81024"/>
                  </a:lnTo>
                  <a:lnTo>
                    <a:pt x="30150" y="78949"/>
                  </a:lnTo>
                  <a:lnTo>
                    <a:pt x="24899" y="76925"/>
                  </a:lnTo>
                  <a:lnTo>
                    <a:pt x="19479" y="74951"/>
                  </a:lnTo>
                  <a:lnTo>
                    <a:pt x="23290" y="67329"/>
                  </a:lnTo>
                  <a:lnTo>
                    <a:pt x="26228" y="68269"/>
                  </a:lnTo>
                  <a:lnTo>
                    <a:pt x="29116" y="69226"/>
                  </a:lnTo>
                  <a:lnTo>
                    <a:pt x="31954" y="70200"/>
                  </a:lnTo>
                  <a:lnTo>
                    <a:pt x="34740" y="71191"/>
                  </a:lnTo>
                  <a:lnTo>
                    <a:pt x="37475" y="72199"/>
                  </a:lnTo>
                  <a:lnTo>
                    <a:pt x="40160" y="73224"/>
                  </a:lnTo>
                  <a:lnTo>
                    <a:pt x="42794" y="74265"/>
                  </a:lnTo>
                  <a:lnTo>
                    <a:pt x="45377" y="75324"/>
                  </a:lnTo>
                  <a:lnTo>
                    <a:pt x="47909" y="76400"/>
                  </a:lnTo>
                  <a:lnTo>
                    <a:pt x="50391" y="77492"/>
                  </a:lnTo>
                  <a:lnTo>
                    <a:pt x="52407" y="76023"/>
                  </a:lnTo>
                  <a:lnTo>
                    <a:pt x="54388" y="74494"/>
                  </a:lnTo>
                  <a:lnTo>
                    <a:pt x="56336" y="72906"/>
                  </a:lnTo>
                  <a:lnTo>
                    <a:pt x="58250" y="71259"/>
                  </a:lnTo>
                  <a:lnTo>
                    <a:pt x="60130" y="69552"/>
                  </a:lnTo>
                  <a:lnTo>
                    <a:pt x="61977" y="67787"/>
                  </a:lnTo>
                  <a:lnTo>
                    <a:pt x="63789" y="65961"/>
                  </a:lnTo>
                  <a:lnTo>
                    <a:pt x="65568" y="64077"/>
                  </a:lnTo>
                  <a:lnTo>
                    <a:pt x="67312" y="62133"/>
                  </a:lnTo>
                  <a:lnTo>
                    <a:pt x="69023" y="60130"/>
                  </a:lnTo>
                  <a:lnTo>
                    <a:pt x="28371" y="60130"/>
                  </a:lnTo>
                  <a:lnTo>
                    <a:pt x="24983" y="52085"/>
                  </a:lnTo>
                  <a:lnTo>
                    <a:pt x="25568" y="51051"/>
                  </a:lnTo>
                  <a:lnTo>
                    <a:pt x="26135" y="49984"/>
                  </a:lnTo>
                  <a:lnTo>
                    <a:pt x="26686" y="48883"/>
                  </a:lnTo>
                  <a:lnTo>
                    <a:pt x="27219" y="47749"/>
                  </a:lnTo>
                  <a:lnTo>
                    <a:pt x="27736" y="46580"/>
                  </a:lnTo>
                  <a:lnTo>
                    <a:pt x="28236" y="45377"/>
                  </a:lnTo>
                  <a:lnTo>
                    <a:pt x="28718" y="44141"/>
                  </a:lnTo>
                  <a:lnTo>
                    <a:pt x="29184" y="42870"/>
                  </a:lnTo>
                  <a:lnTo>
                    <a:pt x="29633" y="41566"/>
                  </a:lnTo>
                  <a:lnTo>
                    <a:pt x="30065" y="40228"/>
                  </a:lnTo>
                  <a:lnTo>
                    <a:pt x="0" y="402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065209" y="3553992"/>
              <a:ext cx="92313" cy="29641"/>
            </a:xfrm>
            <a:custGeom>
              <a:avLst/>
              <a:pathLst>
                <a:path w="92313" h="29641">
                  <a:moveTo>
                    <a:pt x="47003" y="0"/>
                  </a:moveTo>
                  <a:lnTo>
                    <a:pt x="47583" y="940"/>
                  </a:lnTo>
                  <a:lnTo>
                    <a:pt x="48138" y="1897"/>
                  </a:lnTo>
                  <a:lnTo>
                    <a:pt x="48667" y="2871"/>
                  </a:lnTo>
                  <a:lnTo>
                    <a:pt x="49171" y="3861"/>
                  </a:lnTo>
                  <a:lnTo>
                    <a:pt x="49650" y="4869"/>
                  </a:lnTo>
                  <a:lnTo>
                    <a:pt x="50103" y="5894"/>
                  </a:lnTo>
                  <a:lnTo>
                    <a:pt x="50531" y="6936"/>
                  </a:lnTo>
                  <a:lnTo>
                    <a:pt x="50933" y="7994"/>
                  </a:lnTo>
                  <a:lnTo>
                    <a:pt x="51310" y="9070"/>
                  </a:lnTo>
                  <a:lnTo>
                    <a:pt x="51661" y="10162"/>
                  </a:lnTo>
                  <a:lnTo>
                    <a:pt x="92313" y="10162"/>
                  </a:lnTo>
                  <a:lnTo>
                    <a:pt x="92313" y="29641"/>
                  </a:lnTo>
                  <a:lnTo>
                    <a:pt x="83844" y="29641"/>
                  </a:lnTo>
                  <a:lnTo>
                    <a:pt x="83844" y="17785"/>
                  </a:lnTo>
                  <a:lnTo>
                    <a:pt x="8469" y="17785"/>
                  </a:lnTo>
                  <a:lnTo>
                    <a:pt x="8469" y="29641"/>
                  </a:lnTo>
                  <a:lnTo>
                    <a:pt x="0" y="29641"/>
                  </a:lnTo>
                  <a:lnTo>
                    <a:pt x="0" y="10162"/>
                  </a:lnTo>
                  <a:lnTo>
                    <a:pt x="42345" y="10162"/>
                  </a:lnTo>
                  <a:lnTo>
                    <a:pt x="41922" y="9324"/>
                  </a:lnTo>
                  <a:lnTo>
                    <a:pt x="41498" y="8503"/>
                  </a:lnTo>
                  <a:lnTo>
                    <a:pt x="41075" y="7698"/>
                  </a:lnTo>
                  <a:lnTo>
                    <a:pt x="40651" y="6910"/>
                  </a:lnTo>
                  <a:lnTo>
                    <a:pt x="40228" y="6140"/>
                  </a:lnTo>
                  <a:lnTo>
                    <a:pt x="39804" y="5386"/>
                  </a:lnTo>
                  <a:lnTo>
                    <a:pt x="39381" y="4649"/>
                  </a:lnTo>
                  <a:lnTo>
                    <a:pt x="38958" y="3929"/>
                  </a:lnTo>
                  <a:lnTo>
                    <a:pt x="38534" y="3226"/>
                  </a:lnTo>
                  <a:lnTo>
                    <a:pt x="38111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6063939" y="3580246"/>
              <a:ext cx="94854" cy="72411"/>
            </a:xfrm>
            <a:custGeom>
              <a:avLst/>
              <a:pathLst>
                <a:path w="94854" h="72411">
                  <a:moveTo>
                    <a:pt x="12703" y="0"/>
                  </a:moveTo>
                  <a:lnTo>
                    <a:pt x="82150" y="0"/>
                  </a:lnTo>
                  <a:lnTo>
                    <a:pt x="82150" y="7622"/>
                  </a:lnTo>
                  <a:lnTo>
                    <a:pt x="51661" y="7622"/>
                  </a:lnTo>
                  <a:lnTo>
                    <a:pt x="46156" y="11433"/>
                  </a:lnTo>
                  <a:lnTo>
                    <a:pt x="47715" y="12890"/>
                  </a:lnTo>
                  <a:lnTo>
                    <a:pt x="49171" y="14380"/>
                  </a:lnTo>
                  <a:lnTo>
                    <a:pt x="50526" y="15905"/>
                  </a:lnTo>
                  <a:lnTo>
                    <a:pt x="51780" y="17463"/>
                  </a:lnTo>
                  <a:lnTo>
                    <a:pt x="52932" y="19055"/>
                  </a:lnTo>
                  <a:lnTo>
                    <a:pt x="53982" y="20681"/>
                  </a:lnTo>
                  <a:lnTo>
                    <a:pt x="54930" y="22341"/>
                  </a:lnTo>
                  <a:lnTo>
                    <a:pt x="55777" y="24035"/>
                  </a:lnTo>
                  <a:lnTo>
                    <a:pt x="56523" y="25763"/>
                  </a:lnTo>
                  <a:lnTo>
                    <a:pt x="57166" y="27524"/>
                  </a:lnTo>
                  <a:lnTo>
                    <a:pt x="59847" y="26389"/>
                  </a:lnTo>
                  <a:lnTo>
                    <a:pt x="62468" y="25187"/>
                  </a:lnTo>
                  <a:lnTo>
                    <a:pt x="65030" y="23916"/>
                  </a:lnTo>
                  <a:lnTo>
                    <a:pt x="67532" y="22578"/>
                  </a:lnTo>
                  <a:lnTo>
                    <a:pt x="69976" y="21172"/>
                  </a:lnTo>
                  <a:lnTo>
                    <a:pt x="72360" y="19699"/>
                  </a:lnTo>
                  <a:lnTo>
                    <a:pt x="74685" y="18157"/>
                  </a:lnTo>
                  <a:lnTo>
                    <a:pt x="76950" y="16548"/>
                  </a:lnTo>
                  <a:lnTo>
                    <a:pt x="79156" y="14871"/>
                  </a:lnTo>
                  <a:lnTo>
                    <a:pt x="81303" y="13127"/>
                  </a:lnTo>
                  <a:lnTo>
                    <a:pt x="87232" y="19902"/>
                  </a:lnTo>
                  <a:lnTo>
                    <a:pt x="85792" y="20906"/>
                  </a:lnTo>
                  <a:lnTo>
                    <a:pt x="84352" y="21884"/>
                  </a:lnTo>
                  <a:lnTo>
                    <a:pt x="82912" y="22837"/>
                  </a:lnTo>
                  <a:lnTo>
                    <a:pt x="81473" y="23764"/>
                  </a:lnTo>
                  <a:lnTo>
                    <a:pt x="80033" y="24666"/>
                  </a:lnTo>
                  <a:lnTo>
                    <a:pt x="78593" y="25542"/>
                  </a:lnTo>
                  <a:lnTo>
                    <a:pt x="77153" y="26394"/>
                  </a:lnTo>
                  <a:lnTo>
                    <a:pt x="75714" y="27219"/>
                  </a:lnTo>
                  <a:lnTo>
                    <a:pt x="74274" y="28020"/>
                  </a:lnTo>
                  <a:lnTo>
                    <a:pt x="72834" y="28795"/>
                  </a:lnTo>
                  <a:lnTo>
                    <a:pt x="74274" y="32356"/>
                  </a:lnTo>
                  <a:lnTo>
                    <a:pt x="75883" y="35756"/>
                  </a:lnTo>
                  <a:lnTo>
                    <a:pt x="77662" y="38996"/>
                  </a:lnTo>
                  <a:lnTo>
                    <a:pt x="79609" y="42074"/>
                  </a:lnTo>
                  <a:lnTo>
                    <a:pt x="81727" y="44992"/>
                  </a:lnTo>
                  <a:lnTo>
                    <a:pt x="84013" y="47749"/>
                  </a:lnTo>
                  <a:lnTo>
                    <a:pt x="86469" y="50344"/>
                  </a:lnTo>
                  <a:lnTo>
                    <a:pt x="89095" y="52779"/>
                  </a:lnTo>
                  <a:lnTo>
                    <a:pt x="91890" y="55053"/>
                  </a:lnTo>
                  <a:lnTo>
                    <a:pt x="94854" y="57166"/>
                  </a:lnTo>
                  <a:lnTo>
                    <a:pt x="88925" y="64788"/>
                  </a:lnTo>
                  <a:lnTo>
                    <a:pt x="85872" y="62332"/>
                  </a:lnTo>
                  <a:lnTo>
                    <a:pt x="82980" y="59707"/>
                  </a:lnTo>
                  <a:lnTo>
                    <a:pt x="80249" y="56912"/>
                  </a:lnTo>
                  <a:lnTo>
                    <a:pt x="77678" y="53948"/>
                  </a:lnTo>
                  <a:lnTo>
                    <a:pt x="75269" y="50814"/>
                  </a:lnTo>
                  <a:lnTo>
                    <a:pt x="73020" y="47511"/>
                  </a:lnTo>
                  <a:lnTo>
                    <a:pt x="70933" y="44039"/>
                  </a:lnTo>
                  <a:lnTo>
                    <a:pt x="69006" y="40397"/>
                  </a:lnTo>
                  <a:lnTo>
                    <a:pt x="67240" y="36586"/>
                  </a:lnTo>
                  <a:lnTo>
                    <a:pt x="65635" y="32606"/>
                  </a:lnTo>
                  <a:lnTo>
                    <a:pt x="59283" y="35146"/>
                  </a:lnTo>
                  <a:lnTo>
                    <a:pt x="59605" y="36345"/>
                  </a:lnTo>
                  <a:lnTo>
                    <a:pt x="59893" y="37569"/>
                  </a:lnTo>
                  <a:lnTo>
                    <a:pt x="60147" y="38818"/>
                  </a:lnTo>
                  <a:lnTo>
                    <a:pt x="60368" y="40092"/>
                  </a:lnTo>
                  <a:lnTo>
                    <a:pt x="60554" y="41392"/>
                  </a:lnTo>
                  <a:lnTo>
                    <a:pt x="60706" y="42718"/>
                  </a:lnTo>
                  <a:lnTo>
                    <a:pt x="60825" y="44069"/>
                  </a:lnTo>
                  <a:lnTo>
                    <a:pt x="60910" y="45445"/>
                  </a:lnTo>
                  <a:lnTo>
                    <a:pt x="60960" y="46847"/>
                  </a:lnTo>
                  <a:lnTo>
                    <a:pt x="60977" y="48274"/>
                  </a:lnTo>
                  <a:lnTo>
                    <a:pt x="60939" y="50588"/>
                  </a:lnTo>
                  <a:lnTo>
                    <a:pt x="60825" y="52788"/>
                  </a:lnTo>
                  <a:lnTo>
                    <a:pt x="60634" y="54873"/>
                  </a:lnTo>
                  <a:lnTo>
                    <a:pt x="60368" y="56844"/>
                  </a:lnTo>
                  <a:lnTo>
                    <a:pt x="60025" y="58701"/>
                  </a:lnTo>
                  <a:lnTo>
                    <a:pt x="59605" y="60444"/>
                  </a:lnTo>
                  <a:lnTo>
                    <a:pt x="59110" y="62072"/>
                  </a:lnTo>
                  <a:lnTo>
                    <a:pt x="58538" y="63586"/>
                  </a:lnTo>
                  <a:lnTo>
                    <a:pt x="57890" y="64985"/>
                  </a:lnTo>
                  <a:lnTo>
                    <a:pt x="57166" y="66271"/>
                  </a:lnTo>
                  <a:lnTo>
                    <a:pt x="56370" y="67437"/>
                  </a:lnTo>
                  <a:lnTo>
                    <a:pt x="55506" y="68481"/>
                  </a:lnTo>
                  <a:lnTo>
                    <a:pt x="54575" y="69402"/>
                  </a:lnTo>
                  <a:lnTo>
                    <a:pt x="53575" y="70200"/>
                  </a:lnTo>
                  <a:lnTo>
                    <a:pt x="52508" y="70876"/>
                  </a:lnTo>
                  <a:lnTo>
                    <a:pt x="51373" y="71428"/>
                  </a:lnTo>
                  <a:lnTo>
                    <a:pt x="50171" y="71858"/>
                  </a:lnTo>
                  <a:lnTo>
                    <a:pt x="48900" y="72165"/>
                  </a:lnTo>
                  <a:lnTo>
                    <a:pt x="47562" y="72349"/>
                  </a:lnTo>
                  <a:lnTo>
                    <a:pt x="46156" y="72411"/>
                  </a:lnTo>
                  <a:lnTo>
                    <a:pt x="45009" y="72398"/>
                  </a:lnTo>
                  <a:lnTo>
                    <a:pt x="43768" y="72360"/>
                  </a:lnTo>
                  <a:lnTo>
                    <a:pt x="42434" y="72296"/>
                  </a:lnTo>
                  <a:lnTo>
                    <a:pt x="41007" y="72207"/>
                  </a:lnTo>
                  <a:lnTo>
                    <a:pt x="39487" y="72093"/>
                  </a:lnTo>
                  <a:lnTo>
                    <a:pt x="37873" y="71953"/>
                  </a:lnTo>
                  <a:lnTo>
                    <a:pt x="36167" y="71788"/>
                  </a:lnTo>
                  <a:lnTo>
                    <a:pt x="34367" y="71598"/>
                  </a:lnTo>
                  <a:lnTo>
                    <a:pt x="32474" y="71382"/>
                  </a:lnTo>
                  <a:lnTo>
                    <a:pt x="30488" y="71140"/>
                  </a:lnTo>
                  <a:lnTo>
                    <a:pt x="28371" y="61824"/>
                  </a:lnTo>
                  <a:lnTo>
                    <a:pt x="30302" y="62146"/>
                  </a:lnTo>
                  <a:lnTo>
                    <a:pt x="32199" y="62434"/>
                  </a:lnTo>
                  <a:lnTo>
                    <a:pt x="34062" y="62688"/>
                  </a:lnTo>
                  <a:lnTo>
                    <a:pt x="35892" y="62908"/>
                  </a:lnTo>
                  <a:lnTo>
                    <a:pt x="37687" y="63095"/>
                  </a:lnTo>
                  <a:lnTo>
                    <a:pt x="39449" y="63247"/>
                  </a:lnTo>
                  <a:lnTo>
                    <a:pt x="41176" y="63366"/>
                  </a:lnTo>
                  <a:lnTo>
                    <a:pt x="42870" y="63450"/>
                  </a:lnTo>
                  <a:lnTo>
                    <a:pt x="44530" y="63501"/>
                  </a:lnTo>
                  <a:lnTo>
                    <a:pt x="46156" y="63518"/>
                  </a:lnTo>
                  <a:lnTo>
                    <a:pt x="46654" y="63480"/>
                  </a:lnTo>
                  <a:lnTo>
                    <a:pt x="47130" y="63366"/>
                  </a:lnTo>
                  <a:lnTo>
                    <a:pt x="47585" y="63175"/>
                  </a:lnTo>
                  <a:lnTo>
                    <a:pt x="48020" y="62908"/>
                  </a:lnTo>
                  <a:lnTo>
                    <a:pt x="48432" y="62565"/>
                  </a:lnTo>
                  <a:lnTo>
                    <a:pt x="48824" y="62146"/>
                  </a:lnTo>
                  <a:lnTo>
                    <a:pt x="49195" y="61651"/>
                  </a:lnTo>
                  <a:lnTo>
                    <a:pt x="49544" y="61079"/>
                  </a:lnTo>
                  <a:lnTo>
                    <a:pt x="49872" y="60431"/>
                  </a:lnTo>
                  <a:lnTo>
                    <a:pt x="50179" y="59707"/>
                  </a:lnTo>
                  <a:lnTo>
                    <a:pt x="50461" y="58907"/>
                  </a:lnTo>
                  <a:lnTo>
                    <a:pt x="50713" y="58030"/>
                  </a:lnTo>
                  <a:lnTo>
                    <a:pt x="50935" y="57077"/>
                  </a:lnTo>
                  <a:lnTo>
                    <a:pt x="51128" y="56048"/>
                  </a:lnTo>
                  <a:lnTo>
                    <a:pt x="51291" y="54943"/>
                  </a:lnTo>
                  <a:lnTo>
                    <a:pt x="51424" y="53762"/>
                  </a:lnTo>
                  <a:lnTo>
                    <a:pt x="51528" y="52504"/>
                  </a:lnTo>
                  <a:lnTo>
                    <a:pt x="51602" y="51170"/>
                  </a:lnTo>
                  <a:lnTo>
                    <a:pt x="51646" y="49760"/>
                  </a:lnTo>
                  <a:lnTo>
                    <a:pt x="51661" y="48274"/>
                  </a:lnTo>
                  <a:lnTo>
                    <a:pt x="51661" y="43616"/>
                  </a:lnTo>
                  <a:lnTo>
                    <a:pt x="47605" y="46512"/>
                  </a:lnTo>
                  <a:lnTo>
                    <a:pt x="43395" y="49273"/>
                  </a:lnTo>
                  <a:lnTo>
                    <a:pt x="39034" y="51898"/>
                  </a:lnTo>
                  <a:lnTo>
                    <a:pt x="34520" y="54388"/>
                  </a:lnTo>
                  <a:lnTo>
                    <a:pt x="29853" y="56743"/>
                  </a:lnTo>
                  <a:lnTo>
                    <a:pt x="25034" y="58962"/>
                  </a:lnTo>
                  <a:lnTo>
                    <a:pt x="20063" y="61045"/>
                  </a:lnTo>
                  <a:lnTo>
                    <a:pt x="14939" y="62993"/>
                  </a:lnTo>
                  <a:lnTo>
                    <a:pt x="9663" y="64805"/>
                  </a:lnTo>
                  <a:lnTo>
                    <a:pt x="4234" y="66482"/>
                  </a:lnTo>
                  <a:lnTo>
                    <a:pt x="0" y="58437"/>
                  </a:lnTo>
                  <a:lnTo>
                    <a:pt x="5835" y="56751"/>
                  </a:lnTo>
                  <a:lnTo>
                    <a:pt x="11484" y="54913"/>
                  </a:lnTo>
                  <a:lnTo>
                    <a:pt x="16946" y="52923"/>
                  </a:lnTo>
                  <a:lnTo>
                    <a:pt x="22223" y="50780"/>
                  </a:lnTo>
                  <a:lnTo>
                    <a:pt x="27312" y="48485"/>
                  </a:lnTo>
                  <a:lnTo>
                    <a:pt x="32216" y="46038"/>
                  </a:lnTo>
                  <a:lnTo>
                    <a:pt x="36933" y="43438"/>
                  </a:lnTo>
                  <a:lnTo>
                    <a:pt x="41464" y="40685"/>
                  </a:lnTo>
                  <a:lnTo>
                    <a:pt x="45809" y="37780"/>
                  </a:lnTo>
                  <a:lnTo>
                    <a:pt x="49967" y="34723"/>
                  </a:lnTo>
                  <a:lnTo>
                    <a:pt x="49794" y="33893"/>
                  </a:lnTo>
                  <a:lnTo>
                    <a:pt x="49612" y="33097"/>
                  </a:lnTo>
                  <a:lnTo>
                    <a:pt x="49421" y="32335"/>
                  </a:lnTo>
                  <a:lnTo>
                    <a:pt x="49222" y="31606"/>
                  </a:lnTo>
                  <a:lnTo>
                    <a:pt x="49015" y="30912"/>
                  </a:lnTo>
                  <a:lnTo>
                    <a:pt x="48799" y="30251"/>
                  </a:lnTo>
                  <a:lnTo>
                    <a:pt x="48574" y="29625"/>
                  </a:lnTo>
                  <a:lnTo>
                    <a:pt x="48341" y="29032"/>
                  </a:lnTo>
                  <a:lnTo>
                    <a:pt x="48100" y="28473"/>
                  </a:lnTo>
                  <a:lnTo>
                    <a:pt x="47850" y="27948"/>
                  </a:lnTo>
                  <a:lnTo>
                    <a:pt x="44081" y="30662"/>
                  </a:lnTo>
                  <a:lnTo>
                    <a:pt x="40228" y="33215"/>
                  </a:lnTo>
                  <a:lnTo>
                    <a:pt x="36290" y="35608"/>
                  </a:lnTo>
                  <a:lnTo>
                    <a:pt x="32267" y="37840"/>
                  </a:lnTo>
                  <a:lnTo>
                    <a:pt x="28159" y="39910"/>
                  </a:lnTo>
                  <a:lnTo>
                    <a:pt x="23967" y="41820"/>
                  </a:lnTo>
                  <a:lnTo>
                    <a:pt x="19690" y="43569"/>
                  </a:lnTo>
                  <a:lnTo>
                    <a:pt x="15329" y="45157"/>
                  </a:lnTo>
                  <a:lnTo>
                    <a:pt x="10882" y="46584"/>
                  </a:lnTo>
                  <a:lnTo>
                    <a:pt x="6351" y="47850"/>
                  </a:lnTo>
                  <a:lnTo>
                    <a:pt x="2117" y="40651"/>
                  </a:lnTo>
                  <a:lnTo>
                    <a:pt x="6876" y="39161"/>
                  </a:lnTo>
                  <a:lnTo>
                    <a:pt x="11501" y="37569"/>
                  </a:lnTo>
                  <a:lnTo>
                    <a:pt x="15989" y="35875"/>
                  </a:lnTo>
                  <a:lnTo>
                    <a:pt x="20342" y="34079"/>
                  </a:lnTo>
                  <a:lnTo>
                    <a:pt x="24560" y="32182"/>
                  </a:lnTo>
                  <a:lnTo>
                    <a:pt x="28642" y="30184"/>
                  </a:lnTo>
                  <a:lnTo>
                    <a:pt x="32589" y="28083"/>
                  </a:lnTo>
                  <a:lnTo>
                    <a:pt x="36400" y="25881"/>
                  </a:lnTo>
                  <a:lnTo>
                    <a:pt x="40075" y="23578"/>
                  </a:lnTo>
                  <a:lnTo>
                    <a:pt x="43616" y="21172"/>
                  </a:lnTo>
                  <a:lnTo>
                    <a:pt x="43188" y="20664"/>
                  </a:lnTo>
                  <a:lnTo>
                    <a:pt x="42752" y="20156"/>
                  </a:lnTo>
                  <a:lnTo>
                    <a:pt x="42307" y="19648"/>
                  </a:lnTo>
                  <a:lnTo>
                    <a:pt x="41854" y="19140"/>
                  </a:lnTo>
                  <a:lnTo>
                    <a:pt x="41392" y="18632"/>
                  </a:lnTo>
                  <a:lnTo>
                    <a:pt x="40922" y="18123"/>
                  </a:lnTo>
                  <a:lnTo>
                    <a:pt x="40444" y="17615"/>
                  </a:lnTo>
                  <a:lnTo>
                    <a:pt x="39957" y="17107"/>
                  </a:lnTo>
                  <a:lnTo>
                    <a:pt x="39461" y="16599"/>
                  </a:lnTo>
                  <a:lnTo>
                    <a:pt x="38958" y="16091"/>
                  </a:lnTo>
                  <a:lnTo>
                    <a:pt x="35998" y="17662"/>
                  </a:lnTo>
                  <a:lnTo>
                    <a:pt x="33046" y="19157"/>
                  </a:lnTo>
                  <a:lnTo>
                    <a:pt x="30103" y="20575"/>
                  </a:lnTo>
                  <a:lnTo>
                    <a:pt x="27169" y="21918"/>
                  </a:lnTo>
                  <a:lnTo>
                    <a:pt x="24242" y="23184"/>
                  </a:lnTo>
                  <a:lnTo>
                    <a:pt x="21325" y="24374"/>
                  </a:lnTo>
                  <a:lnTo>
                    <a:pt x="18416" y="25487"/>
                  </a:lnTo>
                  <a:lnTo>
                    <a:pt x="15515" y="26525"/>
                  </a:lnTo>
                  <a:lnTo>
                    <a:pt x="12623" y="27486"/>
                  </a:lnTo>
                  <a:lnTo>
                    <a:pt x="9739" y="28371"/>
                  </a:lnTo>
                  <a:lnTo>
                    <a:pt x="4234" y="20749"/>
                  </a:lnTo>
                  <a:lnTo>
                    <a:pt x="8011" y="19855"/>
                  </a:lnTo>
                  <a:lnTo>
                    <a:pt x="11721" y="18869"/>
                  </a:lnTo>
                  <a:lnTo>
                    <a:pt x="15363" y="17789"/>
                  </a:lnTo>
                  <a:lnTo>
                    <a:pt x="18936" y="16616"/>
                  </a:lnTo>
                  <a:lnTo>
                    <a:pt x="22443" y="15350"/>
                  </a:lnTo>
                  <a:lnTo>
                    <a:pt x="25881" y="13991"/>
                  </a:lnTo>
                  <a:lnTo>
                    <a:pt x="29252" y="12538"/>
                  </a:lnTo>
                  <a:lnTo>
                    <a:pt x="32555" y="10992"/>
                  </a:lnTo>
                  <a:lnTo>
                    <a:pt x="35790" y="9354"/>
                  </a:lnTo>
                  <a:lnTo>
                    <a:pt x="38958" y="7622"/>
                  </a:lnTo>
                  <a:lnTo>
                    <a:pt x="12703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6194364" y="3565002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279055" y="3554839"/>
              <a:ext cx="33876" cy="97395"/>
            </a:xfrm>
            <a:custGeom>
              <a:avLst/>
              <a:pathLst>
                <a:path w="33876" h="97395">
                  <a:moveTo>
                    <a:pt x="846" y="17785"/>
                  </a:moveTo>
                  <a:lnTo>
                    <a:pt x="13974" y="17785"/>
                  </a:lnTo>
                  <a:lnTo>
                    <a:pt x="13974" y="0"/>
                  </a:lnTo>
                  <a:lnTo>
                    <a:pt x="22443" y="0"/>
                  </a:lnTo>
                  <a:lnTo>
                    <a:pt x="22443" y="17785"/>
                  </a:lnTo>
                  <a:lnTo>
                    <a:pt x="30912" y="17785"/>
                  </a:lnTo>
                  <a:lnTo>
                    <a:pt x="30912" y="25830"/>
                  </a:lnTo>
                  <a:lnTo>
                    <a:pt x="22443" y="25830"/>
                  </a:lnTo>
                  <a:lnTo>
                    <a:pt x="22443" y="46580"/>
                  </a:lnTo>
                  <a:lnTo>
                    <a:pt x="32182" y="41922"/>
                  </a:lnTo>
                  <a:lnTo>
                    <a:pt x="33876" y="49544"/>
                  </a:lnTo>
                  <a:lnTo>
                    <a:pt x="32771" y="50217"/>
                  </a:lnTo>
                  <a:lnTo>
                    <a:pt x="31657" y="50882"/>
                  </a:lnTo>
                  <a:lnTo>
                    <a:pt x="30535" y="51538"/>
                  </a:lnTo>
                  <a:lnTo>
                    <a:pt x="29404" y="52186"/>
                  </a:lnTo>
                  <a:lnTo>
                    <a:pt x="28265" y="52826"/>
                  </a:lnTo>
                  <a:lnTo>
                    <a:pt x="27118" y="53457"/>
                  </a:lnTo>
                  <a:lnTo>
                    <a:pt x="25962" y="54079"/>
                  </a:lnTo>
                  <a:lnTo>
                    <a:pt x="24797" y="54693"/>
                  </a:lnTo>
                  <a:lnTo>
                    <a:pt x="23624" y="55299"/>
                  </a:lnTo>
                  <a:lnTo>
                    <a:pt x="22443" y="55896"/>
                  </a:lnTo>
                  <a:lnTo>
                    <a:pt x="22443" y="85538"/>
                  </a:lnTo>
                  <a:lnTo>
                    <a:pt x="22422" y="86851"/>
                  </a:lnTo>
                  <a:lnTo>
                    <a:pt x="22358" y="88079"/>
                  </a:lnTo>
                  <a:lnTo>
                    <a:pt x="22252" y="89222"/>
                  </a:lnTo>
                  <a:lnTo>
                    <a:pt x="22104" y="90281"/>
                  </a:lnTo>
                  <a:lnTo>
                    <a:pt x="21913" y="91254"/>
                  </a:lnTo>
                  <a:lnTo>
                    <a:pt x="21681" y="92144"/>
                  </a:lnTo>
                  <a:lnTo>
                    <a:pt x="21405" y="92948"/>
                  </a:lnTo>
                  <a:lnTo>
                    <a:pt x="21088" y="93668"/>
                  </a:lnTo>
                  <a:lnTo>
                    <a:pt x="20728" y="94303"/>
                  </a:lnTo>
                  <a:lnTo>
                    <a:pt x="20325" y="94854"/>
                  </a:lnTo>
                  <a:lnTo>
                    <a:pt x="19860" y="95337"/>
                  </a:lnTo>
                  <a:lnTo>
                    <a:pt x="19309" y="95769"/>
                  </a:lnTo>
                  <a:lnTo>
                    <a:pt x="18674" y="96150"/>
                  </a:lnTo>
                  <a:lnTo>
                    <a:pt x="17954" y="96480"/>
                  </a:lnTo>
                  <a:lnTo>
                    <a:pt x="17150" y="96759"/>
                  </a:lnTo>
                  <a:lnTo>
                    <a:pt x="16260" y="96988"/>
                  </a:lnTo>
                  <a:lnTo>
                    <a:pt x="15286" y="97166"/>
                  </a:lnTo>
                  <a:lnTo>
                    <a:pt x="14228" y="97293"/>
                  </a:lnTo>
                  <a:lnTo>
                    <a:pt x="13084" y="97369"/>
                  </a:lnTo>
                  <a:lnTo>
                    <a:pt x="11856" y="97395"/>
                  </a:lnTo>
                  <a:lnTo>
                    <a:pt x="10848" y="97378"/>
                  </a:lnTo>
                  <a:lnTo>
                    <a:pt x="9858" y="97327"/>
                  </a:lnTo>
                  <a:lnTo>
                    <a:pt x="8884" y="97242"/>
                  </a:lnTo>
                  <a:lnTo>
                    <a:pt x="7927" y="97124"/>
                  </a:lnTo>
                  <a:lnTo>
                    <a:pt x="6987" y="96971"/>
                  </a:lnTo>
                  <a:lnTo>
                    <a:pt x="6063" y="96785"/>
                  </a:lnTo>
                  <a:lnTo>
                    <a:pt x="5157" y="96565"/>
                  </a:lnTo>
                  <a:lnTo>
                    <a:pt x="4268" y="96311"/>
                  </a:lnTo>
                  <a:lnTo>
                    <a:pt x="3396" y="96023"/>
                  </a:lnTo>
                  <a:lnTo>
                    <a:pt x="2540" y="95701"/>
                  </a:lnTo>
                  <a:lnTo>
                    <a:pt x="846" y="87232"/>
                  </a:lnTo>
                  <a:lnTo>
                    <a:pt x="1782" y="87553"/>
                  </a:lnTo>
                  <a:lnTo>
                    <a:pt x="2727" y="87841"/>
                  </a:lnTo>
                  <a:lnTo>
                    <a:pt x="3679" y="88096"/>
                  </a:lnTo>
                  <a:lnTo>
                    <a:pt x="4641" y="88316"/>
                  </a:lnTo>
                  <a:lnTo>
                    <a:pt x="5610" y="88502"/>
                  </a:lnTo>
                  <a:lnTo>
                    <a:pt x="6588" y="88654"/>
                  </a:lnTo>
                  <a:lnTo>
                    <a:pt x="7575" y="88773"/>
                  </a:lnTo>
                  <a:lnTo>
                    <a:pt x="8570" y="88858"/>
                  </a:lnTo>
                  <a:lnTo>
                    <a:pt x="9574" y="88909"/>
                  </a:lnTo>
                  <a:lnTo>
                    <a:pt x="10586" y="88925"/>
                  </a:lnTo>
                  <a:lnTo>
                    <a:pt x="10916" y="88915"/>
                  </a:lnTo>
                  <a:lnTo>
                    <a:pt x="11230" y="88883"/>
                  </a:lnTo>
                  <a:lnTo>
                    <a:pt x="11526" y="88830"/>
                  </a:lnTo>
                  <a:lnTo>
                    <a:pt x="11805" y="88756"/>
                  </a:lnTo>
                  <a:lnTo>
                    <a:pt x="12068" y="88661"/>
                  </a:lnTo>
                  <a:lnTo>
                    <a:pt x="12314" y="88544"/>
                  </a:lnTo>
                  <a:lnTo>
                    <a:pt x="12542" y="88407"/>
                  </a:lnTo>
                  <a:lnTo>
                    <a:pt x="12754" y="88248"/>
                  </a:lnTo>
                  <a:lnTo>
                    <a:pt x="12949" y="88068"/>
                  </a:lnTo>
                  <a:lnTo>
                    <a:pt x="13127" y="87867"/>
                  </a:lnTo>
                  <a:lnTo>
                    <a:pt x="13288" y="87636"/>
                  </a:lnTo>
                  <a:lnTo>
                    <a:pt x="13432" y="87367"/>
                  </a:lnTo>
                  <a:lnTo>
                    <a:pt x="13559" y="87060"/>
                  </a:lnTo>
                  <a:lnTo>
                    <a:pt x="13669" y="86715"/>
                  </a:lnTo>
                  <a:lnTo>
                    <a:pt x="13762" y="86332"/>
                  </a:lnTo>
                  <a:lnTo>
                    <a:pt x="13838" y="85910"/>
                  </a:lnTo>
                  <a:lnTo>
                    <a:pt x="13897" y="85451"/>
                  </a:lnTo>
                  <a:lnTo>
                    <a:pt x="13940" y="84953"/>
                  </a:lnTo>
                  <a:lnTo>
                    <a:pt x="13965" y="84418"/>
                  </a:lnTo>
                  <a:lnTo>
                    <a:pt x="13974" y="83844"/>
                  </a:lnTo>
                  <a:lnTo>
                    <a:pt x="13974" y="59707"/>
                  </a:lnTo>
                  <a:lnTo>
                    <a:pt x="3387" y="63942"/>
                  </a:lnTo>
                  <a:lnTo>
                    <a:pt x="0" y="55049"/>
                  </a:lnTo>
                  <a:lnTo>
                    <a:pt x="13974" y="49967"/>
                  </a:lnTo>
                  <a:lnTo>
                    <a:pt x="13974" y="25830"/>
                  </a:lnTo>
                  <a:lnTo>
                    <a:pt x="846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309967" y="3554415"/>
              <a:ext cx="67329" cy="97818"/>
            </a:xfrm>
            <a:custGeom>
              <a:avLst/>
              <a:pathLst>
                <a:path w="67329" h="97818">
                  <a:moveTo>
                    <a:pt x="18632" y="90619"/>
                  </a:moveTo>
                  <a:lnTo>
                    <a:pt x="18632" y="97818"/>
                  </a:lnTo>
                  <a:lnTo>
                    <a:pt x="10162" y="97818"/>
                  </a:lnTo>
                  <a:lnTo>
                    <a:pt x="10162" y="36417"/>
                  </a:lnTo>
                  <a:lnTo>
                    <a:pt x="9570" y="37336"/>
                  </a:lnTo>
                  <a:lnTo>
                    <a:pt x="8977" y="38229"/>
                  </a:lnTo>
                  <a:lnTo>
                    <a:pt x="8384" y="39097"/>
                  </a:lnTo>
                  <a:lnTo>
                    <a:pt x="7791" y="39940"/>
                  </a:lnTo>
                  <a:lnTo>
                    <a:pt x="7198" y="40757"/>
                  </a:lnTo>
                  <a:lnTo>
                    <a:pt x="6605" y="41549"/>
                  </a:lnTo>
                  <a:lnTo>
                    <a:pt x="6013" y="42316"/>
                  </a:lnTo>
                  <a:lnTo>
                    <a:pt x="5420" y="43057"/>
                  </a:lnTo>
                  <a:lnTo>
                    <a:pt x="4827" y="43772"/>
                  </a:lnTo>
                  <a:lnTo>
                    <a:pt x="4234" y="44462"/>
                  </a:lnTo>
                  <a:lnTo>
                    <a:pt x="0" y="35993"/>
                  </a:lnTo>
                  <a:lnTo>
                    <a:pt x="2303" y="32585"/>
                  </a:lnTo>
                  <a:lnTo>
                    <a:pt x="4471" y="29133"/>
                  </a:lnTo>
                  <a:lnTo>
                    <a:pt x="6504" y="25640"/>
                  </a:lnTo>
                  <a:lnTo>
                    <a:pt x="8401" y="22104"/>
                  </a:lnTo>
                  <a:lnTo>
                    <a:pt x="10162" y="18526"/>
                  </a:lnTo>
                  <a:lnTo>
                    <a:pt x="11789" y="14905"/>
                  </a:lnTo>
                  <a:lnTo>
                    <a:pt x="13279" y="11242"/>
                  </a:lnTo>
                  <a:lnTo>
                    <a:pt x="14634" y="7537"/>
                  </a:lnTo>
                  <a:lnTo>
                    <a:pt x="15854" y="3789"/>
                  </a:lnTo>
                  <a:lnTo>
                    <a:pt x="16938" y="0"/>
                  </a:lnTo>
                  <a:lnTo>
                    <a:pt x="25407" y="2964"/>
                  </a:lnTo>
                  <a:lnTo>
                    <a:pt x="24895" y="4484"/>
                  </a:lnTo>
                  <a:lnTo>
                    <a:pt x="24374" y="5996"/>
                  </a:lnTo>
                  <a:lnTo>
                    <a:pt x="23844" y="7499"/>
                  </a:lnTo>
                  <a:lnTo>
                    <a:pt x="23307" y="8994"/>
                  </a:lnTo>
                  <a:lnTo>
                    <a:pt x="22760" y="10480"/>
                  </a:lnTo>
                  <a:lnTo>
                    <a:pt x="22206" y="11958"/>
                  </a:lnTo>
                  <a:lnTo>
                    <a:pt x="21642" y="13427"/>
                  </a:lnTo>
                  <a:lnTo>
                    <a:pt x="21071" y="14888"/>
                  </a:lnTo>
                  <a:lnTo>
                    <a:pt x="20491" y="16341"/>
                  </a:lnTo>
                  <a:lnTo>
                    <a:pt x="19902" y="17785"/>
                  </a:lnTo>
                  <a:lnTo>
                    <a:pt x="38111" y="17785"/>
                  </a:lnTo>
                  <a:lnTo>
                    <a:pt x="37590" y="16192"/>
                  </a:lnTo>
                  <a:lnTo>
                    <a:pt x="37044" y="14634"/>
                  </a:lnTo>
                  <a:lnTo>
                    <a:pt x="36472" y="13110"/>
                  </a:lnTo>
                  <a:lnTo>
                    <a:pt x="35875" y="11619"/>
                  </a:lnTo>
                  <a:lnTo>
                    <a:pt x="35252" y="10162"/>
                  </a:lnTo>
                  <a:lnTo>
                    <a:pt x="34604" y="8740"/>
                  </a:lnTo>
                  <a:lnTo>
                    <a:pt x="33931" y="7351"/>
                  </a:lnTo>
                  <a:lnTo>
                    <a:pt x="33232" y="5996"/>
                  </a:lnTo>
                  <a:lnTo>
                    <a:pt x="32508" y="4674"/>
                  </a:lnTo>
                  <a:lnTo>
                    <a:pt x="31759" y="3387"/>
                  </a:lnTo>
                  <a:lnTo>
                    <a:pt x="39804" y="423"/>
                  </a:lnTo>
                  <a:lnTo>
                    <a:pt x="40715" y="2045"/>
                  </a:lnTo>
                  <a:lnTo>
                    <a:pt x="41583" y="3692"/>
                  </a:lnTo>
                  <a:lnTo>
                    <a:pt x="42409" y="5365"/>
                  </a:lnTo>
                  <a:lnTo>
                    <a:pt x="43192" y="7063"/>
                  </a:lnTo>
                  <a:lnTo>
                    <a:pt x="43933" y="8786"/>
                  </a:lnTo>
                  <a:lnTo>
                    <a:pt x="44632" y="10535"/>
                  </a:lnTo>
                  <a:lnTo>
                    <a:pt x="45288" y="12309"/>
                  </a:lnTo>
                  <a:lnTo>
                    <a:pt x="45902" y="14109"/>
                  </a:lnTo>
                  <a:lnTo>
                    <a:pt x="46474" y="15934"/>
                  </a:lnTo>
                  <a:lnTo>
                    <a:pt x="47003" y="17785"/>
                  </a:lnTo>
                  <a:lnTo>
                    <a:pt x="66482" y="17785"/>
                  </a:lnTo>
                  <a:lnTo>
                    <a:pt x="66482" y="25830"/>
                  </a:lnTo>
                  <a:lnTo>
                    <a:pt x="44886" y="25830"/>
                  </a:lnTo>
                  <a:lnTo>
                    <a:pt x="44886" y="39804"/>
                  </a:lnTo>
                  <a:lnTo>
                    <a:pt x="63942" y="39804"/>
                  </a:lnTo>
                  <a:lnTo>
                    <a:pt x="63942" y="47003"/>
                  </a:lnTo>
                  <a:lnTo>
                    <a:pt x="44886" y="47003"/>
                  </a:lnTo>
                  <a:lnTo>
                    <a:pt x="44886" y="61401"/>
                  </a:lnTo>
                  <a:lnTo>
                    <a:pt x="63942" y="61401"/>
                  </a:lnTo>
                  <a:lnTo>
                    <a:pt x="63942" y="69023"/>
                  </a:lnTo>
                  <a:lnTo>
                    <a:pt x="44886" y="69023"/>
                  </a:lnTo>
                  <a:lnTo>
                    <a:pt x="44886" y="82997"/>
                  </a:lnTo>
                  <a:lnTo>
                    <a:pt x="67329" y="82997"/>
                  </a:lnTo>
                  <a:lnTo>
                    <a:pt x="67329" y="906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328599" y="3580246"/>
              <a:ext cx="18208" cy="13974"/>
            </a:xfrm>
            <a:custGeom>
              <a:avLst/>
              <a:pathLst>
                <a:path w="18208" h="13974">
                  <a:moveTo>
                    <a:pt x="0" y="0"/>
                  </a:moveTo>
                  <a:lnTo>
                    <a:pt x="0" y="13974"/>
                  </a:lnTo>
                  <a:lnTo>
                    <a:pt x="18208" y="13974"/>
                  </a:lnTo>
                  <a:lnTo>
                    <a:pt x="1820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328599" y="3601419"/>
              <a:ext cx="18208" cy="14397"/>
            </a:xfrm>
            <a:custGeom>
              <a:avLst/>
              <a:pathLst>
                <a:path w="18208" h="14397">
                  <a:moveTo>
                    <a:pt x="0" y="0"/>
                  </a:moveTo>
                  <a:lnTo>
                    <a:pt x="0" y="14397"/>
                  </a:lnTo>
                  <a:lnTo>
                    <a:pt x="18208" y="14397"/>
                  </a:lnTo>
                  <a:lnTo>
                    <a:pt x="1820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328599" y="3623439"/>
              <a:ext cx="18208" cy="13974"/>
            </a:xfrm>
            <a:custGeom>
              <a:avLst/>
              <a:pathLst>
                <a:path w="18208" h="13974">
                  <a:moveTo>
                    <a:pt x="0" y="0"/>
                  </a:moveTo>
                  <a:lnTo>
                    <a:pt x="0" y="13974"/>
                  </a:lnTo>
                  <a:lnTo>
                    <a:pt x="18208" y="13974"/>
                  </a:lnTo>
                  <a:lnTo>
                    <a:pt x="1820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388730" y="3554839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387883" y="3574741"/>
              <a:ext cx="95277" cy="77492"/>
            </a:xfrm>
            <a:custGeom>
              <a:avLst/>
              <a:pathLst>
                <a:path w="95277" h="77492">
                  <a:moveTo>
                    <a:pt x="1693" y="8469"/>
                  </a:moveTo>
                  <a:lnTo>
                    <a:pt x="32606" y="8469"/>
                  </a:lnTo>
                  <a:lnTo>
                    <a:pt x="33110" y="7622"/>
                  </a:lnTo>
                  <a:lnTo>
                    <a:pt x="33605" y="6775"/>
                  </a:lnTo>
                  <a:lnTo>
                    <a:pt x="34092" y="5928"/>
                  </a:lnTo>
                  <a:lnTo>
                    <a:pt x="34571" y="5081"/>
                  </a:lnTo>
                  <a:lnTo>
                    <a:pt x="35041" y="4234"/>
                  </a:lnTo>
                  <a:lnTo>
                    <a:pt x="35502" y="3387"/>
                  </a:lnTo>
                  <a:lnTo>
                    <a:pt x="35955" y="2540"/>
                  </a:lnTo>
                  <a:lnTo>
                    <a:pt x="36400" y="1693"/>
                  </a:lnTo>
                  <a:lnTo>
                    <a:pt x="36836" y="846"/>
                  </a:lnTo>
                  <a:lnTo>
                    <a:pt x="37264" y="0"/>
                  </a:lnTo>
                  <a:lnTo>
                    <a:pt x="45733" y="2117"/>
                  </a:lnTo>
                  <a:lnTo>
                    <a:pt x="45475" y="2790"/>
                  </a:lnTo>
                  <a:lnTo>
                    <a:pt x="45208" y="3455"/>
                  </a:lnTo>
                  <a:lnTo>
                    <a:pt x="44933" y="4111"/>
                  </a:lnTo>
                  <a:lnTo>
                    <a:pt x="44649" y="4759"/>
                  </a:lnTo>
                  <a:lnTo>
                    <a:pt x="44357" y="5399"/>
                  </a:lnTo>
                  <a:lnTo>
                    <a:pt x="44056" y="6030"/>
                  </a:lnTo>
                  <a:lnTo>
                    <a:pt x="43747" y="6652"/>
                  </a:lnTo>
                  <a:lnTo>
                    <a:pt x="43429" y="7266"/>
                  </a:lnTo>
                  <a:lnTo>
                    <a:pt x="43103" y="7872"/>
                  </a:lnTo>
                  <a:lnTo>
                    <a:pt x="42769" y="8469"/>
                  </a:lnTo>
                  <a:lnTo>
                    <a:pt x="95277" y="8469"/>
                  </a:lnTo>
                  <a:lnTo>
                    <a:pt x="95277" y="16091"/>
                  </a:lnTo>
                  <a:lnTo>
                    <a:pt x="38111" y="16091"/>
                  </a:lnTo>
                  <a:lnTo>
                    <a:pt x="36895" y="18035"/>
                  </a:lnTo>
                  <a:lnTo>
                    <a:pt x="35621" y="19970"/>
                  </a:lnTo>
                  <a:lnTo>
                    <a:pt x="34287" y="21896"/>
                  </a:lnTo>
                  <a:lnTo>
                    <a:pt x="32894" y="23815"/>
                  </a:lnTo>
                  <a:lnTo>
                    <a:pt x="31441" y="25725"/>
                  </a:lnTo>
                  <a:lnTo>
                    <a:pt x="29929" y="27626"/>
                  </a:lnTo>
                  <a:lnTo>
                    <a:pt x="28358" y="29519"/>
                  </a:lnTo>
                  <a:lnTo>
                    <a:pt x="26728" y="31403"/>
                  </a:lnTo>
                  <a:lnTo>
                    <a:pt x="25039" y="33279"/>
                  </a:lnTo>
                  <a:lnTo>
                    <a:pt x="23290" y="35146"/>
                  </a:lnTo>
                  <a:lnTo>
                    <a:pt x="23290" y="77492"/>
                  </a:lnTo>
                  <a:lnTo>
                    <a:pt x="15244" y="77492"/>
                  </a:lnTo>
                  <a:lnTo>
                    <a:pt x="15244" y="42345"/>
                  </a:lnTo>
                  <a:lnTo>
                    <a:pt x="14389" y="43103"/>
                  </a:lnTo>
                  <a:lnTo>
                    <a:pt x="13516" y="43853"/>
                  </a:lnTo>
                  <a:lnTo>
                    <a:pt x="12627" y="44594"/>
                  </a:lnTo>
                  <a:lnTo>
                    <a:pt x="11721" y="45326"/>
                  </a:lnTo>
                  <a:lnTo>
                    <a:pt x="10798" y="46050"/>
                  </a:lnTo>
                  <a:lnTo>
                    <a:pt x="9858" y="46766"/>
                  </a:lnTo>
                  <a:lnTo>
                    <a:pt x="8901" y="47473"/>
                  </a:lnTo>
                  <a:lnTo>
                    <a:pt x="7927" y="48172"/>
                  </a:lnTo>
                  <a:lnTo>
                    <a:pt x="6936" y="48862"/>
                  </a:lnTo>
                  <a:lnTo>
                    <a:pt x="5928" y="49544"/>
                  </a:lnTo>
                  <a:lnTo>
                    <a:pt x="0" y="42769"/>
                  </a:lnTo>
                  <a:lnTo>
                    <a:pt x="3785" y="39987"/>
                  </a:lnTo>
                  <a:lnTo>
                    <a:pt x="7351" y="37230"/>
                  </a:lnTo>
                  <a:lnTo>
                    <a:pt x="10696" y="34499"/>
                  </a:lnTo>
                  <a:lnTo>
                    <a:pt x="13821" y="31793"/>
                  </a:lnTo>
                  <a:lnTo>
                    <a:pt x="16726" y="29112"/>
                  </a:lnTo>
                  <a:lnTo>
                    <a:pt x="19411" y="26457"/>
                  </a:lnTo>
                  <a:lnTo>
                    <a:pt x="21875" y="23827"/>
                  </a:lnTo>
                  <a:lnTo>
                    <a:pt x="24120" y="21223"/>
                  </a:lnTo>
                  <a:lnTo>
                    <a:pt x="26144" y="18644"/>
                  </a:lnTo>
                  <a:lnTo>
                    <a:pt x="27948" y="16091"/>
                  </a:lnTo>
                  <a:lnTo>
                    <a:pt x="1693" y="16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6418796" y="3598031"/>
              <a:ext cx="66059" cy="53355"/>
            </a:xfrm>
            <a:custGeom>
              <a:avLst/>
              <a:pathLst>
                <a:path w="66059" h="53355">
                  <a:moveTo>
                    <a:pt x="9316" y="0"/>
                  </a:moveTo>
                  <a:lnTo>
                    <a:pt x="55049" y="0"/>
                  </a:lnTo>
                  <a:lnTo>
                    <a:pt x="55049" y="8045"/>
                  </a:lnTo>
                  <a:lnTo>
                    <a:pt x="53592" y="9303"/>
                  </a:lnTo>
                  <a:lnTo>
                    <a:pt x="52102" y="10535"/>
                  </a:lnTo>
                  <a:lnTo>
                    <a:pt x="50577" y="11742"/>
                  </a:lnTo>
                  <a:lnTo>
                    <a:pt x="49019" y="12923"/>
                  </a:lnTo>
                  <a:lnTo>
                    <a:pt x="47427" y="14079"/>
                  </a:lnTo>
                  <a:lnTo>
                    <a:pt x="45801" y="15210"/>
                  </a:lnTo>
                  <a:lnTo>
                    <a:pt x="44141" y="16315"/>
                  </a:lnTo>
                  <a:lnTo>
                    <a:pt x="42447" y="17395"/>
                  </a:lnTo>
                  <a:lnTo>
                    <a:pt x="40719" y="18450"/>
                  </a:lnTo>
                  <a:lnTo>
                    <a:pt x="38958" y="19479"/>
                  </a:lnTo>
                  <a:lnTo>
                    <a:pt x="38958" y="22443"/>
                  </a:lnTo>
                  <a:lnTo>
                    <a:pt x="66059" y="22443"/>
                  </a:lnTo>
                  <a:lnTo>
                    <a:pt x="66059" y="30065"/>
                  </a:lnTo>
                  <a:lnTo>
                    <a:pt x="38958" y="30065"/>
                  </a:lnTo>
                  <a:lnTo>
                    <a:pt x="38958" y="45309"/>
                  </a:lnTo>
                  <a:lnTo>
                    <a:pt x="38932" y="46133"/>
                  </a:lnTo>
                  <a:lnTo>
                    <a:pt x="38856" y="46910"/>
                  </a:lnTo>
                  <a:lnTo>
                    <a:pt x="38729" y="47641"/>
                  </a:lnTo>
                  <a:lnTo>
                    <a:pt x="38551" y="48324"/>
                  </a:lnTo>
                  <a:lnTo>
                    <a:pt x="38322" y="48962"/>
                  </a:lnTo>
                  <a:lnTo>
                    <a:pt x="38043" y="49552"/>
                  </a:lnTo>
                  <a:lnTo>
                    <a:pt x="37713" y="50097"/>
                  </a:lnTo>
                  <a:lnTo>
                    <a:pt x="37331" y="50594"/>
                  </a:lnTo>
                  <a:lnTo>
                    <a:pt x="36900" y="51045"/>
                  </a:lnTo>
                  <a:lnTo>
                    <a:pt x="36417" y="51450"/>
                  </a:lnTo>
                  <a:lnTo>
                    <a:pt x="35883" y="51812"/>
                  </a:lnTo>
                  <a:lnTo>
                    <a:pt x="35299" y="52136"/>
                  </a:lnTo>
                  <a:lnTo>
                    <a:pt x="34664" y="52421"/>
                  </a:lnTo>
                  <a:lnTo>
                    <a:pt x="33978" y="52669"/>
                  </a:lnTo>
                  <a:lnTo>
                    <a:pt x="33241" y="52879"/>
                  </a:lnTo>
                  <a:lnTo>
                    <a:pt x="32453" y="53050"/>
                  </a:lnTo>
                  <a:lnTo>
                    <a:pt x="31615" y="53184"/>
                  </a:lnTo>
                  <a:lnTo>
                    <a:pt x="30726" y="53279"/>
                  </a:lnTo>
                  <a:lnTo>
                    <a:pt x="29785" y="53336"/>
                  </a:lnTo>
                  <a:lnTo>
                    <a:pt x="28795" y="53355"/>
                  </a:lnTo>
                  <a:lnTo>
                    <a:pt x="27783" y="53347"/>
                  </a:lnTo>
                  <a:lnTo>
                    <a:pt x="26779" y="53321"/>
                  </a:lnTo>
                  <a:lnTo>
                    <a:pt x="25784" y="53279"/>
                  </a:lnTo>
                  <a:lnTo>
                    <a:pt x="24797" y="53220"/>
                  </a:lnTo>
                  <a:lnTo>
                    <a:pt x="23819" y="53143"/>
                  </a:lnTo>
                  <a:lnTo>
                    <a:pt x="22849" y="53050"/>
                  </a:lnTo>
                  <a:lnTo>
                    <a:pt x="21888" y="52940"/>
                  </a:lnTo>
                  <a:lnTo>
                    <a:pt x="20935" y="52813"/>
                  </a:lnTo>
                  <a:lnTo>
                    <a:pt x="19991" y="52669"/>
                  </a:lnTo>
                  <a:lnTo>
                    <a:pt x="19055" y="52508"/>
                  </a:lnTo>
                  <a:lnTo>
                    <a:pt x="17785" y="44462"/>
                  </a:lnTo>
                  <a:lnTo>
                    <a:pt x="18560" y="44623"/>
                  </a:lnTo>
                  <a:lnTo>
                    <a:pt x="19360" y="44767"/>
                  </a:lnTo>
                  <a:lnTo>
                    <a:pt x="20186" y="44894"/>
                  </a:lnTo>
                  <a:lnTo>
                    <a:pt x="21037" y="45005"/>
                  </a:lnTo>
                  <a:lnTo>
                    <a:pt x="21913" y="45098"/>
                  </a:lnTo>
                  <a:lnTo>
                    <a:pt x="22815" y="45174"/>
                  </a:lnTo>
                  <a:lnTo>
                    <a:pt x="23743" y="45233"/>
                  </a:lnTo>
                  <a:lnTo>
                    <a:pt x="24696" y="45276"/>
                  </a:lnTo>
                  <a:lnTo>
                    <a:pt x="25674" y="45301"/>
                  </a:lnTo>
                  <a:lnTo>
                    <a:pt x="26677" y="45309"/>
                  </a:lnTo>
                  <a:lnTo>
                    <a:pt x="27482" y="45297"/>
                  </a:lnTo>
                  <a:lnTo>
                    <a:pt x="28202" y="45259"/>
                  </a:lnTo>
                  <a:lnTo>
                    <a:pt x="28837" y="45195"/>
                  </a:lnTo>
                  <a:lnTo>
                    <a:pt x="29387" y="45106"/>
                  </a:lnTo>
                  <a:lnTo>
                    <a:pt x="29853" y="44992"/>
                  </a:lnTo>
                  <a:lnTo>
                    <a:pt x="30234" y="44852"/>
                  </a:lnTo>
                  <a:lnTo>
                    <a:pt x="30531" y="44687"/>
                  </a:lnTo>
                  <a:lnTo>
                    <a:pt x="30742" y="44496"/>
                  </a:lnTo>
                  <a:lnTo>
                    <a:pt x="30870" y="44280"/>
                  </a:lnTo>
                  <a:lnTo>
                    <a:pt x="30912" y="44039"/>
                  </a:lnTo>
                  <a:lnTo>
                    <a:pt x="30912" y="30065"/>
                  </a:lnTo>
                  <a:lnTo>
                    <a:pt x="0" y="30065"/>
                  </a:lnTo>
                  <a:lnTo>
                    <a:pt x="0" y="22443"/>
                  </a:lnTo>
                  <a:lnTo>
                    <a:pt x="30912" y="22443"/>
                  </a:lnTo>
                  <a:lnTo>
                    <a:pt x="30912" y="15244"/>
                  </a:lnTo>
                  <a:lnTo>
                    <a:pt x="32254" y="14401"/>
                  </a:lnTo>
                  <a:lnTo>
                    <a:pt x="33571" y="13567"/>
                  </a:lnTo>
                  <a:lnTo>
                    <a:pt x="34863" y="12741"/>
                  </a:lnTo>
                  <a:lnTo>
                    <a:pt x="36129" y="11924"/>
                  </a:lnTo>
                  <a:lnTo>
                    <a:pt x="37370" y="11115"/>
                  </a:lnTo>
                  <a:lnTo>
                    <a:pt x="38585" y="10315"/>
                  </a:lnTo>
                  <a:lnTo>
                    <a:pt x="39775" y="9523"/>
                  </a:lnTo>
                  <a:lnTo>
                    <a:pt x="40939" y="8740"/>
                  </a:lnTo>
                  <a:lnTo>
                    <a:pt x="42078" y="7965"/>
                  </a:lnTo>
                  <a:lnTo>
                    <a:pt x="43192" y="7198"/>
                  </a:lnTo>
                  <a:lnTo>
                    <a:pt x="9316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500100" y="3560767"/>
              <a:ext cx="35146" cy="65635"/>
            </a:xfrm>
            <a:custGeom>
              <a:avLst/>
              <a:pathLst>
                <a:path w="35146" h="65635">
                  <a:moveTo>
                    <a:pt x="35146" y="0"/>
                  </a:moveTo>
                  <a:lnTo>
                    <a:pt x="35146" y="65212"/>
                  </a:lnTo>
                  <a:lnTo>
                    <a:pt x="27524" y="65212"/>
                  </a:lnTo>
                  <a:lnTo>
                    <a:pt x="27524" y="7198"/>
                  </a:lnTo>
                  <a:lnTo>
                    <a:pt x="7622" y="7198"/>
                  </a:lnTo>
                  <a:lnTo>
                    <a:pt x="7622" y="65635"/>
                  </a:lnTo>
                  <a:lnTo>
                    <a:pt x="0" y="6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496712" y="3577282"/>
              <a:ext cx="24560" cy="74951"/>
            </a:xfrm>
            <a:custGeom>
              <a:avLst/>
              <a:pathLst>
                <a:path w="24560" h="74951">
                  <a:moveTo>
                    <a:pt x="17361" y="0"/>
                  </a:moveTo>
                  <a:lnTo>
                    <a:pt x="24560" y="0"/>
                  </a:lnTo>
                  <a:lnTo>
                    <a:pt x="24543" y="6457"/>
                  </a:lnTo>
                  <a:lnTo>
                    <a:pt x="24492" y="12449"/>
                  </a:lnTo>
                  <a:lnTo>
                    <a:pt x="24408" y="17975"/>
                  </a:lnTo>
                  <a:lnTo>
                    <a:pt x="24289" y="23036"/>
                  </a:lnTo>
                  <a:lnTo>
                    <a:pt x="24137" y="27630"/>
                  </a:lnTo>
                  <a:lnTo>
                    <a:pt x="23950" y="31759"/>
                  </a:lnTo>
                  <a:lnTo>
                    <a:pt x="23730" y="35422"/>
                  </a:lnTo>
                  <a:lnTo>
                    <a:pt x="23476" y="38619"/>
                  </a:lnTo>
                  <a:lnTo>
                    <a:pt x="23188" y="41350"/>
                  </a:lnTo>
                  <a:lnTo>
                    <a:pt x="22866" y="43616"/>
                  </a:lnTo>
                  <a:lnTo>
                    <a:pt x="22500" y="45627"/>
                  </a:lnTo>
                  <a:lnTo>
                    <a:pt x="22079" y="47596"/>
                  </a:lnTo>
                  <a:lnTo>
                    <a:pt x="21602" y="49523"/>
                  </a:lnTo>
                  <a:lnTo>
                    <a:pt x="21071" y="51407"/>
                  </a:lnTo>
                  <a:lnTo>
                    <a:pt x="20484" y="53249"/>
                  </a:lnTo>
                  <a:lnTo>
                    <a:pt x="19843" y="55049"/>
                  </a:lnTo>
                  <a:lnTo>
                    <a:pt x="19146" y="56806"/>
                  </a:lnTo>
                  <a:lnTo>
                    <a:pt x="18394" y="58521"/>
                  </a:lnTo>
                  <a:lnTo>
                    <a:pt x="17588" y="60194"/>
                  </a:lnTo>
                  <a:lnTo>
                    <a:pt x="16726" y="61824"/>
                  </a:lnTo>
                  <a:lnTo>
                    <a:pt x="15809" y="63404"/>
                  </a:lnTo>
                  <a:lnTo>
                    <a:pt x="14837" y="64924"/>
                  </a:lnTo>
                  <a:lnTo>
                    <a:pt x="13811" y="66385"/>
                  </a:lnTo>
                  <a:lnTo>
                    <a:pt x="12729" y="67787"/>
                  </a:lnTo>
                  <a:lnTo>
                    <a:pt x="11592" y="69129"/>
                  </a:lnTo>
                  <a:lnTo>
                    <a:pt x="10400" y="70412"/>
                  </a:lnTo>
                  <a:lnTo>
                    <a:pt x="9153" y="71636"/>
                  </a:lnTo>
                  <a:lnTo>
                    <a:pt x="7850" y="72800"/>
                  </a:lnTo>
                  <a:lnTo>
                    <a:pt x="6493" y="73905"/>
                  </a:lnTo>
                  <a:lnTo>
                    <a:pt x="5081" y="74951"/>
                  </a:lnTo>
                  <a:lnTo>
                    <a:pt x="0" y="68600"/>
                  </a:lnTo>
                  <a:lnTo>
                    <a:pt x="1247" y="67643"/>
                  </a:lnTo>
                  <a:lnTo>
                    <a:pt x="2447" y="66635"/>
                  </a:lnTo>
                  <a:lnTo>
                    <a:pt x="3601" y="65576"/>
                  </a:lnTo>
                  <a:lnTo>
                    <a:pt x="4708" y="64467"/>
                  </a:lnTo>
                  <a:lnTo>
                    <a:pt x="5769" y="63306"/>
                  </a:lnTo>
                  <a:lnTo>
                    <a:pt x="6783" y="62095"/>
                  </a:lnTo>
                  <a:lnTo>
                    <a:pt x="7751" y="60833"/>
                  </a:lnTo>
                  <a:lnTo>
                    <a:pt x="8672" y="59521"/>
                  </a:lnTo>
                  <a:lnTo>
                    <a:pt x="9546" y="58157"/>
                  </a:lnTo>
                  <a:lnTo>
                    <a:pt x="10374" y="56743"/>
                  </a:lnTo>
                  <a:lnTo>
                    <a:pt x="11153" y="55284"/>
                  </a:lnTo>
                  <a:lnTo>
                    <a:pt x="11882" y="53787"/>
                  </a:lnTo>
                  <a:lnTo>
                    <a:pt x="12559" y="52252"/>
                  </a:lnTo>
                  <a:lnTo>
                    <a:pt x="13186" y="50679"/>
                  </a:lnTo>
                  <a:lnTo>
                    <a:pt x="13762" y="49068"/>
                  </a:lnTo>
                  <a:lnTo>
                    <a:pt x="14287" y="47418"/>
                  </a:lnTo>
                  <a:lnTo>
                    <a:pt x="14761" y="45731"/>
                  </a:lnTo>
                  <a:lnTo>
                    <a:pt x="15185" y="44005"/>
                  </a:lnTo>
                  <a:lnTo>
                    <a:pt x="15557" y="42241"/>
                  </a:lnTo>
                  <a:lnTo>
                    <a:pt x="15879" y="40440"/>
                  </a:lnTo>
                  <a:lnTo>
                    <a:pt x="16161" y="38396"/>
                  </a:lnTo>
                  <a:lnTo>
                    <a:pt x="16413" y="35909"/>
                  </a:lnTo>
                  <a:lnTo>
                    <a:pt x="16635" y="32976"/>
                  </a:lnTo>
                  <a:lnTo>
                    <a:pt x="16828" y="29599"/>
                  </a:lnTo>
                  <a:lnTo>
                    <a:pt x="16991" y="25777"/>
                  </a:lnTo>
                  <a:lnTo>
                    <a:pt x="17124" y="21511"/>
                  </a:lnTo>
                  <a:lnTo>
                    <a:pt x="17228" y="16800"/>
                  </a:lnTo>
                  <a:lnTo>
                    <a:pt x="17302" y="11645"/>
                  </a:lnTo>
                  <a:lnTo>
                    <a:pt x="17346" y="60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6519579" y="3628944"/>
              <a:ext cx="17785" cy="22866"/>
            </a:xfrm>
            <a:custGeom>
              <a:avLst/>
              <a:pathLst>
                <a:path w="17785" h="22866">
                  <a:moveTo>
                    <a:pt x="5928" y="0"/>
                  </a:moveTo>
                  <a:lnTo>
                    <a:pt x="7342" y="1786"/>
                  </a:lnTo>
                  <a:lnTo>
                    <a:pt x="8706" y="3590"/>
                  </a:lnTo>
                  <a:lnTo>
                    <a:pt x="10018" y="5411"/>
                  </a:lnTo>
                  <a:lnTo>
                    <a:pt x="11280" y="7249"/>
                  </a:lnTo>
                  <a:lnTo>
                    <a:pt x="12491" y="9104"/>
                  </a:lnTo>
                  <a:lnTo>
                    <a:pt x="13652" y="10976"/>
                  </a:lnTo>
                  <a:lnTo>
                    <a:pt x="14761" y="12864"/>
                  </a:lnTo>
                  <a:lnTo>
                    <a:pt x="15820" y="14770"/>
                  </a:lnTo>
                  <a:lnTo>
                    <a:pt x="16828" y="16692"/>
                  </a:lnTo>
                  <a:lnTo>
                    <a:pt x="17785" y="18632"/>
                  </a:lnTo>
                  <a:lnTo>
                    <a:pt x="11009" y="22866"/>
                  </a:lnTo>
                  <a:lnTo>
                    <a:pt x="10137" y="20923"/>
                  </a:lnTo>
                  <a:lnTo>
                    <a:pt x="9214" y="18987"/>
                  </a:lnTo>
                  <a:lnTo>
                    <a:pt x="8240" y="17061"/>
                  </a:lnTo>
                  <a:lnTo>
                    <a:pt x="7215" y="15142"/>
                  </a:lnTo>
                  <a:lnTo>
                    <a:pt x="6140" y="13233"/>
                  </a:lnTo>
                  <a:lnTo>
                    <a:pt x="5013" y="11331"/>
                  </a:lnTo>
                  <a:lnTo>
                    <a:pt x="3836" y="9438"/>
                  </a:lnTo>
                  <a:lnTo>
                    <a:pt x="2608" y="7554"/>
                  </a:lnTo>
                  <a:lnTo>
                    <a:pt x="1329" y="5678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536093" y="3554415"/>
              <a:ext cx="55049" cy="97818"/>
            </a:xfrm>
            <a:custGeom>
              <a:avLst/>
              <a:pathLst>
                <a:path w="55049" h="97818">
                  <a:moveTo>
                    <a:pt x="15244" y="0"/>
                  </a:moveTo>
                  <a:lnTo>
                    <a:pt x="22866" y="2117"/>
                  </a:lnTo>
                  <a:lnTo>
                    <a:pt x="22519" y="3717"/>
                  </a:lnTo>
                  <a:lnTo>
                    <a:pt x="22155" y="5301"/>
                  </a:lnTo>
                  <a:lnTo>
                    <a:pt x="21774" y="6868"/>
                  </a:lnTo>
                  <a:lnTo>
                    <a:pt x="21376" y="8418"/>
                  </a:lnTo>
                  <a:lnTo>
                    <a:pt x="20961" y="9951"/>
                  </a:lnTo>
                  <a:lnTo>
                    <a:pt x="20529" y="11467"/>
                  </a:lnTo>
                  <a:lnTo>
                    <a:pt x="20080" y="12966"/>
                  </a:lnTo>
                  <a:lnTo>
                    <a:pt x="19614" y="14448"/>
                  </a:lnTo>
                  <a:lnTo>
                    <a:pt x="19131" y="15913"/>
                  </a:lnTo>
                  <a:lnTo>
                    <a:pt x="18632" y="17361"/>
                  </a:lnTo>
                  <a:lnTo>
                    <a:pt x="55049" y="17361"/>
                  </a:lnTo>
                  <a:lnTo>
                    <a:pt x="55013" y="28888"/>
                  </a:lnTo>
                  <a:lnTo>
                    <a:pt x="54905" y="39415"/>
                  </a:lnTo>
                  <a:lnTo>
                    <a:pt x="54725" y="48943"/>
                  </a:lnTo>
                  <a:lnTo>
                    <a:pt x="54473" y="57471"/>
                  </a:lnTo>
                  <a:lnTo>
                    <a:pt x="54149" y="65000"/>
                  </a:lnTo>
                  <a:lnTo>
                    <a:pt x="53753" y="71530"/>
                  </a:lnTo>
                  <a:lnTo>
                    <a:pt x="53285" y="77060"/>
                  </a:lnTo>
                  <a:lnTo>
                    <a:pt x="52745" y="81591"/>
                  </a:lnTo>
                  <a:lnTo>
                    <a:pt x="52133" y="85123"/>
                  </a:lnTo>
                  <a:lnTo>
                    <a:pt x="51450" y="87655"/>
                  </a:lnTo>
                  <a:lnTo>
                    <a:pt x="50677" y="89586"/>
                  </a:lnTo>
                  <a:lnTo>
                    <a:pt x="49798" y="91314"/>
                  </a:lnTo>
                  <a:lnTo>
                    <a:pt x="48814" y="92838"/>
                  </a:lnTo>
                  <a:lnTo>
                    <a:pt x="47723" y="94159"/>
                  </a:lnTo>
                  <a:lnTo>
                    <a:pt x="46527" y="95277"/>
                  </a:lnTo>
                  <a:lnTo>
                    <a:pt x="45225" y="96192"/>
                  </a:lnTo>
                  <a:lnTo>
                    <a:pt x="43817" y="96903"/>
                  </a:lnTo>
                  <a:lnTo>
                    <a:pt x="42303" y="97412"/>
                  </a:lnTo>
                  <a:lnTo>
                    <a:pt x="40683" y="97716"/>
                  </a:lnTo>
                  <a:lnTo>
                    <a:pt x="38958" y="97818"/>
                  </a:lnTo>
                  <a:lnTo>
                    <a:pt x="38263" y="97801"/>
                  </a:lnTo>
                  <a:lnTo>
                    <a:pt x="37535" y="97750"/>
                  </a:lnTo>
                  <a:lnTo>
                    <a:pt x="36773" y="97666"/>
                  </a:lnTo>
                  <a:lnTo>
                    <a:pt x="35976" y="97547"/>
                  </a:lnTo>
                  <a:lnTo>
                    <a:pt x="35146" y="97395"/>
                  </a:lnTo>
                  <a:lnTo>
                    <a:pt x="34283" y="97208"/>
                  </a:lnTo>
                  <a:lnTo>
                    <a:pt x="33385" y="96988"/>
                  </a:lnTo>
                  <a:lnTo>
                    <a:pt x="32453" y="96734"/>
                  </a:lnTo>
                  <a:lnTo>
                    <a:pt x="31488" y="96446"/>
                  </a:lnTo>
                  <a:lnTo>
                    <a:pt x="30488" y="96124"/>
                  </a:lnTo>
                  <a:lnTo>
                    <a:pt x="28795" y="87655"/>
                  </a:lnTo>
                  <a:lnTo>
                    <a:pt x="29798" y="87977"/>
                  </a:lnTo>
                  <a:lnTo>
                    <a:pt x="30776" y="88265"/>
                  </a:lnTo>
                  <a:lnTo>
                    <a:pt x="31729" y="88519"/>
                  </a:lnTo>
                  <a:lnTo>
                    <a:pt x="32657" y="88739"/>
                  </a:lnTo>
                  <a:lnTo>
                    <a:pt x="33558" y="88925"/>
                  </a:lnTo>
                  <a:lnTo>
                    <a:pt x="34435" y="89078"/>
                  </a:lnTo>
                  <a:lnTo>
                    <a:pt x="35286" y="89196"/>
                  </a:lnTo>
                  <a:lnTo>
                    <a:pt x="36112" y="89281"/>
                  </a:lnTo>
                  <a:lnTo>
                    <a:pt x="36912" y="89332"/>
                  </a:lnTo>
                  <a:lnTo>
                    <a:pt x="37687" y="89349"/>
                  </a:lnTo>
                  <a:lnTo>
                    <a:pt x="38511" y="89288"/>
                  </a:lnTo>
                  <a:lnTo>
                    <a:pt x="39288" y="89103"/>
                  </a:lnTo>
                  <a:lnTo>
                    <a:pt x="40018" y="88796"/>
                  </a:lnTo>
                  <a:lnTo>
                    <a:pt x="40702" y="88367"/>
                  </a:lnTo>
                  <a:lnTo>
                    <a:pt x="41339" y="87814"/>
                  </a:lnTo>
                  <a:lnTo>
                    <a:pt x="41930" y="87138"/>
                  </a:lnTo>
                  <a:lnTo>
                    <a:pt x="42474" y="86340"/>
                  </a:lnTo>
                  <a:lnTo>
                    <a:pt x="42972" y="85419"/>
                  </a:lnTo>
                  <a:lnTo>
                    <a:pt x="43423" y="84375"/>
                  </a:lnTo>
                  <a:lnTo>
                    <a:pt x="43827" y="83209"/>
                  </a:lnTo>
                  <a:lnTo>
                    <a:pt x="44198" y="81526"/>
                  </a:lnTo>
                  <a:lnTo>
                    <a:pt x="44547" y="78932"/>
                  </a:lnTo>
                  <a:lnTo>
                    <a:pt x="44875" y="75428"/>
                  </a:lnTo>
                  <a:lnTo>
                    <a:pt x="45182" y="71013"/>
                  </a:lnTo>
                  <a:lnTo>
                    <a:pt x="45468" y="65688"/>
                  </a:lnTo>
                  <a:lnTo>
                    <a:pt x="45733" y="59453"/>
                  </a:lnTo>
                  <a:lnTo>
                    <a:pt x="45976" y="52307"/>
                  </a:lnTo>
                  <a:lnTo>
                    <a:pt x="46199" y="44251"/>
                  </a:lnTo>
                  <a:lnTo>
                    <a:pt x="46400" y="35284"/>
                  </a:lnTo>
                  <a:lnTo>
                    <a:pt x="46580" y="25407"/>
                  </a:lnTo>
                  <a:lnTo>
                    <a:pt x="15667" y="25407"/>
                  </a:lnTo>
                  <a:lnTo>
                    <a:pt x="14892" y="27329"/>
                  </a:lnTo>
                  <a:lnTo>
                    <a:pt x="14092" y="29201"/>
                  </a:lnTo>
                  <a:lnTo>
                    <a:pt x="13266" y="31022"/>
                  </a:lnTo>
                  <a:lnTo>
                    <a:pt x="12415" y="32792"/>
                  </a:lnTo>
                  <a:lnTo>
                    <a:pt x="11539" y="34511"/>
                  </a:lnTo>
                  <a:lnTo>
                    <a:pt x="10637" y="36180"/>
                  </a:lnTo>
                  <a:lnTo>
                    <a:pt x="9709" y="37797"/>
                  </a:lnTo>
                  <a:lnTo>
                    <a:pt x="8757" y="39364"/>
                  </a:lnTo>
                  <a:lnTo>
                    <a:pt x="7778" y="40880"/>
                  </a:lnTo>
                  <a:lnTo>
                    <a:pt x="6775" y="42345"/>
                  </a:lnTo>
                  <a:lnTo>
                    <a:pt x="0" y="36840"/>
                  </a:lnTo>
                  <a:lnTo>
                    <a:pt x="2134" y="33423"/>
                  </a:lnTo>
                  <a:lnTo>
                    <a:pt x="4132" y="29946"/>
                  </a:lnTo>
                  <a:lnTo>
                    <a:pt x="5996" y="26411"/>
                  </a:lnTo>
                  <a:lnTo>
                    <a:pt x="7723" y="22815"/>
                  </a:lnTo>
                  <a:lnTo>
                    <a:pt x="9316" y="19161"/>
                  </a:lnTo>
                  <a:lnTo>
                    <a:pt x="10772" y="15447"/>
                  </a:lnTo>
                  <a:lnTo>
                    <a:pt x="12093" y="11674"/>
                  </a:lnTo>
                  <a:lnTo>
                    <a:pt x="13279" y="7842"/>
                  </a:lnTo>
                  <a:lnTo>
                    <a:pt x="14329" y="39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539058" y="3589562"/>
              <a:ext cx="38534" cy="42769"/>
            </a:xfrm>
            <a:custGeom>
              <a:avLst/>
              <a:pathLst>
                <a:path w="38534" h="42769">
                  <a:moveTo>
                    <a:pt x="29641" y="13974"/>
                  </a:moveTo>
                  <a:lnTo>
                    <a:pt x="30950" y="16519"/>
                  </a:lnTo>
                  <a:lnTo>
                    <a:pt x="32165" y="19072"/>
                  </a:lnTo>
                  <a:lnTo>
                    <a:pt x="33287" y="21634"/>
                  </a:lnTo>
                  <a:lnTo>
                    <a:pt x="34316" y="24204"/>
                  </a:lnTo>
                  <a:lnTo>
                    <a:pt x="35252" y="26783"/>
                  </a:lnTo>
                  <a:lnTo>
                    <a:pt x="36095" y="29370"/>
                  </a:lnTo>
                  <a:lnTo>
                    <a:pt x="36844" y="31966"/>
                  </a:lnTo>
                  <a:lnTo>
                    <a:pt x="37501" y="34571"/>
                  </a:lnTo>
                  <a:lnTo>
                    <a:pt x="38064" y="37183"/>
                  </a:lnTo>
                  <a:lnTo>
                    <a:pt x="38534" y="39804"/>
                  </a:lnTo>
                  <a:lnTo>
                    <a:pt x="30065" y="42345"/>
                  </a:lnTo>
                  <a:lnTo>
                    <a:pt x="29218" y="36417"/>
                  </a:lnTo>
                  <a:lnTo>
                    <a:pt x="26660" y="37319"/>
                  </a:lnTo>
                  <a:lnTo>
                    <a:pt x="24069" y="38161"/>
                  </a:lnTo>
                  <a:lnTo>
                    <a:pt x="21443" y="38945"/>
                  </a:lnTo>
                  <a:lnTo>
                    <a:pt x="18784" y="39669"/>
                  </a:lnTo>
                  <a:lnTo>
                    <a:pt x="16091" y="40334"/>
                  </a:lnTo>
                  <a:lnTo>
                    <a:pt x="13364" y="40939"/>
                  </a:lnTo>
                  <a:lnTo>
                    <a:pt x="10603" y="41486"/>
                  </a:lnTo>
                  <a:lnTo>
                    <a:pt x="7808" y="41973"/>
                  </a:lnTo>
                  <a:lnTo>
                    <a:pt x="4979" y="42400"/>
                  </a:lnTo>
                  <a:lnTo>
                    <a:pt x="2117" y="42769"/>
                  </a:lnTo>
                  <a:lnTo>
                    <a:pt x="0" y="35146"/>
                  </a:lnTo>
                  <a:lnTo>
                    <a:pt x="1507" y="32661"/>
                  </a:lnTo>
                  <a:lnTo>
                    <a:pt x="2981" y="29946"/>
                  </a:lnTo>
                  <a:lnTo>
                    <a:pt x="4420" y="27003"/>
                  </a:lnTo>
                  <a:lnTo>
                    <a:pt x="5826" y="23832"/>
                  </a:lnTo>
                  <a:lnTo>
                    <a:pt x="7198" y="20431"/>
                  </a:lnTo>
                  <a:lnTo>
                    <a:pt x="8536" y="16802"/>
                  </a:lnTo>
                  <a:lnTo>
                    <a:pt x="9841" y="12945"/>
                  </a:lnTo>
                  <a:lnTo>
                    <a:pt x="11111" y="8858"/>
                  </a:lnTo>
                  <a:lnTo>
                    <a:pt x="12348" y="4543"/>
                  </a:lnTo>
                  <a:lnTo>
                    <a:pt x="13550" y="0"/>
                  </a:lnTo>
                  <a:lnTo>
                    <a:pt x="22019" y="2540"/>
                  </a:lnTo>
                  <a:lnTo>
                    <a:pt x="20668" y="6970"/>
                  </a:lnTo>
                  <a:lnTo>
                    <a:pt x="19326" y="11111"/>
                  </a:lnTo>
                  <a:lnTo>
                    <a:pt x="17992" y="14964"/>
                  </a:lnTo>
                  <a:lnTo>
                    <a:pt x="16667" y="18530"/>
                  </a:lnTo>
                  <a:lnTo>
                    <a:pt x="15350" y="21808"/>
                  </a:lnTo>
                  <a:lnTo>
                    <a:pt x="14041" y="24797"/>
                  </a:lnTo>
                  <a:lnTo>
                    <a:pt x="12741" y="27499"/>
                  </a:lnTo>
                  <a:lnTo>
                    <a:pt x="11450" y="29913"/>
                  </a:lnTo>
                  <a:lnTo>
                    <a:pt x="10167" y="32038"/>
                  </a:lnTo>
                  <a:lnTo>
                    <a:pt x="8892" y="33876"/>
                  </a:lnTo>
                  <a:lnTo>
                    <a:pt x="10675" y="33677"/>
                  </a:lnTo>
                  <a:lnTo>
                    <a:pt x="12466" y="33419"/>
                  </a:lnTo>
                  <a:lnTo>
                    <a:pt x="14266" y="33101"/>
                  </a:lnTo>
                  <a:lnTo>
                    <a:pt x="16074" y="32724"/>
                  </a:lnTo>
                  <a:lnTo>
                    <a:pt x="17891" y="32288"/>
                  </a:lnTo>
                  <a:lnTo>
                    <a:pt x="19716" y="31793"/>
                  </a:lnTo>
                  <a:lnTo>
                    <a:pt x="21549" y="31238"/>
                  </a:lnTo>
                  <a:lnTo>
                    <a:pt x="23391" y="30624"/>
                  </a:lnTo>
                  <a:lnTo>
                    <a:pt x="25242" y="29951"/>
                  </a:lnTo>
                  <a:lnTo>
                    <a:pt x="27101" y="29218"/>
                  </a:lnTo>
                  <a:lnTo>
                    <a:pt x="26665" y="27863"/>
                  </a:lnTo>
                  <a:lnTo>
                    <a:pt x="26203" y="26508"/>
                  </a:lnTo>
                  <a:lnTo>
                    <a:pt x="25716" y="25153"/>
                  </a:lnTo>
                  <a:lnTo>
                    <a:pt x="25204" y="23798"/>
                  </a:lnTo>
                  <a:lnTo>
                    <a:pt x="24666" y="22443"/>
                  </a:lnTo>
                  <a:lnTo>
                    <a:pt x="24103" y="21088"/>
                  </a:lnTo>
                  <a:lnTo>
                    <a:pt x="23514" y="19733"/>
                  </a:lnTo>
                  <a:lnTo>
                    <a:pt x="22900" y="18378"/>
                  </a:lnTo>
                  <a:lnTo>
                    <a:pt x="22261" y="17022"/>
                  </a:lnTo>
                  <a:lnTo>
                    <a:pt x="21596" y="156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609351" y="3559920"/>
              <a:ext cx="88079" cy="27101"/>
            </a:xfrm>
            <a:custGeom>
              <a:avLst/>
              <a:pathLst>
                <a:path w="88079" h="27101">
                  <a:moveTo>
                    <a:pt x="0" y="0"/>
                  </a:moveTo>
                  <a:lnTo>
                    <a:pt x="88079" y="0"/>
                  </a:lnTo>
                  <a:lnTo>
                    <a:pt x="88079" y="7622"/>
                  </a:lnTo>
                  <a:lnTo>
                    <a:pt x="87291" y="9570"/>
                  </a:lnTo>
                  <a:lnTo>
                    <a:pt x="86452" y="11518"/>
                  </a:lnTo>
                  <a:lnTo>
                    <a:pt x="85563" y="13465"/>
                  </a:lnTo>
                  <a:lnTo>
                    <a:pt x="84623" y="15413"/>
                  </a:lnTo>
                  <a:lnTo>
                    <a:pt x="83632" y="17361"/>
                  </a:lnTo>
                  <a:lnTo>
                    <a:pt x="82591" y="19309"/>
                  </a:lnTo>
                  <a:lnTo>
                    <a:pt x="81498" y="21257"/>
                  </a:lnTo>
                  <a:lnTo>
                    <a:pt x="80355" y="23205"/>
                  </a:lnTo>
                  <a:lnTo>
                    <a:pt x="79161" y="25153"/>
                  </a:lnTo>
                  <a:lnTo>
                    <a:pt x="77916" y="27101"/>
                  </a:lnTo>
                  <a:lnTo>
                    <a:pt x="70717" y="22866"/>
                  </a:lnTo>
                  <a:lnTo>
                    <a:pt x="71627" y="21422"/>
                  </a:lnTo>
                  <a:lnTo>
                    <a:pt x="72495" y="19970"/>
                  </a:lnTo>
                  <a:lnTo>
                    <a:pt x="73321" y="18509"/>
                  </a:lnTo>
                  <a:lnTo>
                    <a:pt x="74104" y="17039"/>
                  </a:lnTo>
                  <a:lnTo>
                    <a:pt x="74846" y="15562"/>
                  </a:lnTo>
                  <a:lnTo>
                    <a:pt x="75544" y="14075"/>
                  </a:lnTo>
                  <a:lnTo>
                    <a:pt x="76201" y="12580"/>
                  </a:lnTo>
                  <a:lnTo>
                    <a:pt x="76815" y="11077"/>
                  </a:lnTo>
                  <a:lnTo>
                    <a:pt x="77386" y="9565"/>
                  </a:lnTo>
                  <a:lnTo>
                    <a:pt x="77916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625443" y="3573471"/>
              <a:ext cx="24983" cy="22019"/>
            </a:xfrm>
            <a:custGeom>
              <a:avLst/>
              <a:pathLst>
                <a:path w="24983" h="22019">
                  <a:moveTo>
                    <a:pt x="5928" y="0"/>
                  </a:moveTo>
                  <a:lnTo>
                    <a:pt x="8024" y="1291"/>
                  </a:lnTo>
                  <a:lnTo>
                    <a:pt x="10078" y="2625"/>
                  </a:lnTo>
                  <a:lnTo>
                    <a:pt x="12089" y="4001"/>
                  </a:lnTo>
                  <a:lnTo>
                    <a:pt x="14058" y="5420"/>
                  </a:lnTo>
                  <a:lnTo>
                    <a:pt x="15985" y="6881"/>
                  </a:lnTo>
                  <a:lnTo>
                    <a:pt x="17869" y="8384"/>
                  </a:lnTo>
                  <a:lnTo>
                    <a:pt x="19711" y="9930"/>
                  </a:lnTo>
                  <a:lnTo>
                    <a:pt x="21511" y="11518"/>
                  </a:lnTo>
                  <a:lnTo>
                    <a:pt x="23268" y="13148"/>
                  </a:lnTo>
                  <a:lnTo>
                    <a:pt x="24983" y="14820"/>
                  </a:lnTo>
                  <a:lnTo>
                    <a:pt x="19055" y="22019"/>
                  </a:lnTo>
                  <a:lnTo>
                    <a:pt x="17264" y="20105"/>
                  </a:lnTo>
                  <a:lnTo>
                    <a:pt x="15447" y="18259"/>
                  </a:lnTo>
                  <a:lnTo>
                    <a:pt x="13605" y="16480"/>
                  </a:lnTo>
                  <a:lnTo>
                    <a:pt x="11738" y="14770"/>
                  </a:lnTo>
                  <a:lnTo>
                    <a:pt x="9845" y="13127"/>
                  </a:lnTo>
                  <a:lnTo>
                    <a:pt x="7927" y="11551"/>
                  </a:lnTo>
                  <a:lnTo>
                    <a:pt x="5983" y="10044"/>
                  </a:lnTo>
                  <a:lnTo>
                    <a:pt x="4014" y="8604"/>
                  </a:lnTo>
                  <a:lnTo>
                    <a:pt x="2019" y="7232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607658" y="3575588"/>
              <a:ext cx="91890" cy="76645"/>
            </a:xfrm>
            <a:custGeom>
              <a:avLst/>
              <a:pathLst>
                <a:path w="91890" h="76645">
                  <a:moveTo>
                    <a:pt x="0" y="36840"/>
                  </a:moveTo>
                  <a:lnTo>
                    <a:pt x="46156" y="36840"/>
                  </a:lnTo>
                  <a:lnTo>
                    <a:pt x="46724" y="35295"/>
                  </a:lnTo>
                  <a:lnTo>
                    <a:pt x="47240" y="33707"/>
                  </a:lnTo>
                  <a:lnTo>
                    <a:pt x="47706" y="32076"/>
                  </a:lnTo>
                  <a:lnTo>
                    <a:pt x="48121" y="30404"/>
                  </a:lnTo>
                  <a:lnTo>
                    <a:pt x="48485" y="28689"/>
                  </a:lnTo>
                  <a:lnTo>
                    <a:pt x="48799" y="26931"/>
                  </a:lnTo>
                  <a:lnTo>
                    <a:pt x="49061" y="25132"/>
                  </a:lnTo>
                  <a:lnTo>
                    <a:pt x="49273" y="23290"/>
                  </a:lnTo>
                  <a:lnTo>
                    <a:pt x="49434" y="21405"/>
                  </a:lnTo>
                  <a:lnTo>
                    <a:pt x="49544" y="19479"/>
                  </a:lnTo>
                  <a:lnTo>
                    <a:pt x="49544" y="0"/>
                  </a:lnTo>
                  <a:lnTo>
                    <a:pt x="58013" y="0"/>
                  </a:lnTo>
                  <a:lnTo>
                    <a:pt x="58013" y="20749"/>
                  </a:lnTo>
                  <a:lnTo>
                    <a:pt x="57988" y="22358"/>
                  </a:lnTo>
                  <a:lnTo>
                    <a:pt x="57911" y="23967"/>
                  </a:lnTo>
                  <a:lnTo>
                    <a:pt x="57784" y="25576"/>
                  </a:lnTo>
                  <a:lnTo>
                    <a:pt x="57607" y="27185"/>
                  </a:lnTo>
                  <a:lnTo>
                    <a:pt x="57378" y="28795"/>
                  </a:lnTo>
                  <a:lnTo>
                    <a:pt x="57098" y="30404"/>
                  </a:lnTo>
                  <a:lnTo>
                    <a:pt x="56768" y="32013"/>
                  </a:lnTo>
                  <a:lnTo>
                    <a:pt x="56387" y="33622"/>
                  </a:lnTo>
                  <a:lnTo>
                    <a:pt x="55955" y="35231"/>
                  </a:lnTo>
                  <a:lnTo>
                    <a:pt x="55472" y="36840"/>
                  </a:lnTo>
                  <a:lnTo>
                    <a:pt x="91890" y="36840"/>
                  </a:lnTo>
                  <a:lnTo>
                    <a:pt x="91890" y="44886"/>
                  </a:lnTo>
                  <a:lnTo>
                    <a:pt x="52508" y="44886"/>
                  </a:lnTo>
                  <a:lnTo>
                    <a:pt x="50234" y="48938"/>
                  </a:lnTo>
                  <a:lnTo>
                    <a:pt x="47478" y="52796"/>
                  </a:lnTo>
                  <a:lnTo>
                    <a:pt x="44238" y="56459"/>
                  </a:lnTo>
                  <a:lnTo>
                    <a:pt x="40516" y="59927"/>
                  </a:lnTo>
                  <a:lnTo>
                    <a:pt x="36311" y="63200"/>
                  </a:lnTo>
                  <a:lnTo>
                    <a:pt x="31623" y="66279"/>
                  </a:lnTo>
                  <a:lnTo>
                    <a:pt x="26453" y="69163"/>
                  </a:lnTo>
                  <a:lnTo>
                    <a:pt x="20800" y="71852"/>
                  </a:lnTo>
                  <a:lnTo>
                    <a:pt x="14664" y="74346"/>
                  </a:lnTo>
                  <a:lnTo>
                    <a:pt x="8045" y="76645"/>
                  </a:lnTo>
                  <a:lnTo>
                    <a:pt x="1270" y="69446"/>
                  </a:lnTo>
                  <a:lnTo>
                    <a:pt x="7164" y="67600"/>
                  </a:lnTo>
                  <a:lnTo>
                    <a:pt x="12652" y="65618"/>
                  </a:lnTo>
                  <a:lnTo>
                    <a:pt x="17734" y="63501"/>
                  </a:lnTo>
                  <a:lnTo>
                    <a:pt x="22409" y="61248"/>
                  </a:lnTo>
                  <a:lnTo>
                    <a:pt x="26677" y="58860"/>
                  </a:lnTo>
                  <a:lnTo>
                    <a:pt x="30539" y="56336"/>
                  </a:lnTo>
                  <a:lnTo>
                    <a:pt x="33995" y="53677"/>
                  </a:lnTo>
                  <a:lnTo>
                    <a:pt x="37044" y="50882"/>
                  </a:lnTo>
                  <a:lnTo>
                    <a:pt x="39686" y="47952"/>
                  </a:lnTo>
                  <a:lnTo>
                    <a:pt x="41922" y="44886"/>
                  </a:lnTo>
                  <a:lnTo>
                    <a:pt x="0" y="448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6614433" y="3587445"/>
              <a:ext cx="24560" cy="22019"/>
            </a:xfrm>
            <a:custGeom>
              <a:avLst/>
              <a:pathLst>
                <a:path w="24560" h="22019">
                  <a:moveTo>
                    <a:pt x="5928" y="0"/>
                  </a:moveTo>
                  <a:lnTo>
                    <a:pt x="7944" y="1291"/>
                  </a:lnTo>
                  <a:lnTo>
                    <a:pt x="9925" y="2625"/>
                  </a:lnTo>
                  <a:lnTo>
                    <a:pt x="11873" y="4001"/>
                  </a:lnTo>
                  <a:lnTo>
                    <a:pt x="13787" y="5420"/>
                  </a:lnTo>
                  <a:lnTo>
                    <a:pt x="15667" y="6881"/>
                  </a:lnTo>
                  <a:lnTo>
                    <a:pt x="17514" y="8384"/>
                  </a:lnTo>
                  <a:lnTo>
                    <a:pt x="19326" y="9930"/>
                  </a:lnTo>
                  <a:lnTo>
                    <a:pt x="21105" y="11518"/>
                  </a:lnTo>
                  <a:lnTo>
                    <a:pt x="22849" y="13148"/>
                  </a:lnTo>
                  <a:lnTo>
                    <a:pt x="24560" y="14820"/>
                  </a:lnTo>
                  <a:lnTo>
                    <a:pt x="18632" y="22019"/>
                  </a:lnTo>
                  <a:lnTo>
                    <a:pt x="16845" y="20105"/>
                  </a:lnTo>
                  <a:lnTo>
                    <a:pt x="15041" y="18259"/>
                  </a:lnTo>
                  <a:lnTo>
                    <a:pt x="13220" y="16480"/>
                  </a:lnTo>
                  <a:lnTo>
                    <a:pt x="11382" y="14770"/>
                  </a:lnTo>
                  <a:lnTo>
                    <a:pt x="9527" y="13127"/>
                  </a:lnTo>
                  <a:lnTo>
                    <a:pt x="7656" y="11551"/>
                  </a:lnTo>
                  <a:lnTo>
                    <a:pt x="5767" y="10044"/>
                  </a:lnTo>
                  <a:lnTo>
                    <a:pt x="3861" y="8604"/>
                  </a:lnTo>
                  <a:lnTo>
                    <a:pt x="1939" y="7232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660590" y="3625980"/>
              <a:ext cx="36840" cy="26254"/>
            </a:xfrm>
            <a:custGeom>
              <a:avLst/>
              <a:pathLst>
                <a:path w="36840" h="26254">
                  <a:moveTo>
                    <a:pt x="5504" y="0"/>
                  </a:moveTo>
                  <a:lnTo>
                    <a:pt x="8867" y="1638"/>
                  </a:lnTo>
                  <a:lnTo>
                    <a:pt x="12178" y="3336"/>
                  </a:lnTo>
                  <a:lnTo>
                    <a:pt x="15439" y="5094"/>
                  </a:lnTo>
                  <a:lnTo>
                    <a:pt x="18649" y="6910"/>
                  </a:lnTo>
                  <a:lnTo>
                    <a:pt x="21808" y="8786"/>
                  </a:lnTo>
                  <a:lnTo>
                    <a:pt x="24916" y="10721"/>
                  </a:lnTo>
                  <a:lnTo>
                    <a:pt x="27973" y="12716"/>
                  </a:lnTo>
                  <a:lnTo>
                    <a:pt x="30980" y="14770"/>
                  </a:lnTo>
                  <a:lnTo>
                    <a:pt x="33935" y="16883"/>
                  </a:lnTo>
                  <a:lnTo>
                    <a:pt x="36840" y="19055"/>
                  </a:lnTo>
                  <a:lnTo>
                    <a:pt x="30065" y="26254"/>
                  </a:lnTo>
                  <a:lnTo>
                    <a:pt x="27325" y="24001"/>
                  </a:lnTo>
                  <a:lnTo>
                    <a:pt x="24526" y="21816"/>
                  </a:lnTo>
                  <a:lnTo>
                    <a:pt x="21668" y="19699"/>
                  </a:lnTo>
                  <a:lnTo>
                    <a:pt x="18750" y="17649"/>
                  </a:lnTo>
                  <a:lnTo>
                    <a:pt x="15773" y="15667"/>
                  </a:lnTo>
                  <a:lnTo>
                    <a:pt x="12737" y="13753"/>
                  </a:lnTo>
                  <a:lnTo>
                    <a:pt x="9642" y="11907"/>
                  </a:lnTo>
                  <a:lnTo>
                    <a:pt x="6487" y="10129"/>
                  </a:lnTo>
                  <a:lnTo>
                    <a:pt x="3273" y="8418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4474767" y="4118590"/>
              <a:ext cx="19479" cy="22443"/>
            </a:xfrm>
            <a:custGeom>
              <a:avLst/>
              <a:pathLst>
                <a:path w="19479" h="22443">
                  <a:moveTo>
                    <a:pt x="7622" y="0"/>
                  </a:moveTo>
                  <a:lnTo>
                    <a:pt x="9036" y="1702"/>
                  </a:lnTo>
                  <a:lnTo>
                    <a:pt x="10400" y="3421"/>
                  </a:lnTo>
                  <a:lnTo>
                    <a:pt x="11712" y="5157"/>
                  </a:lnTo>
                  <a:lnTo>
                    <a:pt x="12974" y="6910"/>
                  </a:lnTo>
                  <a:lnTo>
                    <a:pt x="14185" y="8680"/>
                  </a:lnTo>
                  <a:lnTo>
                    <a:pt x="15346" y="10467"/>
                  </a:lnTo>
                  <a:lnTo>
                    <a:pt x="16455" y="12271"/>
                  </a:lnTo>
                  <a:lnTo>
                    <a:pt x="17514" y="14092"/>
                  </a:lnTo>
                  <a:lnTo>
                    <a:pt x="18522" y="15930"/>
                  </a:lnTo>
                  <a:lnTo>
                    <a:pt x="19479" y="17785"/>
                  </a:lnTo>
                  <a:lnTo>
                    <a:pt x="11433" y="22443"/>
                  </a:lnTo>
                  <a:lnTo>
                    <a:pt x="10556" y="20588"/>
                  </a:lnTo>
                  <a:lnTo>
                    <a:pt x="9620" y="18750"/>
                  </a:lnTo>
                  <a:lnTo>
                    <a:pt x="8625" y="16929"/>
                  </a:lnTo>
                  <a:lnTo>
                    <a:pt x="7571" y="15125"/>
                  </a:lnTo>
                  <a:lnTo>
                    <a:pt x="6457" y="13338"/>
                  </a:lnTo>
                  <a:lnTo>
                    <a:pt x="5284" y="11568"/>
                  </a:lnTo>
                  <a:lnTo>
                    <a:pt x="4052" y="9815"/>
                  </a:lnTo>
                  <a:lnTo>
                    <a:pt x="2760" y="8079"/>
                  </a:lnTo>
                  <a:lnTo>
                    <a:pt x="1410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4466298" y="4149925"/>
              <a:ext cx="37264" cy="60554"/>
            </a:xfrm>
            <a:custGeom>
              <a:avLst/>
              <a:pathLst>
                <a:path w="37264" h="60554">
                  <a:moveTo>
                    <a:pt x="0" y="0"/>
                  </a:moveTo>
                  <a:lnTo>
                    <a:pt x="22866" y="0"/>
                  </a:lnTo>
                  <a:lnTo>
                    <a:pt x="22866" y="49121"/>
                  </a:lnTo>
                  <a:lnTo>
                    <a:pt x="31759" y="39381"/>
                  </a:lnTo>
                  <a:lnTo>
                    <a:pt x="37264" y="44462"/>
                  </a:lnTo>
                  <a:lnTo>
                    <a:pt x="36036" y="46072"/>
                  </a:lnTo>
                  <a:lnTo>
                    <a:pt x="34723" y="47681"/>
                  </a:lnTo>
                  <a:lnTo>
                    <a:pt x="33326" y="49290"/>
                  </a:lnTo>
                  <a:lnTo>
                    <a:pt x="31843" y="50899"/>
                  </a:lnTo>
                  <a:lnTo>
                    <a:pt x="30277" y="52508"/>
                  </a:lnTo>
                  <a:lnTo>
                    <a:pt x="28625" y="54117"/>
                  </a:lnTo>
                  <a:lnTo>
                    <a:pt x="26889" y="55726"/>
                  </a:lnTo>
                  <a:lnTo>
                    <a:pt x="25068" y="57336"/>
                  </a:lnTo>
                  <a:lnTo>
                    <a:pt x="23163" y="58945"/>
                  </a:lnTo>
                  <a:lnTo>
                    <a:pt x="21172" y="60554"/>
                  </a:lnTo>
                  <a:lnTo>
                    <a:pt x="14820" y="55049"/>
                  </a:lnTo>
                  <a:lnTo>
                    <a:pt x="1482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4499328" y="4118166"/>
              <a:ext cx="63942" cy="74528"/>
            </a:xfrm>
            <a:custGeom>
              <a:avLst/>
              <a:pathLst>
                <a:path w="63942" h="74528">
                  <a:moveTo>
                    <a:pt x="14397" y="41922"/>
                  </a:moveTo>
                  <a:lnTo>
                    <a:pt x="16904" y="41744"/>
                  </a:lnTo>
                  <a:lnTo>
                    <a:pt x="19343" y="41549"/>
                  </a:lnTo>
                  <a:lnTo>
                    <a:pt x="21714" y="41337"/>
                  </a:lnTo>
                  <a:lnTo>
                    <a:pt x="24018" y="41109"/>
                  </a:lnTo>
                  <a:lnTo>
                    <a:pt x="26254" y="40863"/>
                  </a:lnTo>
                  <a:lnTo>
                    <a:pt x="28422" y="40601"/>
                  </a:lnTo>
                  <a:lnTo>
                    <a:pt x="30522" y="40321"/>
                  </a:lnTo>
                  <a:lnTo>
                    <a:pt x="32555" y="40025"/>
                  </a:lnTo>
                  <a:lnTo>
                    <a:pt x="34520" y="39711"/>
                  </a:lnTo>
                  <a:lnTo>
                    <a:pt x="36417" y="39381"/>
                  </a:lnTo>
                  <a:lnTo>
                    <a:pt x="37171" y="38267"/>
                  </a:lnTo>
                  <a:lnTo>
                    <a:pt x="37907" y="37128"/>
                  </a:lnTo>
                  <a:lnTo>
                    <a:pt x="38627" y="35964"/>
                  </a:lnTo>
                  <a:lnTo>
                    <a:pt x="39330" y="34774"/>
                  </a:lnTo>
                  <a:lnTo>
                    <a:pt x="40016" y="33558"/>
                  </a:lnTo>
                  <a:lnTo>
                    <a:pt x="40685" y="32318"/>
                  </a:lnTo>
                  <a:lnTo>
                    <a:pt x="41337" y="31052"/>
                  </a:lnTo>
                  <a:lnTo>
                    <a:pt x="41973" y="29760"/>
                  </a:lnTo>
                  <a:lnTo>
                    <a:pt x="42591" y="28443"/>
                  </a:lnTo>
                  <a:lnTo>
                    <a:pt x="43192" y="27101"/>
                  </a:lnTo>
                  <a:lnTo>
                    <a:pt x="51661" y="30488"/>
                  </a:lnTo>
                  <a:lnTo>
                    <a:pt x="48523" y="36569"/>
                  </a:lnTo>
                  <a:lnTo>
                    <a:pt x="45038" y="42277"/>
                  </a:lnTo>
                  <a:lnTo>
                    <a:pt x="41206" y="47613"/>
                  </a:lnTo>
                  <a:lnTo>
                    <a:pt x="37027" y="52576"/>
                  </a:lnTo>
                  <a:lnTo>
                    <a:pt x="32500" y="57166"/>
                  </a:lnTo>
                  <a:lnTo>
                    <a:pt x="27626" y="61384"/>
                  </a:lnTo>
                  <a:lnTo>
                    <a:pt x="22405" y="65229"/>
                  </a:lnTo>
                  <a:lnTo>
                    <a:pt x="16836" y="68701"/>
                  </a:lnTo>
                  <a:lnTo>
                    <a:pt x="10920" y="71801"/>
                  </a:lnTo>
                  <a:lnTo>
                    <a:pt x="4658" y="74528"/>
                  </a:lnTo>
                  <a:lnTo>
                    <a:pt x="0" y="67753"/>
                  </a:lnTo>
                  <a:lnTo>
                    <a:pt x="3891" y="66016"/>
                  </a:lnTo>
                  <a:lnTo>
                    <a:pt x="7605" y="64196"/>
                  </a:lnTo>
                  <a:lnTo>
                    <a:pt x="11141" y="62290"/>
                  </a:lnTo>
                  <a:lnTo>
                    <a:pt x="14499" y="60300"/>
                  </a:lnTo>
                  <a:lnTo>
                    <a:pt x="17679" y="58225"/>
                  </a:lnTo>
                  <a:lnTo>
                    <a:pt x="20681" y="56065"/>
                  </a:lnTo>
                  <a:lnTo>
                    <a:pt x="23506" y="53821"/>
                  </a:lnTo>
                  <a:lnTo>
                    <a:pt x="26152" y="51492"/>
                  </a:lnTo>
                  <a:lnTo>
                    <a:pt x="28621" y="49078"/>
                  </a:lnTo>
                  <a:lnTo>
                    <a:pt x="30912" y="46580"/>
                  </a:lnTo>
                  <a:lnTo>
                    <a:pt x="28367" y="46991"/>
                  </a:lnTo>
                  <a:lnTo>
                    <a:pt x="25813" y="47376"/>
                  </a:lnTo>
                  <a:lnTo>
                    <a:pt x="23252" y="47736"/>
                  </a:lnTo>
                  <a:lnTo>
                    <a:pt x="20681" y="48070"/>
                  </a:lnTo>
                  <a:lnTo>
                    <a:pt x="18102" y="48379"/>
                  </a:lnTo>
                  <a:lnTo>
                    <a:pt x="15515" y="48663"/>
                  </a:lnTo>
                  <a:lnTo>
                    <a:pt x="12919" y="48921"/>
                  </a:lnTo>
                  <a:lnTo>
                    <a:pt x="10315" y="49154"/>
                  </a:lnTo>
                  <a:lnTo>
                    <a:pt x="7702" y="49362"/>
                  </a:lnTo>
                  <a:lnTo>
                    <a:pt x="5081" y="49544"/>
                  </a:lnTo>
                  <a:lnTo>
                    <a:pt x="3387" y="42345"/>
                  </a:lnTo>
                  <a:lnTo>
                    <a:pt x="5225" y="40698"/>
                  </a:lnTo>
                  <a:lnTo>
                    <a:pt x="7012" y="38974"/>
                  </a:lnTo>
                  <a:lnTo>
                    <a:pt x="8748" y="37175"/>
                  </a:lnTo>
                  <a:lnTo>
                    <a:pt x="10433" y="35299"/>
                  </a:lnTo>
                  <a:lnTo>
                    <a:pt x="12068" y="33347"/>
                  </a:lnTo>
                  <a:lnTo>
                    <a:pt x="13652" y="31318"/>
                  </a:lnTo>
                  <a:lnTo>
                    <a:pt x="15185" y="29214"/>
                  </a:lnTo>
                  <a:lnTo>
                    <a:pt x="16667" y="27033"/>
                  </a:lnTo>
                  <a:lnTo>
                    <a:pt x="18098" y="24776"/>
                  </a:lnTo>
                  <a:lnTo>
                    <a:pt x="19479" y="22443"/>
                  </a:lnTo>
                  <a:lnTo>
                    <a:pt x="1693" y="22443"/>
                  </a:lnTo>
                  <a:lnTo>
                    <a:pt x="1693" y="14397"/>
                  </a:lnTo>
                  <a:lnTo>
                    <a:pt x="28795" y="14397"/>
                  </a:lnTo>
                  <a:lnTo>
                    <a:pt x="28358" y="13216"/>
                  </a:lnTo>
                  <a:lnTo>
                    <a:pt x="27897" y="12043"/>
                  </a:lnTo>
                  <a:lnTo>
                    <a:pt x="27410" y="10878"/>
                  </a:lnTo>
                  <a:lnTo>
                    <a:pt x="26897" y="9722"/>
                  </a:lnTo>
                  <a:lnTo>
                    <a:pt x="26360" y="8575"/>
                  </a:lnTo>
                  <a:lnTo>
                    <a:pt x="25797" y="7435"/>
                  </a:lnTo>
                  <a:lnTo>
                    <a:pt x="25208" y="6305"/>
                  </a:lnTo>
                  <a:lnTo>
                    <a:pt x="24594" y="5183"/>
                  </a:lnTo>
                  <a:lnTo>
                    <a:pt x="23954" y="4069"/>
                  </a:lnTo>
                  <a:lnTo>
                    <a:pt x="23290" y="2964"/>
                  </a:lnTo>
                  <a:lnTo>
                    <a:pt x="32182" y="0"/>
                  </a:lnTo>
                  <a:lnTo>
                    <a:pt x="32932" y="1363"/>
                  </a:lnTo>
                  <a:lnTo>
                    <a:pt x="33656" y="2744"/>
                  </a:lnTo>
                  <a:lnTo>
                    <a:pt x="34355" y="4141"/>
                  </a:lnTo>
                  <a:lnTo>
                    <a:pt x="35028" y="5555"/>
                  </a:lnTo>
                  <a:lnTo>
                    <a:pt x="35676" y="6987"/>
                  </a:lnTo>
                  <a:lnTo>
                    <a:pt x="36298" y="8435"/>
                  </a:lnTo>
                  <a:lnTo>
                    <a:pt x="36895" y="9900"/>
                  </a:lnTo>
                  <a:lnTo>
                    <a:pt x="37467" y="11382"/>
                  </a:lnTo>
                  <a:lnTo>
                    <a:pt x="38013" y="12881"/>
                  </a:lnTo>
                  <a:lnTo>
                    <a:pt x="38534" y="14397"/>
                  </a:lnTo>
                  <a:lnTo>
                    <a:pt x="63942" y="14397"/>
                  </a:lnTo>
                  <a:lnTo>
                    <a:pt x="63942" y="22443"/>
                  </a:lnTo>
                  <a:lnTo>
                    <a:pt x="29218" y="22443"/>
                  </a:lnTo>
                  <a:lnTo>
                    <a:pt x="27926" y="24696"/>
                  </a:lnTo>
                  <a:lnTo>
                    <a:pt x="26593" y="26881"/>
                  </a:lnTo>
                  <a:lnTo>
                    <a:pt x="25216" y="28998"/>
                  </a:lnTo>
                  <a:lnTo>
                    <a:pt x="23798" y="31047"/>
                  </a:lnTo>
                  <a:lnTo>
                    <a:pt x="22337" y="33029"/>
                  </a:lnTo>
                  <a:lnTo>
                    <a:pt x="20834" y="34943"/>
                  </a:lnTo>
                  <a:lnTo>
                    <a:pt x="19288" y="36789"/>
                  </a:lnTo>
                  <a:lnTo>
                    <a:pt x="17700" y="38568"/>
                  </a:lnTo>
                  <a:lnTo>
                    <a:pt x="16070" y="40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4498481" y="4162629"/>
              <a:ext cx="65212" cy="53355"/>
            </a:xfrm>
            <a:custGeom>
              <a:avLst/>
              <a:pathLst>
                <a:path w="65212" h="53355">
                  <a:moveTo>
                    <a:pt x="54625" y="0"/>
                  </a:moveTo>
                  <a:lnTo>
                    <a:pt x="63095" y="2964"/>
                  </a:lnTo>
                  <a:lnTo>
                    <a:pt x="61545" y="5801"/>
                  </a:lnTo>
                  <a:lnTo>
                    <a:pt x="59944" y="8553"/>
                  </a:lnTo>
                  <a:lnTo>
                    <a:pt x="58293" y="11221"/>
                  </a:lnTo>
                  <a:lnTo>
                    <a:pt x="56590" y="13804"/>
                  </a:lnTo>
                  <a:lnTo>
                    <a:pt x="54837" y="16303"/>
                  </a:lnTo>
                  <a:lnTo>
                    <a:pt x="53033" y="18716"/>
                  </a:lnTo>
                  <a:lnTo>
                    <a:pt x="51179" y="21045"/>
                  </a:lnTo>
                  <a:lnTo>
                    <a:pt x="49273" y="23290"/>
                  </a:lnTo>
                  <a:lnTo>
                    <a:pt x="47317" y="25449"/>
                  </a:lnTo>
                  <a:lnTo>
                    <a:pt x="45309" y="27524"/>
                  </a:lnTo>
                  <a:lnTo>
                    <a:pt x="47414" y="29150"/>
                  </a:lnTo>
                  <a:lnTo>
                    <a:pt x="49493" y="30810"/>
                  </a:lnTo>
                  <a:lnTo>
                    <a:pt x="51547" y="32504"/>
                  </a:lnTo>
                  <a:lnTo>
                    <a:pt x="53575" y="34232"/>
                  </a:lnTo>
                  <a:lnTo>
                    <a:pt x="55578" y="35993"/>
                  </a:lnTo>
                  <a:lnTo>
                    <a:pt x="57556" y="37789"/>
                  </a:lnTo>
                  <a:lnTo>
                    <a:pt x="59508" y="39618"/>
                  </a:lnTo>
                  <a:lnTo>
                    <a:pt x="61435" y="41481"/>
                  </a:lnTo>
                  <a:lnTo>
                    <a:pt x="63336" y="43378"/>
                  </a:lnTo>
                  <a:lnTo>
                    <a:pt x="65212" y="45309"/>
                  </a:lnTo>
                  <a:lnTo>
                    <a:pt x="59283" y="52085"/>
                  </a:lnTo>
                  <a:lnTo>
                    <a:pt x="57323" y="49993"/>
                  </a:lnTo>
                  <a:lnTo>
                    <a:pt x="55337" y="47952"/>
                  </a:lnTo>
                  <a:lnTo>
                    <a:pt x="53325" y="45962"/>
                  </a:lnTo>
                  <a:lnTo>
                    <a:pt x="51289" y="44022"/>
                  </a:lnTo>
                  <a:lnTo>
                    <a:pt x="49226" y="42133"/>
                  </a:lnTo>
                  <a:lnTo>
                    <a:pt x="47139" y="40296"/>
                  </a:lnTo>
                  <a:lnTo>
                    <a:pt x="45026" y="38509"/>
                  </a:lnTo>
                  <a:lnTo>
                    <a:pt x="42887" y="36773"/>
                  </a:lnTo>
                  <a:lnTo>
                    <a:pt x="40723" y="35087"/>
                  </a:lnTo>
                  <a:lnTo>
                    <a:pt x="38534" y="33453"/>
                  </a:lnTo>
                  <a:lnTo>
                    <a:pt x="35595" y="35786"/>
                  </a:lnTo>
                  <a:lnTo>
                    <a:pt x="32538" y="38043"/>
                  </a:lnTo>
                  <a:lnTo>
                    <a:pt x="29362" y="40224"/>
                  </a:lnTo>
                  <a:lnTo>
                    <a:pt x="26068" y="42328"/>
                  </a:lnTo>
                  <a:lnTo>
                    <a:pt x="22654" y="44357"/>
                  </a:lnTo>
                  <a:lnTo>
                    <a:pt x="19123" y="46309"/>
                  </a:lnTo>
                  <a:lnTo>
                    <a:pt x="15473" y="48185"/>
                  </a:lnTo>
                  <a:lnTo>
                    <a:pt x="11704" y="49984"/>
                  </a:lnTo>
                  <a:lnTo>
                    <a:pt x="7817" y="51708"/>
                  </a:lnTo>
                  <a:lnTo>
                    <a:pt x="3811" y="53355"/>
                  </a:lnTo>
                  <a:lnTo>
                    <a:pt x="0" y="46156"/>
                  </a:lnTo>
                  <a:lnTo>
                    <a:pt x="7482" y="42951"/>
                  </a:lnTo>
                  <a:lnTo>
                    <a:pt x="14516" y="39432"/>
                  </a:lnTo>
                  <a:lnTo>
                    <a:pt x="21100" y="35600"/>
                  </a:lnTo>
                  <a:lnTo>
                    <a:pt x="27236" y="31454"/>
                  </a:lnTo>
                  <a:lnTo>
                    <a:pt x="32923" y="26995"/>
                  </a:lnTo>
                  <a:lnTo>
                    <a:pt x="38161" y="22223"/>
                  </a:lnTo>
                  <a:lnTo>
                    <a:pt x="42951" y="17137"/>
                  </a:lnTo>
                  <a:lnTo>
                    <a:pt x="47291" y="11738"/>
                  </a:lnTo>
                  <a:lnTo>
                    <a:pt x="51183" y="60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4581055" y="4119437"/>
              <a:ext cx="87232" cy="19055"/>
            </a:xfrm>
            <a:custGeom>
              <a:avLst/>
              <a:pathLst>
                <a:path w="87232" h="19055">
                  <a:moveTo>
                    <a:pt x="42769" y="0"/>
                  </a:moveTo>
                  <a:lnTo>
                    <a:pt x="43345" y="1100"/>
                  </a:lnTo>
                  <a:lnTo>
                    <a:pt x="43887" y="2201"/>
                  </a:lnTo>
                  <a:lnTo>
                    <a:pt x="44395" y="3302"/>
                  </a:lnTo>
                  <a:lnTo>
                    <a:pt x="44869" y="4403"/>
                  </a:lnTo>
                  <a:lnTo>
                    <a:pt x="45309" y="5504"/>
                  </a:lnTo>
                  <a:lnTo>
                    <a:pt x="45716" y="6605"/>
                  </a:lnTo>
                  <a:lnTo>
                    <a:pt x="46089" y="7706"/>
                  </a:lnTo>
                  <a:lnTo>
                    <a:pt x="46427" y="8807"/>
                  </a:lnTo>
                  <a:lnTo>
                    <a:pt x="46732" y="9908"/>
                  </a:lnTo>
                  <a:lnTo>
                    <a:pt x="47003" y="11009"/>
                  </a:lnTo>
                  <a:lnTo>
                    <a:pt x="87232" y="11009"/>
                  </a:lnTo>
                  <a:lnTo>
                    <a:pt x="87232" y="19055"/>
                  </a:lnTo>
                  <a:lnTo>
                    <a:pt x="0" y="19055"/>
                  </a:lnTo>
                  <a:lnTo>
                    <a:pt x="0" y="11009"/>
                  </a:lnTo>
                  <a:lnTo>
                    <a:pt x="37264" y="11009"/>
                  </a:lnTo>
                  <a:lnTo>
                    <a:pt x="37001" y="10082"/>
                  </a:lnTo>
                  <a:lnTo>
                    <a:pt x="36722" y="9163"/>
                  </a:lnTo>
                  <a:lnTo>
                    <a:pt x="36425" y="8253"/>
                  </a:lnTo>
                  <a:lnTo>
                    <a:pt x="36112" y="7351"/>
                  </a:lnTo>
                  <a:lnTo>
                    <a:pt x="35782" y="6457"/>
                  </a:lnTo>
                  <a:lnTo>
                    <a:pt x="35434" y="5572"/>
                  </a:lnTo>
                  <a:lnTo>
                    <a:pt x="35070" y="4696"/>
                  </a:lnTo>
                  <a:lnTo>
                    <a:pt x="34689" y="3828"/>
                  </a:lnTo>
                  <a:lnTo>
                    <a:pt x="34291" y="2968"/>
                  </a:lnTo>
                  <a:lnTo>
                    <a:pt x="33876" y="2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4573856" y="4140609"/>
              <a:ext cx="95277" cy="76222"/>
            </a:xfrm>
            <a:custGeom>
              <a:avLst/>
              <a:pathLst>
                <a:path w="95277" h="76222">
                  <a:moveTo>
                    <a:pt x="67329" y="0"/>
                  </a:moveTo>
                  <a:lnTo>
                    <a:pt x="77069" y="2964"/>
                  </a:lnTo>
                  <a:lnTo>
                    <a:pt x="76450" y="4412"/>
                  </a:lnTo>
                  <a:lnTo>
                    <a:pt x="75781" y="5877"/>
                  </a:lnTo>
                  <a:lnTo>
                    <a:pt x="75061" y="7359"/>
                  </a:lnTo>
                  <a:lnTo>
                    <a:pt x="74291" y="8858"/>
                  </a:lnTo>
                  <a:lnTo>
                    <a:pt x="73469" y="10374"/>
                  </a:lnTo>
                  <a:lnTo>
                    <a:pt x="72597" y="11907"/>
                  </a:lnTo>
                  <a:lnTo>
                    <a:pt x="71674" y="13457"/>
                  </a:lnTo>
                  <a:lnTo>
                    <a:pt x="70700" y="15024"/>
                  </a:lnTo>
                  <a:lnTo>
                    <a:pt x="69675" y="16607"/>
                  </a:lnTo>
                  <a:lnTo>
                    <a:pt x="68600" y="18208"/>
                  </a:lnTo>
                  <a:lnTo>
                    <a:pt x="95277" y="18208"/>
                  </a:lnTo>
                  <a:lnTo>
                    <a:pt x="95277" y="26254"/>
                  </a:lnTo>
                  <a:lnTo>
                    <a:pt x="20325" y="26254"/>
                  </a:lnTo>
                  <a:lnTo>
                    <a:pt x="20325" y="46580"/>
                  </a:lnTo>
                  <a:lnTo>
                    <a:pt x="20203" y="49849"/>
                  </a:lnTo>
                  <a:lnTo>
                    <a:pt x="19834" y="53050"/>
                  </a:lnTo>
                  <a:lnTo>
                    <a:pt x="19220" y="56184"/>
                  </a:lnTo>
                  <a:lnTo>
                    <a:pt x="18361" y="59250"/>
                  </a:lnTo>
                  <a:lnTo>
                    <a:pt x="17255" y="62248"/>
                  </a:lnTo>
                  <a:lnTo>
                    <a:pt x="15905" y="65178"/>
                  </a:lnTo>
                  <a:lnTo>
                    <a:pt x="14308" y="68041"/>
                  </a:lnTo>
                  <a:lnTo>
                    <a:pt x="12466" y="70835"/>
                  </a:lnTo>
                  <a:lnTo>
                    <a:pt x="10378" y="73562"/>
                  </a:lnTo>
                  <a:lnTo>
                    <a:pt x="8045" y="76222"/>
                  </a:lnTo>
                  <a:lnTo>
                    <a:pt x="0" y="71564"/>
                  </a:lnTo>
                  <a:lnTo>
                    <a:pt x="2252" y="68828"/>
                  </a:lnTo>
                  <a:lnTo>
                    <a:pt x="4268" y="66042"/>
                  </a:lnTo>
                  <a:lnTo>
                    <a:pt x="6046" y="63205"/>
                  </a:lnTo>
                  <a:lnTo>
                    <a:pt x="7588" y="60317"/>
                  </a:lnTo>
                  <a:lnTo>
                    <a:pt x="8892" y="57378"/>
                  </a:lnTo>
                  <a:lnTo>
                    <a:pt x="9959" y="54388"/>
                  </a:lnTo>
                  <a:lnTo>
                    <a:pt x="10789" y="51348"/>
                  </a:lnTo>
                  <a:lnTo>
                    <a:pt x="11382" y="48257"/>
                  </a:lnTo>
                  <a:lnTo>
                    <a:pt x="11738" y="45115"/>
                  </a:lnTo>
                  <a:lnTo>
                    <a:pt x="11856" y="41922"/>
                  </a:lnTo>
                  <a:lnTo>
                    <a:pt x="11856" y="18208"/>
                  </a:lnTo>
                  <a:lnTo>
                    <a:pt x="58860" y="18208"/>
                  </a:lnTo>
                  <a:lnTo>
                    <a:pt x="59859" y="16654"/>
                  </a:lnTo>
                  <a:lnTo>
                    <a:pt x="60825" y="15041"/>
                  </a:lnTo>
                  <a:lnTo>
                    <a:pt x="61756" y="13368"/>
                  </a:lnTo>
                  <a:lnTo>
                    <a:pt x="62654" y="11636"/>
                  </a:lnTo>
                  <a:lnTo>
                    <a:pt x="63518" y="9845"/>
                  </a:lnTo>
                  <a:lnTo>
                    <a:pt x="64348" y="7994"/>
                  </a:lnTo>
                  <a:lnTo>
                    <a:pt x="65144" y="6085"/>
                  </a:lnTo>
                  <a:lnTo>
                    <a:pt x="65906" y="4116"/>
                  </a:lnTo>
                  <a:lnTo>
                    <a:pt x="66635" y="20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4599687" y="4141033"/>
              <a:ext cx="15244" cy="16514"/>
            </a:xfrm>
            <a:custGeom>
              <a:avLst/>
              <a:pathLst>
                <a:path w="15244" h="16514">
                  <a:moveTo>
                    <a:pt x="8469" y="0"/>
                  </a:moveTo>
                  <a:lnTo>
                    <a:pt x="9375" y="1202"/>
                  </a:lnTo>
                  <a:lnTo>
                    <a:pt x="10230" y="2439"/>
                  </a:lnTo>
                  <a:lnTo>
                    <a:pt x="11035" y="3709"/>
                  </a:lnTo>
                  <a:lnTo>
                    <a:pt x="11789" y="5013"/>
                  </a:lnTo>
                  <a:lnTo>
                    <a:pt x="12491" y="6351"/>
                  </a:lnTo>
                  <a:lnTo>
                    <a:pt x="13144" y="7723"/>
                  </a:lnTo>
                  <a:lnTo>
                    <a:pt x="13745" y="9129"/>
                  </a:lnTo>
                  <a:lnTo>
                    <a:pt x="14295" y="10569"/>
                  </a:lnTo>
                  <a:lnTo>
                    <a:pt x="14795" y="12043"/>
                  </a:lnTo>
                  <a:lnTo>
                    <a:pt x="15244" y="13550"/>
                  </a:lnTo>
                  <a:lnTo>
                    <a:pt x="6775" y="16514"/>
                  </a:lnTo>
                  <a:lnTo>
                    <a:pt x="6250" y="15003"/>
                  </a:lnTo>
                  <a:lnTo>
                    <a:pt x="5691" y="13516"/>
                  </a:lnTo>
                  <a:lnTo>
                    <a:pt x="5098" y="12055"/>
                  </a:lnTo>
                  <a:lnTo>
                    <a:pt x="4471" y="10620"/>
                  </a:lnTo>
                  <a:lnTo>
                    <a:pt x="3811" y="9210"/>
                  </a:lnTo>
                  <a:lnTo>
                    <a:pt x="3116" y="7825"/>
                  </a:lnTo>
                  <a:lnTo>
                    <a:pt x="2388" y="6466"/>
                  </a:lnTo>
                  <a:lnTo>
                    <a:pt x="1626" y="5132"/>
                  </a:lnTo>
                  <a:lnTo>
                    <a:pt x="829" y="3823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4695812" y="4122824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4704281" y="4130870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686919" y="4168134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694965" y="4175756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736464" y="4168134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744509" y="4175756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4794054" y="4117743"/>
              <a:ext cx="92313" cy="29641"/>
            </a:xfrm>
            <a:custGeom>
              <a:avLst/>
              <a:pathLst>
                <a:path w="92313" h="29641">
                  <a:moveTo>
                    <a:pt x="47003" y="0"/>
                  </a:moveTo>
                  <a:lnTo>
                    <a:pt x="47583" y="940"/>
                  </a:lnTo>
                  <a:lnTo>
                    <a:pt x="48138" y="1897"/>
                  </a:lnTo>
                  <a:lnTo>
                    <a:pt x="48667" y="2871"/>
                  </a:lnTo>
                  <a:lnTo>
                    <a:pt x="49171" y="3861"/>
                  </a:lnTo>
                  <a:lnTo>
                    <a:pt x="49650" y="4869"/>
                  </a:lnTo>
                  <a:lnTo>
                    <a:pt x="50103" y="5894"/>
                  </a:lnTo>
                  <a:lnTo>
                    <a:pt x="50531" y="6936"/>
                  </a:lnTo>
                  <a:lnTo>
                    <a:pt x="50933" y="7994"/>
                  </a:lnTo>
                  <a:lnTo>
                    <a:pt x="51310" y="9070"/>
                  </a:lnTo>
                  <a:lnTo>
                    <a:pt x="51661" y="10162"/>
                  </a:lnTo>
                  <a:lnTo>
                    <a:pt x="92313" y="10162"/>
                  </a:lnTo>
                  <a:lnTo>
                    <a:pt x="92313" y="29641"/>
                  </a:lnTo>
                  <a:lnTo>
                    <a:pt x="83844" y="29641"/>
                  </a:lnTo>
                  <a:lnTo>
                    <a:pt x="83844" y="17785"/>
                  </a:lnTo>
                  <a:lnTo>
                    <a:pt x="8469" y="17785"/>
                  </a:lnTo>
                  <a:lnTo>
                    <a:pt x="8469" y="29641"/>
                  </a:lnTo>
                  <a:lnTo>
                    <a:pt x="0" y="29641"/>
                  </a:lnTo>
                  <a:lnTo>
                    <a:pt x="0" y="10162"/>
                  </a:lnTo>
                  <a:lnTo>
                    <a:pt x="42345" y="10162"/>
                  </a:lnTo>
                  <a:lnTo>
                    <a:pt x="41922" y="9324"/>
                  </a:lnTo>
                  <a:lnTo>
                    <a:pt x="41498" y="8503"/>
                  </a:lnTo>
                  <a:lnTo>
                    <a:pt x="41075" y="7698"/>
                  </a:lnTo>
                  <a:lnTo>
                    <a:pt x="40651" y="6910"/>
                  </a:lnTo>
                  <a:lnTo>
                    <a:pt x="40228" y="6140"/>
                  </a:lnTo>
                  <a:lnTo>
                    <a:pt x="39804" y="5386"/>
                  </a:lnTo>
                  <a:lnTo>
                    <a:pt x="39381" y="4649"/>
                  </a:lnTo>
                  <a:lnTo>
                    <a:pt x="38958" y="3929"/>
                  </a:lnTo>
                  <a:lnTo>
                    <a:pt x="38534" y="3226"/>
                  </a:lnTo>
                  <a:lnTo>
                    <a:pt x="38111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805487" y="4142303"/>
              <a:ext cx="68600" cy="7198"/>
            </a:xfrm>
            <a:custGeom>
              <a:avLst/>
              <a:pathLst>
                <a:path w="68600" h="7198">
                  <a:moveTo>
                    <a:pt x="0" y="0"/>
                  </a:moveTo>
                  <a:lnTo>
                    <a:pt x="68600" y="0"/>
                  </a:lnTo>
                  <a:lnTo>
                    <a:pt x="68600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806334" y="4156701"/>
              <a:ext cx="67329" cy="41075"/>
            </a:xfrm>
            <a:custGeom>
              <a:avLst/>
              <a:pathLst>
                <a:path w="67329" h="41075">
                  <a:moveTo>
                    <a:pt x="0" y="0"/>
                  </a:moveTo>
                  <a:lnTo>
                    <a:pt x="67329" y="0"/>
                  </a:lnTo>
                  <a:lnTo>
                    <a:pt x="67329" y="41075"/>
                  </a:lnTo>
                  <a:lnTo>
                    <a:pt x="0" y="410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814803" y="4163900"/>
              <a:ext cx="50391" cy="9739"/>
            </a:xfrm>
            <a:custGeom>
              <a:avLst/>
              <a:pathLst>
                <a:path w="50391" h="9739">
                  <a:moveTo>
                    <a:pt x="0" y="9739"/>
                  </a:moveTo>
                  <a:lnTo>
                    <a:pt x="50391" y="9739"/>
                  </a:lnTo>
                  <a:lnTo>
                    <a:pt x="503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814803" y="4180838"/>
              <a:ext cx="50391" cy="9739"/>
            </a:xfrm>
            <a:custGeom>
              <a:avLst/>
              <a:pathLst>
                <a:path w="50391" h="9739">
                  <a:moveTo>
                    <a:pt x="0" y="9739"/>
                  </a:moveTo>
                  <a:lnTo>
                    <a:pt x="50391" y="9739"/>
                  </a:lnTo>
                  <a:lnTo>
                    <a:pt x="503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4793630" y="4204975"/>
              <a:ext cx="93160" cy="7198"/>
            </a:xfrm>
            <a:custGeom>
              <a:avLst/>
              <a:pathLst>
                <a:path w="93160" h="7198">
                  <a:moveTo>
                    <a:pt x="0" y="0"/>
                  </a:moveTo>
                  <a:lnTo>
                    <a:pt x="93160" y="0"/>
                  </a:lnTo>
                  <a:lnTo>
                    <a:pt x="93160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4938876" y="4118590"/>
              <a:ext cx="56319" cy="44886"/>
            </a:xfrm>
            <a:custGeom>
              <a:avLst/>
              <a:pathLst>
                <a:path w="56319" h="44886">
                  <a:moveTo>
                    <a:pt x="16091" y="0"/>
                  </a:moveTo>
                  <a:lnTo>
                    <a:pt x="23713" y="2540"/>
                  </a:lnTo>
                  <a:lnTo>
                    <a:pt x="23366" y="3976"/>
                  </a:lnTo>
                  <a:lnTo>
                    <a:pt x="23002" y="5403"/>
                  </a:lnTo>
                  <a:lnTo>
                    <a:pt x="22621" y="6821"/>
                  </a:lnTo>
                  <a:lnTo>
                    <a:pt x="22223" y="8232"/>
                  </a:lnTo>
                  <a:lnTo>
                    <a:pt x="21808" y="9633"/>
                  </a:lnTo>
                  <a:lnTo>
                    <a:pt x="21376" y="11026"/>
                  </a:lnTo>
                  <a:lnTo>
                    <a:pt x="20927" y="12411"/>
                  </a:lnTo>
                  <a:lnTo>
                    <a:pt x="20461" y="13787"/>
                  </a:lnTo>
                  <a:lnTo>
                    <a:pt x="19978" y="15155"/>
                  </a:lnTo>
                  <a:lnTo>
                    <a:pt x="19479" y="16514"/>
                  </a:lnTo>
                  <a:lnTo>
                    <a:pt x="56319" y="16514"/>
                  </a:lnTo>
                  <a:lnTo>
                    <a:pt x="56319" y="23713"/>
                  </a:lnTo>
                  <a:lnTo>
                    <a:pt x="56296" y="23846"/>
                  </a:lnTo>
                  <a:lnTo>
                    <a:pt x="56226" y="24077"/>
                  </a:lnTo>
                  <a:lnTo>
                    <a:pt x="56110" y="24405"/>
                  </a:lnTo>
                  <a:lnTo>
                    <a:pt x="55947" y="24831"/>
                  </a:lnTo>
                  <a:lnTo>
                    <a:pt x="55737" y="25354"/>
                  </a:lnTo>
                  <a:lnTo>
                    <a:pt x="55481" y="25974"/>
                  </a:lnTo>
                  <a:lnTo>
                    <a:pt x="55178" y="26692"/>
                  </a:lnTo>
                  <a:lnTo>
                    <a:pt x="54829" y="27507"/>
                  </a:lnTo>
                  <a:lnTo>
                    <a:pt x="54433" y="28420"/>
                  </a:lnTo>
                  <a:lnTo>
                    <a:pt x="53990" y="29430"/>
                  </a:lnTo>
                  <a:lnTo>
                    <a:pt x="53522" y="30478"/>
                  </a:lnTo>
                  <a:lnTo>
                    <a:pt x="53050" y="31505"/>
                  </a:lnTo>
                  <a:lnTo>
                    <a:pt x="52574" y="32510"/>
                  </a:lnTo>
                  <a:lnTo>
                    <a:pt x="52093" y="33495"/>
                  </a:lnTo>
                  <a:lnTo>
                    <a:pt x="51608" y="34458"/>
                  </a:lnTo>
                  <a:lnTo>
                    <a:pt x="51119" y="35401"/>
                  </a:lnTo>
                  <a:lnTo>
                    <a:pt x="50626" y="36322"/>
                  </a:lnTo>
                  <a:lnTo>
                    <a:pt x="50128" y="37221"/>
                  </a:lnTo>
                  <a:lnTo>
                    <a:pt x="49627" y="38100"/>
                  </a:lnTo>
                  <a:lnTo>
                    <a:pt x="49121" y="38958"/>
                  </a:lnTo>
                  <a:lnTo>
                    <a:pt x="42345" y="34300"/>
                  </a:lnTo>
                  <a:lnTo>
                    <a:pt x="43006" y="33207"/>
                  </a:lnTo>
                  <a:lnTo>
                    <a:pt x="43633" y="32131"/>
                  </a:lnTo>
                  <a:lnTo>
                    <a:pt x="44225" y="31073"/>
                  </a:lnTo>
                  <a:lnTo>
                    <a:pt x="44784" y="30031"/>
                  </a:lnTo>
                  <a:lnTo>
                    <a:pt x="45309" y="29006"/>
                  </a:lnTo>
                  <a:lnTo>
                    <a:pt x="45801" y="27998"/>
                  </a:lnTo>
                  <a:lnTo>
                    <a:pt x="46258" y="27008"/>
                  </a:lnTo>
                  <a:lnTo>
                    <a:pt x="46681" y="26034"/>
                  </a:lnTo>
                  <a:lnTo>
                    <a:pt x="47071" y="25077"/>
                  </a:lnTo>
                  <a:lnTo>
                    <a:pt x="47427" y="24137"/>
                  </a:lnTo>
                  <a:lnTo>
                    <a:pt x="16938" y="24137"/>
                  </a:lnTo>
                  <a:lnTo>
                    <a:pt x="13127" y="33876"/>
                  </a:lnTo>
                  <a:lnTo>
                    <a:pt x="12682" y="34825"/>
                  </a:lnTo>
                  <a:lnTo>
                    <a:pt x="12195" y="35807"/>
                  </a:lnTo>
                  <a:lnTo>
                    <a:pt x="11666" y="36823"/>
                  </a:lnTo>
                  <a:lnTo>
                    <a:pt x="11094" y="37873"/>
                  </a:lnTo>
                  <a:lnTo>
                    <a:pt x="10480" y="38958"/>
                  </a:lnTo>
                  <a:lnTo>
                    <a:pt x="9824" y="40075"/>
                  </a:lnTo>
                  <a:lnTo>
                    <a:pt x="9125" y="41227"/>
                  </a:lnTo>
                  <a:lnTo>
                    <a:pt x="8384" y="42413"/>
                  </a:lnTo>
                  <a:lnTo>
                    <a:pt x="7601" y="43633"/>
                  </a:lnTo>
                  <a:lnTo>
                    <a:pt x="6775" y="44886"/>
                  </a:lnTo>
                  <a:lnTo>
                    <a:pt x="0" y="39381"/>
                  </a:lnTo>
                  <a:lnTo>
                    <a:pt x="2218" y="35633"/>
                  </a:lnTo>
                  <a:lnTo>
                    <a:pt x="4302" y="31843"/>
                  </a:lnTo>
                  <a:lnTo>
                    <a:pt x="6250" y="28011"/>
                  </a:lnTo>
                  <a:lnTo>
                    <a:pt x="8062" y="24137"/>
                  </a:lnTo>
                  <a:lnTo>
                    <a:pt x="9739" y="20220"/>
                  </a:lnTo>
                  <a:lnTo>
                    <a:pt x="11280" y="16260"/>
                  </a:lnTo>
                  <a:lnTo>
                    <a:pt x="12686" y="12259"/>
                  </a:lnTo>
                  <a:lnTo>
                    <a:pt x="13957" y="8215"/>
                  </a:lnTo>
                  <a:lnTo>
                    <a:pt x="15092" y="41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4950310" y="4150349"/>
              <a:ext cx="22866" cy="66059"/>
            </a:xfrm>
            <a:custGeom>
              <a:avLst/>
              <a:pathLst>
                <a:path w="22866" h="66059">
                  <a:moveTo>
                    <a:pt x="14397" y="0"/>
                  </a:moveTo>
                  <a:lnTo>
                    <a:pt x="22866" y="0"/>
                  </a:lnTo>
                  <a:lnTo>
                    <a:pt x="22866" y="55472"/>
                  </a:lnTo>
                  <a:lnTo>
                    <a:pt x="22847" y="56622"/>
                  </a:lnTo>
                  <a:lnTo>
                    <a:pt x="22790" y="57700"/>
                  </a:lnTo>
                  <a:lnTo>
                    <a:pt x="22695" y="58705"/>
                  </a:lnTo>
                  <a:lnTo>
                    <a:pt x="22561" y="59639"/>
                  </a:lnTo>
                  <a:lnTo>
                    <a:pt x="22390" y="60501"/>
                  </a:lnTo>
                  <a:lnTo>
                    <a:pt x="22180" y="61291"/>
                  </a:lnTo>
                  <a:lnTo>
                    <a:pt x="21932" y="62008"/>
                  </a:lnTo>
                  <a:lnTo>
                    <a:pt x="21647" y="62654"/>
                  </a:lnTo>
                  <a:lnTo>
                    <a:pt x="21323" y="63228"/>
                  </a:lnTo>
                  <a:lnTo>
                    <a:pt x="20961" y="63730"/>
                  </a:lnTo>
                  <a:lnTo>
                    <a:pt x="20539" y="64172"/>
                  </a:lnTo>
                  <a:lnTo>
                    <a:pt x="20037" y="64568"/>
                  </a:lnTo>
                  <a:lnTo>
                    <a:pt x="19455" y="64918"/>
                  </a:lnTo>
                  <a:lnTo>
                    <a:pt x="18793" y="65220"/>
                  </a:lnTo>
                  <a:lnTo>
                    <a:pt x="18049" y="65477"/>
                  </a:lnTo>
                  <a:lnTo>
                    <a:pt x="17226" y="65686"/>
                  </a:lnTo>
                  <a:lnTo>
                    <a:pt x="16322" y="65849"/>
                  </a:lnTo>
                  <a:lnTo>
                    <a:pt x="15337" y="65966"/>
                  </a:lnTo>
                  <a:lnTo>
                    <a:pt x="14272" y="66036"/>
                  </a:lnTo>
                  <a:lnTo>
                    <a:pt x="13127" y="66059"/>
                  </a:lnTo>
                  <a:lnTo>
                    <a:pt x="11945" y="66050"/>
                  </a:lnTo>
                  <a:lnTo>
                    <a:pt x="10772" y="66025"/>
                  </a:lnTo>
                  <a:lnTo>
                    <a:pt x="9608" y="65983"/>
                  </a:lnTo>
                  <a:lnTo>
                    <a:pt x="8452" y="65923"/>
                  </a:lnTo>
                  <a:lnTo>
                    <a:pt x="7304" y="65847"/>
                  </a:lnTo>
                  <a:lnTo>
                    <a:pt x="6165" y="65754"/>
                  </a:lnTo>
                  <a:lnTo>
                    <a:pt x="5034" y="65644"/>
                  </a:lnTo>
                  <a:lnTo>
                    <a:pt x="3912" y="65517"/>
                  </a:lnTo>
                  <a:lnTo>
                    <a:pt x="2799" y="65373"/>
                  </a:lnTo>
                  <a:lnTo>
                    <a:pt x="1693" y="65212"/>
                  </a:lnTo>
                  <a:lnTo>
                    <a:pt x="0" y="56743"/>
                  </a:lnTo>
                  <a:lnTo>
                    <a:pt x="1350" y="56984"/>
                  </a:lnTo>
                  <a:lnTo>
                    <a:pt x="2693" y="57200"/>
                  </a:lnTo>
                  <a:lnTo>
                    <a:pt x="4027" y="57391"/>
                  </a:lnTo>
                  <a:lnTo>
                    <a:pt x="5352" y="57556"/>
                  </a:lnTo>
                  <a:lnTo>
                    <a:pt x="6669" y="57696"/>
                  </a:lnTo>
                  <a:lnTo>
                    <a:pt x="7977" y="57810"/>
                  </a:lnTo>
                  <a:lnTo>
                    <a:pt x="9277" y="57899"/>
                  </a:lnTo>
                  <a:lnTo>
                    <a:pt x="10569" y="57962"/>
                  </a:lnTo>
                  <a:lnTo>
                    <a:pt x="11852" y="58000"/>
                  </a:lnTo>
                  <a:lnTo>
                    <a:pt x="13127" y="58013"/>
                  </a:lnTo>
                  <a:lnTo>
                    <a:pt x="13368" y="57975"/>
                  </a:lnTo>
                  <a:lnTo>
                    <a:pt x="13584" y="57861"/>
                  </a:lnTo>
                  <a:lnTo>
                    <a:pt x="13775" y="57670"/>
                  </a:lnTo>
                  <a:lnTo>
                    <a:pt x="13940" y="57403"/>
                  </a:lnTo>
                  <a:lnTo>
                    <a:pt x="14079" y="57060"/>
                  </a:lnTo>
                  <a:lnTo>
                    <a:pt x="14194" y="56641"/>
                  </a:lnTo>
                  <a:lnTo>
                    <a:pt x="14283" y="56146"/>
                  </a:lnTo>
                  <a:lnTo>
                    <a:pt x="14346" y="55574"/>
                  </a:lnTo>
                  <a:lnTo>
                    <a:pt x="14384" y="54926"/>
                  </a:lnTo>
                  <a:lnTo>
                    <a:pt x="14397" y="542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4979528" y="4164323"/>
              <a:ext cx="14820" cy="37687"/>
            </a:xfrm>
            <a:custGeom>
              <a:avLst/>
              <a:pathLst>
                <a:path w="14820" h="37687">
                  <a:moveTo>
                    <a:pt x="8045" y="0"/>
                  </a:moveTo>
                  <a:lnTo>
                    <a:pt x="9028" y="3476"/>
                  </a:lnTo>
                  <a:lnTo>
                    <a:pt x="9942" y="6961"/>
                  </a:lnTo>
                  <a:lnTo>
                    <a:pt x="10789" y="10455"/>
                  </a:lnTo>
                  <a:lnTo>
                    <a:pt x="11568" y="13957"/>
                  </a:lnTo>
                  <a:lnTo>
                    <a:pt x="12280" y="17467"/>
                  </a:lnTo>
                  <a:lnTo>
                    <a:pt x="12923" y="20986"/>
                  </a:lnTo>
                  <a:lnTo>
                    <a:pt x="13499" y="24513"/>
                  </a:lnTo>
                  <a:lnTo>
                    <a:pt x="14007" y="28049"/>
                  </a:lnTo>
                  <a:lnTo>
                    <a:pt x="14448" y="31594"/>
                  </a:lnTo>
                  <a:lnTo>
                    <a:pt x="14820" y="35146"/>
                  </a:lnTo>
                  <a:lnTo>
                    <a:pt x="6351" y="37687"/>
                  </a:lnTo>
                  <a:lnTo>
                    <a:pt x="6059" y="33901"/>
                  </a:lnTo>
                  <a:lnTo>
                    <a:pt x="5691" y="30167"/>
                  </a:lnTo>
                  <a:lnTo>
                    <a:pt x="5246" y="26483"/>
                  </a:lnTo>
                  <a:lnTo>
                    <a:pt x="4725" y="22849"/>
                  </a:lnTo>
                  <a:lnTo>
                    <a:pt x="4128" y="19267"/>
                  </a:lnTo>
                  <a:lnTo>
                    <a:pt x="3455" y="15735"/>
                  </a:lnTo>
                  <a:lnTo>
                    <a:pt x="2705" y="12254"/>
                  </a:lnTo>
                  <a:lnTo>
                    <a:pt x="1880" y="8824"/>
                  </a:lnTo>
                  <a:lnTo>
                    <a:pt x="978" y="5445"/>
                  </a:lnTo>
                  <a:lnTo>
                    <a:pt x="0" y="2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4939300" y="4164323"/>
              <a:ext cx="17785" cy="36417"/>
            </a:xfrm>
            <a:custGeom>
              <a:avLst/>
              <a:pathLst>
                <a:path w="17785" h="36417">
                  <a:moveTo>
                    <a:pt x="10162" y="0"/>
                  </a:moveTo>
                  <a:lnTo>
                    <a:pt x="17785" y="2117"/>
                  </a:lnTo>
                  <a:lnTo>
                    <a:pt x="17306" y="5814"/>
                  </a:lnTo>
                  <a:lnTo>
                    <a:pt x="16718" y="9451"/>
                  </a:lnTo>
                  <a:lnTo>
                    <a:pt x="16019" y="13029"/>
                  </a:lnTo>
                  <a:lnTo>
                    <a:pt x="15210" y="16548"/>
                  </a:lnTo>
                  <a:lnTo>
                    <a:pt x="14291" y="20008"/>
                  </a:lnTo>
                  <a:lnTo>
                    <a:pt x="13262" y="23408"/>
                  </a:lnTo>
                  <a:lnTo>
                    <a:pt x="12123" y="26749"/>
                  </a:lnTo>
                  <a:lnTo>
                    <a:pt x="10874" y="30031"/>
                  </a:lnTo>
                  <a:lnTo>
                    <a:pt x="9515" y="33254"/>
                  </a:lnTo>
                  <a:lnTo>
                    <a:pt x="8045" y="36417"/>
                  </a:lnTo>
                  <a:lnTo>
                    <a:pt x="0" y="32182"/>
                  </a:lnTo>
                  <a:lnTo>
                    <a:pt x="1549" y="28964"/>
                  </a:lnTo>
                  <a:lnTo>
                    <a:pt x="2981" y="25746"/>
                  </a:lnTo>
                  <a:lnTo>
                    <a:pt x="4293" y="22527"/>
                  </a:lnTo>
                  <a:lnTo>
                    <a:pt x="5488" y="19309"/>
                  </a:lnTo>
                  <a:lnTo>
                    <a:pt x="6563" y="16091"/>
                  </a:lnTo>
                  <a:lnTo>
                    <a:pt x="7520" y="12873"/>
                  </a:lnTo>
                  <a:lnTo>
                    <a:pt x="8359" y="9654"/>
                  </a:lnTo>
                  <a:lnTo>
                    <a:pt x="9078" y="6436"/>
                  </a:lnTo>
                  <a:lnTo>
                    <a:pt x="9680" y="32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4897377" y="4118166"/>
              <a:ext cx="42345" cy="97818"/>
            </a:xfrm>
            <a:custGeom>
              <a:avLst/>
              <a:pathLst>
                <a:path w="42345" h="97818">
                  <a:moveTo>
                    <a:pt x="2540" y="28795"/>
                  </a:moveTo>
                  <a:lnTo>
                    <a:pt x="19055" y="28795"/>
                  </a:lnTo>
                  <a:lnTo>
                    <a:pt x="19055" y="14820"/>
                  </a:lnTo>
                  <a:lnTo>
                    <a:pt x="17780" y="15155"/>
                  </a:lnTo>
                  <a:lnTo>
                    <a:pt x="16497" y="15481"/>
                  </a:lnTo>
                  <a:lnTo>
                    <a:pt x="15206" y="15799"/>
                  </a:lnTo>
                  <a:lnTo>
                    <a:pt x="13906" y="16108"/>
                  </a:lnTo>
                  <a:lnTo>
                    <a:pt x="12597" y="16408"/>
                  </a:lnTo>
                  <a:lnTo>
                    <a:pt x="11280" y="16701"/>
                  </a:lnTo>
                  <a:lnTo>
                    <a:pt x="9955" y="16984"/>
                  </a:lnTo>
                  <a:lnTo>
                    <a:pt x="8621" y="17260"/>
                  </a:lnTo>
                  <a:lnTo>
                    <a:pt x="7279" y="17526"/>
                  </a:lnTo>
                  <a:lnTo>
                    <a:pt x="5928" y="17785"/>
                  </a:lnTo>
                  <a:lnTo>
                    <a:pt x="2964" y="10162"/>
                  </a:lnTo>
                  <a:lnTo>
                    <a:pt x="6741" y="9451"/>
                  </a:lnTo>
                  <a:lnTo>
                    <a:pt x="10450" y="8672"/>
                  </a:lnTo>
                  <a:lnTo>
                    <a:pt x="14092" y="7825"/>
                  </a:lnTo>
                  <a:lnTo>
                    <a:pt x="17666" y="6910"/>
                  </a:lnTo>
                  <a:lnTo>
                    <a:pt x="21172" y="5928"/>
                  </a:lnTo>
                  <a:lnTo>
                    <a:pt x="24611" y="4878"/>
                  </a:lnTo>
                  <a:lnTo>
                    <a:pt x="27982" y="3760"/>
                  </a:lnTo>
                  <a:lnTo>
                    <a:pt x="31285" y="2574"/>
                  </a:lnTo>
                  <a:lnTo>
                    <a:pt x="34520" y="1321"/>
                  </a:lnTo>
                  <a:lnTo>
                    <a:pt x="37687" y="0"/>
                  </a:lnTo>
                  <a:lnTo>
                    <a:pt x="41498" y="7198"/>
                  </a:lnTo>
                  <a:lnTo>
                    <a:pt x="27101" y="12280"/>
                  </a:lnTo>
                  <a:lnTo>
                    <a:pt x="27101" y="28795"/>
                  </a:lnTo>
                  <a:lnTo>
                    <a:pt x="42345" y="28795"/>
                  </a:lnTo>
                  <a:lnTo>
                    <a:pt x="42345" y="36417"/>
                  </a:lnTo>
                  <a:lnTo>
                    <a:pt x="27101" y="36417"/>
                  </a:lnTo>
                  <a:lnTo>
                    <a:pt x="27101" y="38534"/>
                  </a:lnTo>
                  <a:lnTo>
                    <a:pt x="28773" y="40313"/>
                  </a:lnTo>
                  <a:lnTo>
                    <a:pt x="30404" y="42091"/>
                  </a:lnTo>
                  <a:lnTo>
                    <a:pt x="31992" y="43870"/>
                  </a:lnTo>
                  <a:lnTo>
                    <a:pt x="33537" y="45648"/>
                  </a:lnTo>
                  <a:lnTo>
                    <a:pt x="35041" y="47427"/>
                  </a:lnTo>
                  <a:lnTo>
                    <a:pt x="36501" y="49205"/>
                  </a:lnTo>
                  <a:lnTo>
                    <a:pt x="37920" y="50984"/>
                  </a:lnTo>
                  <a:lnTo>
                    <a:pt x="39296" y="52762"/>
                  </a:lnTo>
                  <a:lnTo>
                    <a:pt x="40630" y="54541"/>
                  </a:lnTo>
                  <a:lnTo>
                    <a:pt x="41922" y="56319"/>
                  </a:lnTo>
                  <a:lnTo>
                    <a:pt x="36417" y="63942"/>
                  </a:lnTo>
                  <a:lnTo>
                    <a:pt x="35485" y="62349"/>
                  </a:lnTo>
                  <a:lnTo>
                    <a:pt x="34554" y="60791"/>
                  </a:lnTo>
                  <a:lnTo>
                    <a:pt x="33622" y="59267"/>
                  </a:lnTo>
                  <a:lnTo>
                    <a:pt x="32690" y="57776"/>
                  </a:lnTo>
                  <a:lnTo>
                    <a:pt x="31759" y="56319"/>
                  </a:lnTo>
                  <a:lnTo>
                    <a:pt x="30827" y="54896"/>
                  </a:lnTo>
                  <a:lnTo>
                    <a:pt x="29896" y="53508"/>
                  </a:lnTo>
                  <a:lnTo>
                    <a:pt x="28964" y="52152"/>
                  </a:lnTo>
                  <a:lnTo>
                    <a:pt x="28032" y="50831"/>
                  </a:lnTo>
                  <a:lnTo>
                    <a:pt x="27101" y="49544"/>
                  </a:lnTo>
                  <a:lnTo>
                    <a:pt x="27101" y="97818"/>
                  </a:lnTo>
                  <a:lnTo>
                    <a:pt x="19055" y="97818"/>
                  </a:lnTo>
                  <a:lnTo>
                    <a:pt x="19055" y="55472"/>
                  </a:lnTo>
                  <a:lnTo>
                    <a:pt x="18009" y="57992"/>
                  </a:lnTo>
                  <a:lnTo>
                    <a:pt x="16904" y="60469"/>
                  </a:lnTo>
                  <a:lnTo>
                    <a:pt x="15739" y="62904"/>
                  </a:lnTo>
                  <a:lnTo>
                    <a:pt x="14516" y="65297"/>
                  </a:lnTo>
                  <a:lnTo>
                    <a:pt x="13233" y="67647"/>
                  </a:lnTo>
                  <a:lnTo>
                    <a:pt x="11890" y="69955"/>
                  </a:lnTo>
                  <a:lnTo>
                    <a:pt x="10489" y="72220"/>
                  </a:lnTo>
                  <a:lnTo>
                    <a:pt x="9028" y="74443"/>
                  </a:lnTo>
                  <a:lnTo>
                    <a:pt x="7507" y="76624"/>
                  </a:lnTo>
                  <a:lnTo>
                    <a:pt x="5928" y="78763"/>
                  </a:lnTo>
                  <a:lnTo>
                    <a:pt x="0" y="71564"/>
                  </a:lnTo>
                  <a:lnTo>
                    <a:pt x="2312" y="68468"/>
                  </a:lnTo>
                  <a:lnTo>
                    <a:pt x="4505" y="65280"/>
                  </a:lnTo>
                  <a:lnTo>
                    <a:pt x="6580" y="61998"/>
                  </a:lnTo>
                  <a:lnTo>
                    <a:pt x="8536" y="58623"/>
                  </a:lnTo>
                  <a:lnTo>
                    <a:pt x="10374" y="55155"/>
                  </a:lnTo>
                  <a:lnTo>
                    <a:pt x="12093" y="51594"/>
                  </a:lnTo>
                  <a:lnTo>
                    <a:pt x="13694" y="47939"/>
                  </a:lnTo>
                  <a:lnTo>
                    <a:pt x="15176" y="44191"/>
                  </a:lnTo>
                  <a:lnTo>
                    <a:pt x="16540" y="40351"/>
                  </a:lnTo>
                  <a:lnTo>
                    <a:pt x="17785" y="36417"/>
                  </a:lnTo>
                  <a:lnTo>
                    <a:pt x="2540" y="36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5048128" y="4119013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5062102" y="4160935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5011711" y="4118590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5019333" y="4140609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5019333" y="4173216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5120116" y="4119013"/>
              <a:ext cx="91466" cy="51661"/>
            </a:xfrm>
            <a:custGeom>
              <a:avLst/>
              <a:pathLst>
                <a:path w="91466" h="51661">
                  <a:moveTo>
                    <a:pt x="0" y="27948"/>
                  </a:moveTo>
                  <a:lnTo>
                    <a:pt x="41075" y="27948"/>
                  </a:lnTo>
                  <a:lnTo>
                    <a:pt x="41075" y="18208"/>
                  </a:lnTo>
                  <a:lnTo>
                    <a:pt x="5504" y="18208"/>
                  </a:lnTo>
                  <a:lnTo>
                    <a:pt x="5504" y="10162"/>
                  </a:lnTo>
                  <a:lnTo>
                    <a:pt x="41075" y="10162"/>
                  </a:lnTo>
                  <a:lnTo>
                    <a:pt x="41075" y="0"/>
                  </a:lnTo>
                  <a:lnTo>
                    <a:pt x="49544" y="0"/>
                  </a:lnTo>
                  <a:lnTo>
                    <a:pt x="49544" y="10162"/>
                  </a:lnTo>
                  <a:lnTo>
                    <a:pt x="85538" y="10162"/>
                  </a:lnTo>
                  <a:lnTo>
                    <a:pt x="85538" y="18208"/>
                  </a:lnTo>
                  <a:lnTo>
                    <a:pt x="49544" y="18208"/>
                  </a:lnTo>
                  <a:lnTo>
                    <a:pt x="49544" y="27948"/>
                  </a:lnTo>
                  <a:lnTo>
                    <a:pt x="91466" y="27948"/>
                  </a:lnTo>
                  <a:lnTo>
                    <a:pt x="91466" y="35570"/>
                  </a:lnTo>
                  <a:lnTo>
                    <a:pt x="90691" y="37179"/>
                  </a:lnTo>
                  <a:lnTo>
                    <a:pt x="89891" y="38788"/>
                  </a:lnTo>
                  <a:lnTo>
                    <a:pt x="89065" y="40397"/>
                  </a:lnTo>
                  <a:lnTo>
                    <a:pt x="88214" y="42006"/>
                  </a:lnTo>
                  <a:lnTo>
                    <a:pt x="87338" y="43616"/>
                  </a:lnTo>
                  <a:lnTo>
                    <a:pt x="86436" y="45225"/>
                  </a:lnTo>
                  <a:lnTo>
                    <a:pt x="85508" y="46834"/>
                  </a:lnTo>
                  <a:lnTo>
                    <a:pt x="84555" y="48443"/>
                  </a:lnTo>
                  <a:lnTo>
                    <a:pt x="83577" y="50052"/>
                  </a:lnTo>
                  <a:lnTo>
                    <a:pt x="82574" y="51661"/>
                  </a:lnTo>
                  <a:lnTo>
                    <a:pt x="75375" y="47427"/>
                  </a:lnTo>
                  <a:lnTo>
                    <a:pt x="76044" y="46321"/>
                  </a:lnTo>
                  <a:lnTo>
                    <a:pt x="76696" y="45208"/>
                  </a:lnTo>
                  <a:lnTo>
                    <a:pt x="77331" y="44086"/>
                  </a:lnTo>
                  <a:lnTo>
                    <a:pt x="77949" y="42955"/>
                  </a:lnTo>
                  <a:lnTo>
                    <a:pt x="78551" y="41816"/>
                  </a:lnTo>
                  <a:lnTo>
                    <a:pt x="79135" y="40668"/>
                  </a:lnTo>
                  <a:lnTo>
                    <a:pt x="79703" y="39512"/>
                  </a:lnTo>
                  <a:lnTo>
                    <a:pt x="80253" y="38348"/>
                  </a:lnTo>
                  <a:lnTo>
                    <a:pt x="80787" y="37175"/>
                  </a:lnTo>
                  <a:lnTo>
                    <a:pt x="81303" y="35993"/>
                  </a:lnTo>
                  <a:lnTo>
                    <a:pt x="0" y="359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5138748" y="4155430"/>
              <a:ext cx="21596" cy="16091"/>
            </a:xfrm>
            <a:custGeom>
              <a:avLst/>
              <a:pathLst>
                <a:path w="21596" h="16091">
                  <a:moveTo>
                    <a:pt x="5081" y="0"/>
                  </a:moveTo>
                  <a:lnTo>
                    <a:pt x="6847" y="779"/>
                  </a:lnTo>
                  <a:lnTo>
                    <a:pt x="8587" y="1592"/>
                  </a:lnTo>
                  <a:lnTo>
                    <a:pt x="10302" y="2439"/>
                  </a:lnTo>
                  <a:lnTo>
                    <a:pt x="11992" y="3319"/>
                  </a:lnTo>
                  <a:lnTo>
                    <a:pt x="13656" y="4234"/>
                  </a:lnTo>
                  <a:lnTo>
                    <a:pt x="15295" y="5183"/>
                  </a:lnTo>
                  <a:lnTo>
                    <a:pt x="16908" y="6165"/>
                  </a:lnTo>
                  <a:lnTo>
                    <a:pt x="18496" y="7181"/>
                  </a:lnTo>
                  <a:lnTo>
                    <a:pt x="20059" y="8232"/>
                  </a:lnTo>
                  <a:lnTo>
                    <a:pt x="21596" y="9316"/>
                  </a:lnTo>
                  <a:lnTo>
                    <a:pt x="16091" y="16091"/>
                  </a:lnTo>
                  <a:lnTo>
                    <a:pt x="14558" y="14842"/>
                  </a:lnTo>
                  <a:lnTo>
                    <a:pt x="13008" y="13635"/>
                  </a:lnTo>
                  <a:lnTo>
                    <a:pt x="11441" y="12470"/>
                  </a:lnTo>
                  <a:lnTo>
                    <a:pt x="9858" y="11348"/>
                  </a:lnTo>
                  <a:lnTo>
                    <a:pt x="8257" y="10268"/>
                  </a:lnTo>
                  <a:lnTo>
                    <a:pt x="6639" y="9231"/>
                  </a:lnTo>
                  <a:lnTo>
                    <a:pt x="5005" y="8236"/>
                  </a:lnTo>
                  <a:lnTo>
                    <a:pt x="3353" y="7283"/>
                  </a:lnTo>
                  <a:lnTo>
                    <a:pt x="1685" y="6373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118845" y="4159665"/>
              <a:ext cx="91043" cy="56319"/>
            </a:xfrm>
            <a:custGeom>
              <a:avLst/>
              <a:pathLst>
                <a:path w="91043" h="56319">
                  <a:moveTo>
                    <a:pt x="0" y="23290"/>
                  </a:moveTo>
                  <a:lnTo>
                    <a:pt x="47003" y="23290"/>
                  </a:lnTo>
                  <a:lnTo>
                    <a:pt x="47812" y="21304"/>
                  </a:lnTo>
                  <a:lnTo>
                    <a:pt x="48545" y="19241"/>
                  </a:lnTo>
                  <a:lnTo>
                    <a:pt x="49201" y="17103"/>
                  </a:lnTo>
                  <a:lnTo>
                    <a:pt x="49781" y="14888"/>
                  </a:lnTo>
                  <a:lnTo>
                    <a:pt x="50285" y="12597"/>
                  </a:lnTo>
                  <a:lnTo>
                    <a:pt x="50713" y="10230"/>
                  </a:lnTo>
                  <a:lnTo>
                    <a:pt x="51064" y="7787"/>
                  </a:lnTo>
                  <a:lnTo>
                    <a:pt x="51339" y="5267"/>
                  </a:lnTo>
                  <a:lnTo>
                    <a:pt x="51538" y="2672"/>
                  </a:lnTo>
                  <a:lnTo>
                    <a:pt x="51661" y="0"/>
                  </a:lnTo>
                  <a:lnTo>
                    <a:pt x="60130" y="0"/>
                  </a:lnTo>
                  <a:lnTo>
                    <a:pt x="59936" y="2672"/>
                  </a:lnTo>
                  <a:lnTo>
                    <a:pt x="59690" y="5267"/>
                  </a:lnTo>
                  <a:lnTo>
                    <a:pt x="59394" y="7787"/>
                  </a:lnTo>
                  <a:lnTo>
                    <a:pt x="59046" y="10230"/>
                  </a:lnTo>
                  <a:lnTo>
                    <a:pt x="58648" y="12597"/>
                  </a:lnTo>
                  <a:lnTo>
                    <a:pt x="58199" y="14888"/>
                  </a:lnTo>
                  <a:lnTo>
                    <a:pt x="57700" y="17103"/>
                  </a:lnTo>
                  <a:lnTo>
                    <a:pt x="57149" y="19241"/>
                  </a:lnTo>
                  <a:lnTo>
                    <a:pt x="56548" y="21304"/>
                  </a:lnTo>
                  <a:lnTo>
                    <a:pt x="55896" y="23290"/>
                  </a:lnTo>
                  <a:lnTo>
                    <a:pt x="91043" y="23290"/>
                  </a:lnTo>
                  <a:lnTo>
                    <a:pt x="91043" y="31335"/>
                  </a:lnTo>
                  <a:lnTo>
                    <a:pt x="52508" y="31335"/>
                  </a:lnTo>
                  <a:lnTo>
                    <a:pt x="51337" y="33336"/>
                  </a:lnTo>
                  <a:lnTo>
                    <a:pt x="50027" y="35273"/>
                  </a:lnTo>
                  <a:lnTo>
                    <a:pt x="48576" y="37147"/>
                  </a:lnTo>
                  <a:lnTo>
                    <a:pt x="46986" y="38958"/>
                  </a:lnTo>
                  <a:lnTo>
                    <a:pt x="45256" y="40704"/>
                  </a:lnTo>
                  <a:lnTo>
                    <a:pt x="43387" y="42388"/>
                  </a:lnTo>
                  <a:lnTo>
                    <a:pt x="41378" y="44007"/>
                  </a:lnTo>
                  <a:lnTo>
                    <a:pt x="39229" y="45563"/>
                  </a:lnTo>
                  <a:lnTo>
                    <a:pt x="36940" y="47056"/>
                  </a:lnTo>
                  <a:lnTo>
                    <a:pt x="34511" y="48485"/>
                  </a:lnTo>
                  <a:lnTo>
                    <a:pt x="31977" y="49821"/>
                  </a:lnTo>
                  <a:lnTo>
                    <a:pt x="29370" y="51035"/>
                  </a:lnTo>
                  <a:lnTo>
                    <a:pt x="26692" y="52125"/>
                  </a:lnTo>
                  <a:lnTo>
                    <a:pt x="23942" y="53093"/>
                  </a:lnTo>
                  <a:lnTo>
                    <a:pt x="21119" y="53937"/>
                  </a:lnTo>
                  <a:lnTo>
                    <a:pt x="18225" y="54659"/>
                  </a:lnTo>
                  <a:lnTo>
                    <a:pt x="15259" y="55259"/>
                  </a:lnTo>
                  <a:lnTo>
                    <a:pt x="12220" y="55735"/>
                  </a:lnTo>
                  <a:lnTo>
                    <a:pt x="9110" y="56089"/>
                  </a:lnTo>
                  <a:lnTo>
                    <a:pt x="5928" y="56319"/>
                  </a:lnTo>
                  <a:lnTo>
                    <a:pt x="1270" y="48697"/>
                  </a:lnTo>
                  <a:lnTo>
                    <a:pt x="7092" y="48142"/>
                  </a:lnTo>
                  <a:lnTo>
                    <a:pt x="12534" y="47325"/>
                  </a:lnTo>
                  <a:lnTo>
                    <a:pt x="17594" y="46245"/>
                  </a:lnTo>
                  <a:lnTo>
                    <a:pt x="22273" y="44903"/>
                  </a:lnTo>
                  <a:lnTo>
                    <a:pt x="26571" y="43298"/>
                  </a:lnTo>
                  <a:lnTo>
                    <a:pt x="30488" y="41431"/>
                  </a:lnTo>
                  <a:lnTo>
                    <a:pt x="34024" y="39301"/>
                  </a:lnTo>
                  <a:lnTo>
                    <a:pt x="37179" y="36908"/>
                  </a:lnTo>
                  <a:lnTo>
                    <a:pt x="39953" y="34253"/>
                  </a:lnTo>
                  <a:lnTo>
                    <a:pt x="42345" y="31335"/>
                  </a:lnTo>
                  <a:lnTo>
                    <a:pt x="0" y="313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128585" y="4165170"/>
              <a:ext cx="20749" cy="15667"/>
            </a:xfrm>
            <a:custGeom>
              <a:avLst/>
              <a:pathLst>
                <a:path w="20749" h="15667">
                  <a:moveTo>
                    <a:pt x="5081" y="0"/>
                  </a:moveTo>
                  <a:lnTo>
                    <a:pt x="6838" y="779"/>
                  </a:lnTo>
                  <a:lnTo>
                    <a:pt x="8553" y="1592"/>
                  </a:lnTo>
                  <a:lnTo>
                    <a:pt x="10226" y="2439"/>
                  </a:lnTo>
                  <a:lnTo>
                    <a:pt x="11856" y="3319"/>
                  </a:lnTo>
                  <a:lnTo>
                    <a:pt x="13444" y="4234"/>
                  </a:lnTo>
                  <a:lnTo>
                    <a:pt x="14990" y="5183"/>
                  </a:lnTo>
                  <a:lnTo>
                    <a:pt x="16493" y="6165"/>
                  </a:lnTo>
                  <a:lnTo>
                    <a:pt x="17954" y="7181"/>
                  </a:lnTo>
                  <a:lnTo>
                    <a:pt x="19373" y="8232"/>
                  </a:lnTo>
                  <a:lnTo>
                    <a:pt x="20749" y="9316"/>
                  </a:lnTo>
                  <a:lnTo>
                    <a:pt x="15667" y="15667"/>
                  </a:lnTo>
                  <a:lnTo>
                    <a:pt x="14139" y="14499"/>
                  </a:lnTo>
                  <a:lnTo>
                    <a:pt x="12602" y="13364"/>
                  </a:lnTo>
                  <a:lnTo>
                    <a:pt x="11056" y="12263"/>
                  </a:lnTo>
                  <a:lnTo>
                    <a:pt x="9502" y="11196"/>
                  </a:lnTo>
                  <a:lnTo>
                    <a:pt x="7939" y="10162"/>
                  </a:lnTo>
                  <a:lnTo>
                    <a:pt x="6368" y="9163"/>
                  </a:lnTo>
                  <a:lnTo>
                    <a:pt x="4789" y="8198"/>
                  </a:lnTo>
                  <a:lnTo>
                    <a:pt x="3201" y="7266"/>
                  </a:lnTo>
                  <a:lnTo>
                    <a:pt x="1604" y="6368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173048" y="4194812"/>
              <a:ext cx="35570" cy="22019"/>
            </a:xfrm>
            <a:custGeom>
              <a:avLst/>
              <a:pathLst>
                <a:path w="35570" h="22019">
                  <a:moveTo>
                    <a:pt x="5504" y="0"/>
                  </a:moveTo>
                  <a:lnTo>
                    <a:pt x="8702" y="1291"/>
                  </a:lnTo>
                  <a:lnTo>
                    <a:pt x="11856" y="2625"/>
                  </a:lnTo>
                  <a:lnTo>
                    <a:pt x="14969" y="4001"/>
                  </a:lnTo>
                  <a:lnTo>
                    <a:pt x="18039" y="5420"/>
                  </a:lnTo>
                  <a:lnTo>
                    <a:pt x="21066" y="6881"/>
                  </a:lnTo>
                  <a:lnTo>
                    <a:pt x="24052" y="8384"/>
                  </a:lnTo>
                  <a:lnTo>
                    <a:pt x="26995" y="9930"/>
                  </a:lnTo>
                  <a:lnTo>
                    <a:pt x="29896" y="11518"/>
                  </a:lnTo>
                  <a:lnTo>
                    <a:pt x="32754" y="13148"/>
                  </a:lnTo>
                  <a:lnTo>
                    <a:pt x="35570" y="14820"/>
                  </a:lnTo>
                  <a:lnTo>
                    <a:pt x="29218" y="22019"/>
                  </a:lnTo>
                  <a:lnTo>
                    <a:pt x="26563" y="20266"/>
                  </a:lnTo>
                  <a:lnTo>
                    <a:pt x="23849" y="18564"/>
                  </a:lnTo>
                  <a:lnTo>
                    <a:pt x="21075" y="16912"/>
                  </a:lnTo>
                  <a:lnTo>
                    <a:pt x="18242" y="15312"/>
                  </a:lnTo>
                  <a:lnTo>
                    <a:pt x="15350" y="13762"/>
                  </a:lnTo>
                  <a:lnTo>
                    <a:pt x="12398" y="12263"/>
                  </a:lnTo>
                  <a:lnTo>
                    <a:pt x="9388" y="10815"/>
                  </a:lnTo>
                  <a:lnTo>
                    <a:pt x="6317" y="9417"/>
                  </a:lnTo>
                  <a:lnTo>
                    <a:pt x="3188" y="8071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5301779" y="4188884"/>
              <a:ext cx="20325" cy="26677"/>
            </a:xfrm>
            <a:custGeom>
              <a:avLst/>
              <a:pathLst>
                <a:path w="20325" h="26677">
                  <a:moveTo>
                    <a:pt x="7622" y="0"/>
                  </a:moveTo>
                  <a:lnTo>
                    <a:pt x="9121" y="2049"/>
                  </a:lnTo>
                  <a:lnTo>
                    <a:pt x="10569" y="4132"/>
                  </a:lnTo>
                  <a:lnTo>
                    <a:pt x="11966" y="6250"/>
                  </a:lnTo>
                  <a:lnTo>
                    <a:pt x="13313" y="8401"/>
                  </a:lnTo>
                  <a:lnTo>
                    <a:pt x="14609" y="10586"/>
                  </a:lnTo>
                  <a:lnTo>
                    <a:pt x="15854" y="12805"/>
                  </a:lnTo>
                  <a:lnTo>
                    <a:pt x="17048" y="15058"/>
                  </a:lnTo>
                  <a:lnTo>
                    <a:pt x="18191" y="17344"/>
                  </a:lnTo>
                  <a:lnTo>
                    <a:pt x="19284" y="19665"/>
                  </a:lnTo>
                  <a:lnTo>
                    <a:pt x="20325" y="22019"/>
                  </a:lnTo>
                  <a:lnTo>
                    <a:pt x="12280" y="26677"/>
                  </a:lnTo>
                  <a:lnTo>
                    <a:pt x="11395" y="24323"/>
                  </a:lnTo>
                  <a:lnTo>
                    <a:pt x="10433" y="22002"/>
                  </a:lnTo>
                  <a:lnTo>
                    <a:pt x="9396" y="19716"/>
                  </a:lnTo>
                  <a:lnTo>
                    <a:pt x="8282" y="17463"/>
                  </a:lnTo>
                  <a:lnTo>
                    <a:pt x="7092" y="15244"/>
                  </a:lnTo>
                  <a:lnTo>
                    <a:pt x="5826" y="13059"/>
                  </a:lnTo>
                  <a:lnTo>
                    <a:pt x="4484" y="10908"/>
                  </a:lnTo>
                  <a:lnTo>
                    <a:pt x="3065" y="8790"/>
                  </a:lnTo>
                  <a:lnTo>
                    <a:pt x="1571" y="6707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5225557" y="4190154"/>
              <a:ext cx="19902" cy="25407"/>
            </a:xfrm>
            <a:custGeom>
              <a:avLst/>
              <a:pathLst>
                <a:path w="19902" h="25407">
                  <a:moveTo>
                    <a:pt x="12280" y="0"/>
                  </a:moveTo>
                  <a:lnTo>
                    <a:pt x="19902" y="4234"/>
                  </a:lnTo>
                  <a:lnTo>
                    <a:pt x="18632" y="6885"/>
                  </a:lnTo>
                  <a:lnTo>
                    <a:pt x="17361" y="9417"/>
                  </a:lnTo>
                  <a:lnTo>
                    <a:pt x="16091" y="11831"/>
                  </a:lnTo>
                  <a:lnTo>
                    <a:pt x="14820" y="14126"/>
                  </a:lnTo>
                  <a:lnTo>
                    <a:pt x="13550" y="16303"/>
                  </a:lnTo>
                  <a:lnTo>
                    <a:pt x="12280" y="18361"/>
                  </a:lnTo>
                  <a:lnTo>
                    <a:pt x="11009" y="20300"/>
                  </a:lnTo>
                  <a:lnTo>
                    <a:pt x="9739" y="22121"/>
                  </a:lnTo>
                  <a:lnTo>
                    <a:pt x="8469" y="23823"/>
                  </a:lnTo>
                  <a:lnTo>
                    <a:pt x="7198" y="25407"/>
                  </a:lnTo>
                  <a:lnTo>
                    <a:pt x="0" y="19055"/>
                  </a:lnTo>
                  <a:lnTo>
                    <a:pt x="1494" y="17264"/>
                  </a:lnTo>
                  <a:lnTo>
                    <a:pt x="2930" y="15447"/>
                  </a:lnTo>
                  <a:lnTo>
                    <a:pt x="4306" y="13605"/>
                  </a:lnTo>
                  <a:lnTo>
                    <a:pt x="5623" y="11738"/>
                  </a:lnTo>
                  <a:lnTo>
                    <a:pt x="6881" y="9845"/>
                  </a:lnTo>
                  <a:lnTo>
                    <a:pt x="8079" y="7927"/>
                  </a:lnTo>
                  <a:lnTo>
                    <a:pt x="9218" y="5983"/>
                  </a:lnTo>
                  <a:lnTo>
                    <a:pt x="10298" y="4014"/>
                  </a:lnTo>
                  <a:lnTo>
                    <a:pt x="11319" y="20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277218" y="4191424"/>
              <a:ext cx="18208" cy="22443"/>
            </a:xfrm>
            <a:custGeom>
              <a:avLst/>
              <a:pathLst>
                <a:path w="18208" h="22443">
                  <a:moveTo>
                    <a:pt x="8045" y="0"/>
                  </a:moveTo>
                  <a:lnTo>
                    <a:pt x="9214" y="1710"/>
                  </a:lnTo>
                  <a:lnTo>
                    <a:pt x="10349" y="3455"/>
                  </a:lnTo>
                  <a:lnTo>
                    <a:pt x="11450" y="5233"/>
                  </a:lnTo>
                  <a:lnTo>
                    <a:pt x="12517" y="7046"/>
                  </a:lnTo>
                  <a:lnTo>
                    <a:pt x="13550" y="8892"/>
                  </a:lnTo>
                  <a:lnTo>
                    <a:pt x="14549" y="10772"/>
                  </a:lnTo>
                  <a:lnTo>
                    <a:pt x="15515" y="12686"/>
                  </a:lnTo>
                  <a:lnTo>
                    <a:pt x="16447" y="14634"/>
                  </a:lnTo>
                  <a:lnTo>
                    <a:pt x="17344" y="16616"/>
                  </a:lnTo>
                  <a:lnTo>
                    <a:pt x="18208" y="18632"/>
                  </a:lnTo>
                  <a:lnTo>
                    <a:pt x="9316" y="22443"/>
                  </a:lnTo>
                  <a:lnTo>
                    <a:pt x="8536" y="20347"/>
                  </a:lnTo>
                  <a:lnTo>
                    <a:pt x="7723" y="18293"/>
                  </a:lnTo>
                  <a:lnTo>
                    <a:pt x="6876" y="16281"/>
                  </a:lnTo>
                  <a:lnTo>
                    <a:pt x="5996" y="14312"/>
                  </a:lnTo>
                  <a:lnTo>
                    <a:pt x="5081" y="12386"/>
                  </a:lnTo>
                  <a:lnTo>
                    <a:pt x="4132" y="10501"/>
                  </a:lnTo>
                  <a:lnTo>
                    <a:pt x="3150" y="8659"/>
                  </a:lnTo>
                  <a:lnTo>
                    <a:pt x="2134" y="6860"/>
                  </a:lnTo>
                  <a:lnTo>
                    <a:pt x="1084" y="5102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5252658" y="4192695"/>
              <a:ext cx="16938" cy="22443"/>
            </a:xfrm>
            <a:custGeom>
              <a:avLst/>
              <a:pathLst>
                <a:path w="16938" h="22443">
                  <a:moveTo>
                    <a:pt x="8892" y="0"/>
                  </a:moveTo>
                  <a:lnTo>
                    <a:pt x="10040" y="1947"/>
                  </a:lnTo>
                  <a:lnTo>
                    <a:pt x="11111" y="3895"/>
                  </a:lnTo>
                  <a:lnTo>
                    <a:pt x="12106" y="5843"/>
                  </a:lnTo>
                  <a:lnTo>
                    <a:pt x="13025" y="7791"/>
                  </a:lnTo>
                  <a:lnTo>
                    <a:pt x="13868" y="9739"/>
                  </a:lnTo>
                  <a:lnTo>
                    <a:pt x="14634" y="11687"/>
                  </a:lnTo>
                  <a:lnTo>
                    <a:pt x="15324" y="13635"/>
                  </a:lnTo>
                  <a:lnTo>
                    <a:pt x="15938" y="15583"/>
                  </a:lnTo>
                  <a:lnTo>
                    <a:pt x="16476" y="17531"/>
                  </a:lnTo>
                  <a:lnTo>
                    <a:pt x="16938" y="19479"/>
                  </a:lnTo>
                  <a:lnTo>
                    <a:pt x="7622" y="22443"/>
                  </a:lnTo>
                  <a:lnTo>
                    <a:pt x="7164" y="20258"/>
                  </a:lnTo>
                  <a:lnTo>
                    <a:pt x="6639" y="18107"/>
                  </a:lnTo>
                  <a:lnTo>
                    <a:pt x="6046" y="15989"/>
                  </a:lnTo>
                  <a:lnTo>
                    <a:pt x="5386" y="13906"/>
                  </a:lnTo>
                  <a:lnTo>
                    <a:pt x="4658" y="11856"/>
                  </a:lnTo>
                  <a:lnTo>
                    <a:pt x="3861" y="9841"/>
                  </a:lnTo>
                  <a:lnTo>
                    <a:pt x="2998" y="7859"/>
                  </a:lnTo>
                  <a:lnTo>
                    <a:pt x="2066" y="5911"/>
                  </a:lnTo>
                  <a:lnTo>
                    <a:pt x="1067" y="3997"/>
                  </a:lnTo>
                  <a:lnTo>
                    <a:pt x="0" y="2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5236143" y="4118590"/>
              <a:ext cx="81303" cy="67329"/>
            </a:xfrm>
            <a:custGeom>
              <a:avLst/>
              <a:pathLst>
                <a:path w="81303" h="67329">
                  <a:moveTo>
                    <a:pt x="31335" y="0"/>
                  </a:moveTo>
                  <a:lnTo>
                    <a:pt x="39804" y="0"/>
                  </a:lnTo>
                  <a:lnTo>
                    <a:pt x="39804" y="11433"/>
                  </a:lnTo>
                  <a:lnTo>
                    <a:pt x="81303" y="11433"/>
                  </a:lnTo>
                  <a:lnTo>
                    <a:pt x="81303" y="19479"/>
                  </a:lnTo>
                  <a:lnTo>
                    <a:pt x="39804" y="19479"/>
                  </a:lnTo>
                  <a:lnTo>
                    <a:pt x="39804" y="33453"/>
                  </a:lnTo>
                  <a:lnTo>
                    <a:pt x="74951" y="33453"/>
                  </a:lnTo>
                  <a:lnTo>
                    <a:pt x="74951" y="67329"/>
                  </a:lnTo>
                  <a:lnTo>
                    <a:pt x="0" y="67329"/>
                  </a:lnTo>
                  <a:lnTo>
                    <a:pt x="0" y="33453"/>
                  </a:lnTo>
                  <a:lnTo>
                    <a:pt x="31335" y="334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244612" y="4160088"/>
              <a:ext cx="58013" cy="17785"/>
            </a:xfrm>
            <a:custGeom>
              <a:avLst/>
              <a:pathLst>
                <a:path w="58013" h="17785">
                  <a:moveTo>
                    <a:pt x="0" y="17785"/>
                  </a:moveTo>
                  <a:lnTo>
                    <a:pt x="58013" y="17785"/>
                  </a:lnTo>
                  <a:lnTo>
                    <a:pt x="580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329092" y="4128859"/>
              <a:ext cx="38269" cy="77386"/>
            </a:xfrm>
            <a:custGeom>
              <a:avLst/>
              <a:pathLst>
                <a:path w="38269" h="77386">
                  <a:moveTo>
                    <a:pt x="38269" y="0"/>
                  </a:moveTo>
                  <a:lnTo>
                    <a:pt x="9474" y="77386"/>
                  </a:lnTo>
                  <a:lnTo>
                    <a:pt x="0" y="77386"/>
                  </a:lnTo>
                  <a:lnTo>
                    <a:pt x="2884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5404044" y="4119860"/>
              <a:ext cx="64788" cy="75798"/>
            </a:xfrm>
            <a:custGeom>
              <a:avLst/>
              <a:pathLst>
                <a:path w="64788" h="75798">
                  <a:moveTo>
                    <a:pt x="55049" y="0"/>
                  </a:moveTo>
                  <a:lnTo>
                    <a:pt x="60554" y="6775"/>
                  </a:lnTo>
                  <a:lnTo>
                    <a:pt x="58259" y="7190"/>
                  </a:lnTo>
                  <a:lnTo>
                    <a:pt x="55947" y="7588"/>
                  </a:lnTo>
                  <a:lnTo>
                    <a:pt x="53618" y="7969"/>
                  </a:lnTo>
                  <a:lnTo>
                    <a:pt x="51272" y="8333"/>
                  </a:lnTo>
                  <a:lnTo>
                    <a:pt x="48909" y="8680"/>
                  </a:lnTo>
                  <a:lnTo>
                    <a:pt x="46529" y="9011"/>
                  </a:lnTo>
                  <a:lnTo>
                    <a:pt x="44132" y="9324"/>
                  </a:lnTo>
                  <a:lnTo>
                    <a:pt x="41718" y="9620"/>
                  </a:lnTo>
                  <a:lnTo>
                    <a:pt x="39288" y="9900"/>
                  </a:lnTo>
                  <a:lnTo>
                    <a:pt x="36840" y="10162"/>
                  </a:lnTo>
                  <a:lnTo>
                    <a:pt x="36840" y="24137"/>
                  </a:lnTo>
                  <a:lnTo>
                    <a:pt x="64788" y="24137"/>
                  </a:lnTo>
                  <a:lnTo>
                    <a:pt x="64788" y="31759"/>
                  </a:lnTo>
                  <a:lnTo>
                    <a:pt x="36840" y="31759"/>
                  </a:lnTo>
                  <a:lnTo>
                    <a:pt x="36840" y="44039"/>
                  </a:lnTo>
                  <a:lnTo>
                    <a:pt x="57590" y="44039"/>
                  </a:lnTo>
                  <a:lnTo>
                    <a:pt x="57590" y="75798"/>
                  </a:lnTo>
                  <a:lnTo>
                    <a:pt x="5081" y="75798"/>
                  </a:lnTo>
                  <a:lnTo>
                    <a:pt x="5081" y="44039"/>
                  </a:lnTo>
                  <a:lnTo>
                    <a:pt x="27948" y="44039"/>
                  </a:lnTo>
                  <a:lnTo>
                    <a:pt x="27948" y="31759"/>
                  </a:lnTo>
                  <a:lnTo>
                    <a:pt x="0" y="31759"/>
                  </a:lnTo>
                  <a:lnTo>
                    <a:pt x="0" y="24137"/>
                  </a:lnTo>
                  <a:lnTo>
                    <a:pt x="27948" y="24137"/>
                  </a:lnTo>
                  <a:lnTo>
                    <a:pt x="27948" y="11433"/>
                  </a:lnTo>
                  <a:lnTo>
                    <a:pt x="25818" y="11606"/>
                  </a:lnTo>
                  <a:lnTo>
                    <a:pt x="23662" y="11789"/>
                  </a:lnTo>
                  <a:lnTo>
                    <a:pt x="21481" y="11979"/>
                  </a:lnTo>
                  <a:lnTo>
                    <a:pt x="19275" y="12178"/>
                  </a:lnTo>
                  <a:lnTo>
                    <a:pt x="17044" y="12386"/>
                  </a:lnTo>
                  <a:lnTo>
                    <a:pt x="14787" y="12602"/>
                  </a:lnTo>
                  <a:lnTo>
                    <a:pt x="12504" y="12826"/>
                  </a:lnTo>
                  <a:lnTo>
                    <a:pt x="10196" y="13059"/>
                  </a:lnTo>
                  <a:lnTo>
                    <a:pt x="7863" y="13300"/>
                  </a:lnTo>
                  <a:lnTo>
                    <a:pt x="5504" y="13550"/>
                  </a:lnTo>
                  <a:lnTo>
                    <a:pt x="1693" y="5928"/>
                  </a:lnTo>
                  <a:lnTo>
                    <a:pt x="7029" y="5488"/>
                  </a:lnTo>
                  <a:lnTo>
                    <a:pt x="12364" y="5013"/>
                  </a:lnTo>
                  <a:lnTo>
                    <a:pt x="17700" y="4505"/>
                  </a:lnTo>
                  <a:lnTo>
                    <a:pt x="23036" y="3963"/>
                  </a:lnTo>
                  <a:lnTo>
                    <a:pt x="28371" y="3387"/>
                  </a:lnTo>
                  <a:lnTo>
                    <a:pt x="33707" y="2777"/>
                  </a:lnTo>
                  <a:lnTo>
                    <a:pt x="39042" y="2134"/>
                  </a:lnTo>
                  <a:lnTo>
                    <a:pt x="44378" y="1456"/>
                  </a:lnTo>
                  <a:lnTo>
                    <a:pt x="49713" y="7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5418018" y="4171522"/>
              <a:ext cx="34723" cy="16514"/>
            </a:xfrm>
            <a:custGeom>
              <a:avLst/>
              <a:pathLst>
                <a:path w="34723" h="16514">
                  <a:moveTo>
                    <a:pt x="0" y="16514"/>
                  </a:moveTo>
                  <a:lnTo>
                    <a:pt x="34723" y="16514"/>
                  </a:lnTo>
                  <a:lnTo>
                    <a:pt x="34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5375249" y="4121130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5373555" y="4156277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480690" y="4118166"/>
              <a:ext cx="96548" cy="98242"/>
            </a:xfrm>
            <a:custGeom>
              <a:avLst/>
              <a:pathLst>
                <a:path w="96548" h="98242">
                  <a:moveTo>
                    <a:pt x="96548" y="12703"/>
                  </a:moveTo>
                  <a:lnTo>
                    <a:pt x="96548" y="20749"/>
                  </a:lnTo>
                  <a:lnTo>
                    <a:pt x="19479" y="20749"/>
                  </a:lnTo>
                  <a:lnTo>
                    <a:pt x="19479" y="52085"/>
                  </a:lnTo>
                  <a:lnTo>
                    <a:pt x="19364" y="57348"/>
                  </a:lnTo>
                  <a:lnTo>
                    <a:pt x="19021" y="62468"/>
                  </a:lnTo>
                  <a:lnTo>
                    <a:pt x="18450" y="67444"/>
                  </a:lnTo>
                  <a:lnTo>
                    <a:pt x="17649" y="72275"/>
                  </a:lnTo>
                  <a:lnTo>
                    <a:pt x="16620" y="76963"/>
                  </a:lnTo>
                  <a:lnTo>
                    <a:pt x="15363" y="81507"/>
                  </a:lnTo>
                  <a:lnTo>
                    <a:pt x="13876" y="85906"/>
                  </a:lnTo>
                  <a:lnTo>
                    <a:pt x="12161" y="90162"/>
                  </a:lnTo>
                  <a:lnTo>
                    <a:pt x="10218" y="94274"/>
                  </a:lnTo>
                  <a:lnTo>
                    <a:pt x="8045" y="98242"/>
                  </a:lnTo>
                  <a:lnTo>
                    <a:pt x="0" y="93584"/>
                  </a:lnTo>
                  <a:lnTo>
                    <a:pt x="1151" y="91155"/>
                  </a:lnTo>
                  <a:lnTo>
                    <a:pt x="2235" y="88782"/>
                  </a:lnTo>
                  <a:lnTo>
                    <a:pt x="3252" y="86463"/>
                  </a:lnTo>
                  <a:lnTo>
                    <a:pt x="4200" y="84200"/>
                  </a:lnTo>
                  <a:lnTo>
                    <a:pt x="5081" y="81991"/>
                  </a:lnTo>
                  <a:lnTo>
                    <a:pt x="5894" y="79838"/>
                  </a:lnTo>
                  <a:lnTo>
                    <a:pt x="6639" y="77740"/>
                  </a:lnTo>
                  <a:lnTo>
                    <a:pt x="7317" y="75697"/>
                  </a:lnTo>
                  <a:lnTo>
                    <a:pt x="7927" y="73709"/>
                  </a:lnTo>
                  <a:lnTo>
                    <a:pt x="8469" y="71775"/>
                  </a:lnTo>
                  <a:lnTo>
                    <a:pt x="8951" y="69834"/>
                  </a:lnTo>
                  <a:lnTo>
                    <a:pt x="9383" y="67820"/>
                  </a:lnTo>
                  <a:lnTo>
                    <a:pt x="9764" y="65735"/>
                  </a:lnTo>
                  <a:lnTo>
                    <a:pt x="10095" y="63577"/>
                  </a:lnTo>
                  <a:lnTo>
                    <a:pt x="10374" y="61348"/>
                  </a:lnTo>
                  <a:lnTo>
                    <a:pt x="10603" y="59046"/>
                  </a:lnTo>
                  <a:lnTo>
                    <a:pt x="10781" y="56673"/>
                  </a:lnTo>
                  <a:lnTo>
                    <a:pt x="10908" y="54227"/>
                  </a:lnTo>
                  <a:lnTo>
                    <a:pt x="10984" y="51710"/>
                  </a:lnTo>
                  <a:lnTo>
                    <a:pt x="11009" y="49121"/>
                  </a:lnTo>
                  <a:lnTo>
                    <a:pt x="11009" y="12703"/>
                  </a:lnTo>
                  <a:lnTo>
                    <a:pt x="51238" y="12703"/>
                  </a:lnTo>
                  <a:lnTo>
                    <a:pt x="50886" y="11691"/>
                  </a:lnTo>
                  <a:lnTo>
                    <a:pt x="50509" y="10688"/>
                  </a:lnTo>
                  <a:lnTo>
                    <a:pt x="50107" y="9692"/>
                  </a:lnTo>
                  <a:lnTo>
                    <a:pt x="49679" y="8706"/>
                  </a:lnTo>
                  <a:lnTo>
                    <a:pt x="49226" y="7728"/>
                  </a:lnTo>
                  <a:lnTo>
                    <a:pt x="48748" y="6758"/>
                  </a:lnTo>
                  <a:lnTo>
                    <a:pt x="48244" y="5797"/>
                  </a:lnTo>
                  <a:lnTo>
                    <a:pt x="47715" y="4844"/>
                  </a:lnTo>
                  <a:lnTo>
                    <a:pt x="47160" y="3900"/>
                  </a:lnTo>
                  <a:lnTo>
                    <a:pt x="46580" y="2964"/>
                  </a:lnTo>
                  <a:lnTo>
                    <a:pt x="55049" y="0"/>
                  </a:lnTo>
                  <a:lnTo>
                    <a:pt x="55790" y="1194"/>
                  </a:lnTo>
                  <a:lnTo>
                    <a:pt x="56489" y="2405"/>
                  </a:lnTo>
                  <a:lnTo>
                    <a:pt x="57145" y="3633"/>
                  </a:lnTo>
                  <a:lnTo>
                    <a:pt x="57759" y="4878"/>
                  </a:lnTo>
                  <a:lnTo>
                    <a:pt x="58331" y="6140"/>
                  </a:lnTo>
                  <a:lnTo>
                    <a:pt x="58860" y="7418"/>
                  </a:lnTo>
                  <a:lnTo>
                    <a:pt x="59347" y="8714"/>
                  </a:lnTo>
                  <a:lnTo>
                    <a:pt x="59792" y="10027"/>
                  </a:lnTo>
                  <a:lnTo>
                    <a:pt x="60194" y="11357"/>
                  </a:lnTo>
                  <a:lnTo>
                    <a:pt x="60554" y="127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529387" y="4148232"/>
              <a:ext cx="18632" cy="37264"/>
            </a:xfrm>
            <a:custGeom>
              <a:avLst/>
              <a:pathLst>
                <a:path w="18632" h="37264">
                  <a:moveTo>
                    <a:pt x="8469" y="0"/>
                  </a:moveTo>
                  <a:lnTo>
                    <a:pt x="9942" y="3472"/>
                  </a:lnTo>
                  <a:lnTo>
                    <a:pt x="11314" y="6944"/>
                  </a:lnTo>
                  <a:lnTo>
                    <a:pt x="12585" y="10417"/>
                  </a:lnTo>
                  <a:lnTo>
                    <a:pt x="13753" y="13889"/>
                  </a:lnTo>
                  <a:lnTo>
                    <a:pt x="14820" y="17361"/>
                  </a:lnTo>
                  <a:lnTo>
                    <a:pt x="15786" y="20834"/>
                  </a:lnTo>
                  <a:lnTo>
                    <a:pt x="16650" y="24306"/>
                  </a:lnTo>
                  <a:lnTo>
                    <a:pt x="17412" y="27778"/>
                  </a:lnTo>
                  <a:lnTo>
                    <a:pt x="18073" y="31251"/>
                  </a:lnTo>
                  <a:lnTo>
                    <a:pt x="18632" y="34723"/>
                  </a:lnTo>
                  <a:lnTo>
                    <a:pt x="9316" y="37264"/>
                  </a:lnTo>
                  <a:lnTo>
                    <a:pt x="8841" y="33482"/>
                  </a:lnTo>
                  <a:lnTo>
                    <a:pt x="8265" y="29760"/>
                  </a:lnTo>
                  <a:lnTo>
                    <a:pt x="7588" y="26097"/>
                  </a:lnTo>
                  <a:lnTo>
                    <a:pt x="6809" y="22494"/>
                  </a:lnTo>
                  <a:lnTo>
                    <a:pt x="5928" y="18949"/>
                  </a:lnTo>
                  <a:lnTo>
                    <a:pt x="4945" y="15464"/>
                  </a:lnTo>
                  <a:lnTo>
                    <a:pt x="3861" y="12038"/>
                  </a:lnTo>
                  <a:lnTo>
                    <a:pt x="2676" y="8672"/>
                  </a:lnTo>
                  <a:lnTo>
                    <a:pt x="1388" y="5365"/>
                  </a:lnTo>
                  <a:lnTo>
                    <a:pt x="0" y="2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5503556" y="4149925"/>
              <a:ext cx="76222" cy="61401"/>
            </a:xfrm>
            <a:custGeom>
              <a:avLst/>
              <a:pathLst>
                <a:path w="76222" h="61401">
                  <a:moveTo>
                    <a:pt x="0" y="53355"/>
                  </a:moveTo>
                  <a:lnTo>
                    <a:pt x="44039" y="53355"/>
                  </a:lnTo>
                  <a:lnTo>
                    <a:pt x="46042" y="48477"/>
                  </a:lnTo>
                  <a:lnTo>
                    <a:pt x="47986" y="43497"/>
                  </a:lnTo>
                  <a:lnTo>
                    <a:pt x="49870" y="38416"/>
                  </a:lnTo>
                  <a:lnTo>
                    <a:pt x="51695" y="33232"/>
                  </a:lnTo>
                  <a:lnTo>
                    <a:pt x="53461" y="27948"/>
                  </a:lnTo>
                  <a:lnTo>
                    <a:pt x="55167" y="22561"/>
                  </a:lnTo>
                  <a:lnTo>
                    <a:pt x="56815" y="17073"/>
                  </a:lnTo>
                  <a:lnTo>
                    <a:pt x="58403" y="11484"/>
                  </a:lnTo>
                  <a:lnTo>
                    <a:pt x="59931" y="5792"/>
                  </a:lnTo>
                  <a:lnTo>
                    <a:pt x="61401" y="0"/>
                  </a:lnTo>
                  <a:lnTo>
                    <a:pt x="70293" y="2964"/>
                  </a:lnTo>
                  <a:lnTo>
                    <a:pt x="68909" y="8498"/>
                  </a:lnTo>
                  <a:lnTo>
                    <a:pt x="67465" y="13923"/>
                  </a:lnTo>
                  <a:lnTo>
                    <a:pt x="65961" y="19237"/>
                  </a:lnTo>
                  <a:lnTo>
                    <a:pt x="64399" y="24441"/>
                  </a:lnTo>
                  <a:lnTo>
                    <a:pt x="62777" y="29536"/>
                  </a:lnTo>
                  <a:lnTo>
                    <a:pt x="61096" y="34520"/>
                  </a:lnTo>
                  <a:lnTo>
                    <a:pt x="59355" y="39394"/>
                  </a:lnTo>
                  <a:lnTo>
                    <a:pt x="57556" y="44158"/>
                  </a:lnTo>
                  <a:lnTo>
                    <a:pt x="55697" y="48811"/>
                  </a:lnTo>
                  <a:lnTo>
                    <a:pt x="53779" y="53355"/>
                  </a:lnTo>
                  <a:lnTo>
                    <a:pt x="76222" y="53355"/>
                  </a:lnTo>
                  <a:lnTo>
                    <a:pt x="76222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5507791" y="4156277"/>
              <a:ext cx="21172" cy="38111"/>
            </a:xfrm>
            <a:custGeom>
              <a:avLst/>
              <a:pathLst>
                <a:path w="21172" h="38111">
                  <a:moveTo>
                    <a:pt x="8469" y="0"/>
                  </a:moveTo>
                  <a:lnTo>
                    <a:pt x="10120" y="3171"/>
                  </a:lnTo>
                  <a:lnTo>
                    <a:pt x="11687" y="6419"/>
                  </a:lnTo>
                  <a:lnTo>
                    <a:pt x="13169" y="9743"/>
                  </a:lnTo>
                  <a:lnTo>
                    <a:pt x="14566" y="13144"/>
                  </a:lnTo>
                  <a:lnTo>
                    <a:pt x="15879" y="16620"/>
                  </a:lnTo>
                  <a:lnTo>
                    <a:pt x="17107" y="20173"/>
                  </a:lnTo>
                  <a:lnTo>
                    <a:pt x="18250" y="23802"/>
                  </a:lnTo>
                  <a:lnTo>
                    <a:pt x="19309" y="27507"/>
                  </a:lnTo>
                  <a:lnTo>
                    <a:pt x="20283" y="31289"/>
                  </a:lnTo>
                  <a:lnTo>
                    <a:pt x="21172" y="35146"/>
                  </a:lnTo>
                  <a:lnTo>
                    <a:pt x="12703" y="38111"/>
                  </a:lnTo>
                  <a:lnTo>
                    <a:pt x="11814" y="34249"/>
                  </a:lnTo>
                  <a:lnTo>
                    <a:pt x="10840" y="30455"/>
                  </a:lnTo>
                  <a:lnTo>
                    <a:pt x="9781" y="26728"/>
                  </a:lnTo>
                  <a:lnTo>
                    <a:pt x="8638" y="23069"/>
                  </a:lnTo>
                  <a:lnTo>
                    <a:pt x="7410" y="19479"/>
                  </a:lnTo>
                  <a:lnTo>
                    <a:pt x="6097" y="15955"/>
                  </a:lnTo>
                  <a:lnTo>
                    <a:pt x="4700" y="12500"/>
                  </a:lnTo>
                  <a:lnTo>
                    <a:pt x="3218" y="9112"/>
                  </a:lnTo>
                  <a:lnTo>
                    <a:pt x="1651" y="5792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5589095" y="4117743"/>
              <a:ext cx="97818" cy="98665"/>
            </a:xfrm>
            <a:custGeom>
              <a:avLst/>
              <a:pathLst>
                <a:path w="97818" h="98665">
                  <a:moveTo>
                    <a:pt x="19479" y="47427"/>
                  </a:moveTo>
                  <a:lnTo>
                    <a:pt x="19479" y="10162"/>
                  </a:lnTo>
                  <a:lnTo>
                    <a:pt x="55896" y="10162"/>
                  </a:lnTo>
                  <a:lnTo>
                    <a:pt x="55549" y="9324"/>
                  </a:lnTo>
                  <a:lnTo>
                    <a:pt x="55184" y="8503"/>
                  </a:lnTo>
                  <a:lnTo>
                    <a:pt x="54803" y="7698"/>
                  </a:lnTo>
                  <a:lnTo>
                    <a:pt x="54405" y="6910"/>
                  </a:lnTo>
                  <a:lnTo>
                    <a:pt x="53990" y="6140"/>
                  </a:lnTo>
                  <a:lnTo>
                    <a:pt x="53558" y="5386"/>
                  </a:lnTo>
                  <a:lnTo>
                    <a:pt x="53109" y="4649"/>
                  </a:lnTo>
                  <a:lnTo>
                    <a:pt x="52644" y="3929"/>
                  </a:lnTo>
                  <a:lnTo>
                    <a:pt x="52161" y="3226"/>
                  </a:lnTo>
                  <a:lnTo>
                    <a:pt x="51661" y="2540"/>
                  </a:lnTo>
                  <a:lnTo>
                    <a:pt x="59707" y="0"/>
                  </a:lnTo>
                  <a:lnTo>
                    <a:pt x="60372" y="940"/>
                  </a:lnTo>
                  <a:lnTo>
                    <a:pt x="61011" y="1897"/>
                  </a:lnTo>
                  <a:lnTo>
                    <a:pt x="61625" y="2871"/>
                  </a:lnTo>
                  <a:lnTo>
                    <a:pt x="62214" y="3861"/>
                  </a:lnTo>
                  <a:lnTo>
                    <a:pt x="62777" y="4869"/>
                  </a:lnTo>
                  <a:lnTo>
                    <a:pt x="63315" y="5894"/>
                  </a:lnTo>
                  <a:lnTo>
                    <a:pt x="63827" y="6936"/>
                  </a:lnTo>
                  <a:lnTo>
                    <a:pt x="64314" y="7994"/>
                  </a:lnTo>
                  <a:lnTo>
                    <a:pt x="64776" y="9070"/>
                  </a:lnTo>
                  <a:lnTo>
                    <a:pt x="65212" y="10162"/>
                  </a:lnTo>
                  <a:lnTo>
                    <a:pt x="97818" y="10162"/>
                  </a:lnTo>
                  <a:lnTo>
                    <a:pt x="97818" y="17785"/>
                  </a:lnTo>
                  <a:lnTo>
                    <a:pt x="27948" y="17785"/>
                  </a:lnTo>
                  <a:lnTo>
                    <a:pt x="27948" y="50391"/>
                  </a:lnTo>
                  <a:lnTo>
                    <a:pt x="27808" y="55676"/>
                  </a:lnTo>
                  <a:lnTo>
                    <a:pt x="27389" y="60859"/>
                  </a:lnTo>
                  <a:lnTo>
                    <a:pt x="26690" y="65940"/>
                  </a:lnTo>
                  <a:lnTo>
                    <a:pt x="25712" y="70920"/>
                  </a:lnTo>
                  <a:lnTo>
                    <a:pt x="24454" y="75798"/>
                  </a:lnTo>
                  <a:lnTo>
                    <a:pt x="22917" y="80575"/>
                  </a:lnTo>
                  <a:lnTo>
                    <a:pt x="21100" y="85250"/>
                  </a:lnTo>
                  <a:lnTo>
                    <a:pt x="19004" y="89823"/>
                  </a:lnTo>
                  <a:lnTo>
                    <a:pt x="16629" y="94295"/>
                  </a:lnTo>
                  <a:lnTo>
                    <a:pt x="13974" y="98665"/>
                  </a:lnTo>
                  <a:lnTo>
                    <a:pt x="6351" y="94007"/>
                  </a:lnTo>
                  <a:lnTo>
                    <a:pt x="8613" y="90200"/>
                  </a:lnTo>
                  <a:lnTo>
                    <a:pt x="10654" y="86402"/>
                  </a:lnTo>
                  <a:lnTo>
                    <a:pt x="12475" y="82612"/>
                  </a:lnTo>
                  <a:lnTo>
                    <a:pt x="14075" y="78830"/>
                  </a:lnTo>
                  <a:lnTo>
                    <a:pt x="15456" y="75057"/>
                  </a:lnTo>
                  <a:lnTo>
                    <a:pt x="16616" y="71293"/>
                  </a:lnTo>
                  <a:lnTo>
                    <a:pt x="17556" y="67537"/>
                  </a:lnTo>
                  <a:lnTo>
                    <a:pt x="18276" y="63789"/>
                  </a:lnTo>
                  <a:lnTo>
                    <a:pt x="18776" y="60050"/>
                  </a:lnTo>
                  <a:lnTo>
                    <a:pt x="19055" y="56319"/>
                  </a:lnTo>
                  <a:lnTo>
                    <a:pt x="17459" y="57645"/>
                  </a:lnTo>
                  <a:lnTo>
                    <a:pt x="15888" y="58911"/>
                  </a:lnTo>
                  <a:lnTo>
                    <a:pt x="14342" y="60118"/>
                  </a:lnTo>
                  <a:lnTo>
                    <a:pt x="12822" y="61265"/>
                  </a:lnTo>
                  <a:lnTo>
                    <a:pt x="11327" y="62354"/>
                  </a:lnTo>
                  <a:lnTo>
                    <a:pt x="9858" y="63383"/>
                  </a:lnTo>
                  <a:lnTo>
                    <a:pt x="8414" y="64352"/>
                  </a:lnTo>
                  <a:lnTo>
                    <a:pt x="6995" y="65263"/>
                  </a:lnTo>
                  <a:lnTo>
                    <a:pt x="5602" y="66114"/>
                  </a:lnTo>
                  <a:lnTo>
                    <a:pt x="4234" y="66906"/>
                  </a:lnTo>
                  <a:lnTo>
                    <a:pt x="0" y="58013"/>
                  </a:lnTo>
                  <a:lnTo>
                    <a:pt x="2329" y="56993"/>
                  </a:lnTo>
                  <a:lnTo>
                    <a:pt x="4573" y="55964"/>
                  </a:lnTo>
                  <a:lnTo>
                    <a:pt x="6732" y="54926"/>
                  </a:lnTo>
                  <a:lnTo>
                    <a:pt x="8807" y="53880"/>
                  </a:lnTo>
                  <a:lnTo>
                    <a:pt x="10798" y="52826"/>
                  </a:lnTo>
                  <a:lnTo>
                    <a:pt x="12703" y="51763"/>
                  </a:lnTo>
                  <a:lnTo>
                    <a:pt x="14524" y="50692"/>
                  </a:lnTo>
                  <a:lnTo>
                    <a:pt x="16260" y="49612"/>
                  </a:lnTo>
                  <a:lnTo>
                    <a:pt x="17912" y="485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5590788" y="4136798"/>
              <a:ext cx="13974" cy="22019"/>
            </a:xfrm>
            <a:custGeom>
              <a:avLst/>
              <a:pathLst>
                <a:path w="13974" h="22019">
                  <a:moveTo>
                    <a:pt x="8045" y="0"/>
                  </a:moveTo>
                  <a:lnTo>
                    <a:pt x="8790" y="1715"/>
                  </a:lnTo>
                  <a:lnTo>
                    <a:pt x="9502" y="3472"/>
                  </a:lnTo>
                  <a:lnTo>
                    <a:pt x="10179" y="5272"/>
                  </a:lnTo>
                  <a:lnTo>
                    <a:pt x="10823" y="7114"/>
                  </a:lnTo>
                  <a:lnTo>
                    <a:pt x="11433" y="8998"/>
                  </a:lnTo>
                  <a:lnTo>
                    <a:pt x="12009" y="10925"/>
                  </a:lnTo>
                  <a:lnTo>
                    <a:pt x="12551" y="12894"/>
                  </a:lnTo>
                  <a:lnTo>
                    <a:pt x="13059" y="14905"/>
                  </a:lnTo>
                  <a:lnTo>
                    <a:pt x="13533" y="16959"/>
                  </a:lnTo>
                  <a:lnTo>
                    <a:pt x="13974" y="19055"/>
                  </a:lnTo>
                  <a:lnTo>
                    <a:pt x="5504" y="22019"/>
                  </a:lnTo>
                  <a:lnTo>
                    <a:pt x="5068" y="19843"/>
                  </a:lnTo>
                  <a:lnTo>
                    <a:pt x="4607" y="17717"/>
                  </a:lnTo>
                  <a:lnTo>
                    <a:pt x="4120" y="15642"/>
                  </a:lnTo>
                  <a:lnTo>
                    <a:pt x="3607" y="13618"/>
                  </a:lnTo>
                  <a:lnTo>
                    <a:pt x="3070" y="11645"/>
                  </a:lnTo>
                  <a:lnTo>
                    <a:pt x="2506" y="9722"/>
                  </a:lnTo>
                  <a:lnTo>
                    <a:pt x="1918" y="7850"/>
                  </a:lnTo>
                  <a:lnTo>
                    <a:pt x="1304" y="6030"/>
                  </a:lnTo>
                  <a:lnTo>
                    <a:pt x="664" y="4259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617043" y="4146538"/>
              <a:ext cx="70293" cy="66482"/>
            </a:xfrm>
            <a:custGeom>
              <a:avLst/>
              <a:pathLst>
                <a:path w="70293" h="66482">
                  <a:moveTo>
                    <a:pt x="5928" y="0"/>
                  </a:moveTo>
                  <a:lnTo>
                    <a:pt x="66906" y="0"/>
                  </a:lnTo>
                  <a:lnTo>
                    <a:pt x="66906" y="8045"/>
                  </a:lnTo>
                  <a:lnTo>
                    <a:pt x="41075" y="8045"/>
                  </a:lnTo>
                  <a:lnTo>
                    <a:pt x="41075" y="27948"/>
                  </a:lnTo>
                  <a:lnTo>
                    <a:pt x="65212" y="27948"/>
                  </a:lnTo>
                  <a:lnTo>
                    <a:pt x="65212" y="35993"/>
                  </a:lnTo>
                  <a:lnTo>
                    <a:pt x="41075" y="35993"/>
                  </a:lnTo>
                  <a:lnTo>
                    <a:pt x="41075" y="58437"/>
                  </a:lnTo>
                  <a:lnTo>
                    <a:pt x="70293" y="58437"/>
                  </a:lnTo>
                  <a:lnTo>
                    <a:pt x="70293" y="66482"/>
                  </a:lnTo>
                  <a:lnTo>
                    <a:pt x="0" y="66482"/>
                  </a:lnTo>
                  <a:lnTo>
                    <a:pt x="0" y="58437"/>
                  </a:lnTo>
                  <a:lnTo>
                    <a:pt x="10162" y="58437"/>
                  </a:lnTo>
                  <a:lnTo>
                    <a:pt x="10162" y="19902"/>
                  </a:lnTo>
                  <a:lnTo>
                    <a:pt x="18632" y="19902"/>
                  </a:lnTo>
                  <a:lnTo>
                    <a:pt x="18632" y="58437"/>
                  </a:lnTo>
                  <a:lnTo>
                    <a:pt x="32606" y="58437"/>
                  </a:lnTo>
                  <a:lnTo>
                    <a:pt x="32606" y="8045"/>
                  </a:lnTo>
                  <a:lnTo>
                    <a:pt x="5928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701311" y="4118590"/>
              <a:ext cx="44886" cy="55049"/>
            </a:xfrm>
            <a:custGeom>
              <a:avLst/>
              <a:pathLst>
                <a:path w="44886" h="55049">
                  <a:moveTo>
                    <a:pt x="2117" y="8045"/>
                  </a:moveTo>
                  <a:lnTo>
                    <a:pt x="19479" y="8045"/>
                  </a:lnTo>
                  <a:lnTo>
                    <a:pt x="19479" y="0"/>
                  </a:lnTo>
                  <a:lnTo>
                    <a:pt x="27101" y="0"/>
                  </a:lnTo>
                  <a:lnTo>
                    <a:pt x="27101" y="8045"/>
                  </a:lnTo>
                  <a:lnTo>
                    <a:pt x="44462" y="8045"/>
                  </a:lnTo>
                  <a:lnTo>
                    <a:pt x="44462" y="15244"/>
                  </a:lnTo>
                  <a:lnTo>
                    <a:pt x="27101" y="15244"/>
                  </a:lnTo>
                  <a:lnTo>
                    <a:pt x="27101" y="23290"/>
                  </a:lnTo>
                  <a:lnTo>
                    <a:pt x="42345" y="23290"/>
                  </a:lnTo>
                  <a:lnTo>
                    <a:pt x="42345" y="30912"/>
                  </a:lnTo>
                  <a:lnTo>
                    <a:pt x="27101" y="30912"/>
                  </a:lnTo>
                  <a:lnTo>
                    <a:pt x="27101" y="38958"/>
                  </a:lnTo>
                  <a:lnTo>
                    <a:pt x="44886" y="38958"/>
                  </a:lnTo>
                  <a:lnTo>
                    <a:pt x="44886" y="46580"/>
                  </a:lnTo>
                  <a:lnTo>
                    <a:pt x="27101" y="46580"/>
                  </a:lnTo>
                  <a:lnTo>
                    <a:pt x="27101" y="55049"/>
                  </a:lnTo>
                  <a:lnTo>
                    <a:pt x="19479" y="55049"/>
                  </a:lnTo>
                  <a:lnTo>
                    <a:pt x="19479" y="46580"/>
                  </a:lnTo>
                  <a:lnTo>
                    <a:pt x="0" y="46580"/>
                  </a:lnTo>
                  <a:lnTo>
                    <a:pt x="0" y="38958"/>
                  </a:lnTo>
                  <a:lnTo>
                    <a:pt x="19479" y="38958"/>
                  </a:lnTo>
                  <a:lnTo>
                    <a:pt x="19479" y="30912"/>
                  </a:lnTo>
                  <a:lnTo>
                    <a:pt x="4234" y="30912"/>
                  </a:lnTo>
                  <a:lnTo>
                    <a:pt x="4234" y="23290"/>
                  </a:lnTo>
                  <a:lnTo>
                    <a:pt x="19479" y="23290"/>
                  </a:lnTo>
                  <a:lnTo>
                    <a:pt x="19479" y="15244"/>
                  </a:lnTo>
                  <a:lnTo>
                    <a:pt x="2117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747467" y="4122824"/>
              <a:ext cx="43192" cy="49121"/>
            </a:xfrm>
            <a:custGeom>
              <a:avLst/>
              <a:pathLst>
                <a:path w="43192" h="49121">
                  <a:moveTo>
                    <a:pt x="2540" y="0"/>
                  </a:moveTo>
                  <a:lnTo>
                    <a:pt x="43192" y="0"/>
                  </a:lnTo>
                  <a:lnTo>
                    <a:pt x="43165" y="6660"/>
                  </a:lnTo>
                  <a:lnTo>
                    <a:pt x="43082" y="12754"/>
                  </a:lnTo>
                  <a:lnTo>
                    <a:pt x="42944" y="18280"/>
                  </a:lnTo>
                  <a:lnTo>
                    <a:pt x="42752" y="23239"/>
                  </a:lnTo>
                  <a:lnTo>
                    <a:pt x="42504" y="27630"/>
                  </a:lnTo>
                  <a:lnTo>
                    <a:pt x="42201" y="31454"/>
                  </a:lnTo>
                  <a:lnTo>
                    <a:pt x="41843" y="34710"/>
                  </a:lnTo>
                  <a:lnTo>
                    <a:pt x="41431" y="37399"/>
                  </a:lnTo>
                  <a:lnTo>
                    <a:pt x="40963" y="39521"/>
                  </a:lnTo>
                  <a:lnTo>
                    <a:pt x="40440" y="41075"/>
                  </a:lnTo>
                  <a:lnTo>
                    <a:pt x="39832" y="42282"/>
                  </a:lnTo>
                  <a:lnTo>
                    <a:pt x="39110" y="43362"/>
                  </a:lnTo>
                  <a:lnTo>
                    <a:pt x="38274" y="44314"/>
                  </a:lnTo>
                  <a:lnTo>
                    <a:pt x="37323" y="45140"/>
                  </a:lnTo>
                  <a:lnTo>
                    <a:pt x="36258" y="45839"/>
                  </a:lnTo>
                  <a:lnTo>
                    <a:pt x="35079" y="46410"/>
                  </a:lnTo>
                  <a:lnTo>
                    <a:pt x="33785" y="46855"/>
                  </a:lnTo>
                  <a:lnTo>
                    <a:pt x="32377" y="47173"/>
                  </a:lnTo>
                  <a:lnTo>
                    <a:pt x="30855" y="47363"/>
                  </a:lnTo>
                  <a:lnTo>
                    <a:pt x="29218" y="47427"/>
                  </a:lnTo>
                  <a:lnTo>
                    <a:pt x="28354" y="47414"/>
                  </a:lnTo>
                  <a:lnTo>
                    <a:pt x="27456" y="47376"/>
                  </a:lnTo>
                  <a:lnTo>
                    <a:pt x="26525" y="47312"/>
                  </a:lnTo>
                  <a:lnTo>
                    <a:pt x="25559" y="47223"/>
                  </a:lnTo>
                  <a:lnTo>
                    <a:pt x="24560" y="47109"/>
                  </a:lnTo>
                  <a:lnTo>
                    <a:pt x="23527" y="46969"/>
                  </a:lnTo>
                  <a:lnTo>
                    <a:pt x="22460" y="46804"/>
                  </a:lnTo>
                  <a:lnTo>
                    <a:pt x="21359" y="46614"/>
                  </a:lnTo>
                  <a:lnTo>
                    <a:pt x="20224" y="46398"/>
                  </a:lnTo>
                  <a:lnTo>
                    <a:pt x="19055" y="46156"/>
                  </a:lnTo>
                  <a:lnTo>
                    <a:pt x="17361" y="37687"/>
                  </a:lnTo>
                  <a:lnTo>
                    <a:pt x="18615" y="38009"/>
                  </a:lnTo>
                  <a:lnTo>
                    <a:pt x="19834" y="38297"/>
                  </a:lnTo>
                  <a:lnTo>
                    <a:pt x="21020" y="38551"/>
                  </a:lnTo>
                  <a:lnTo>
                    <a:pt x="22172" y="38771"/>
                  </a:lnTo>
                  <a:lnTo>
                    <a:pt x="23290" y="38958"/>
                  </a:lnTo>
                  <a:lnTo>
                    <a:pt x="24374" y="39110"/>
                  </a:lnTo>
                  <a:lnTo>
                    <a:pt x="25424" y="39229"/>
                  </a:lnTo>
                  <a:lnTo>
                    <a:pt x="26440" y="39313"/>
                  </a:lnTo>
                  <a:lnTo>
                    <a:pt x="27423" y="39364"/>
                  </a:lnTo>
                  <a:lnTo>
                    <a:pt x="28371" y="39381"/>
                  </a:lnTo>
                  <a:lnTo>
                    <a:pt x="28949" y="39345"/>
                  </a:lnTo>
                  <a:lnTo>
                    <a:pt x="29498" y="39237"/>
                  </a:lnTo>
                  <a:lnTo>
                    <a:pt x="30016" y="39057"/>
                  </a:lnTo>
                  <a:lnTo>
                    <a:pt x="30505" y="38805"/>
                  </a:lnTo>
                  <a:lnTo>
                    <a:pt x="30965" y="38481"/>
                  </a:lnTo>
                  <a:lnTo>
                    <a:pt x="31395" y="38085"/>
                  </a:lnTo>
                  <a:lnTo>
                    <a:pt x="31795" y="37617"/>
                  </a:lnTo>
                  <a:lnTo>
                    <a:pt x="32165" y="37077"/>
                  </a:lnTo>
                  <a:lnTo>
                    <a:pt x="32506" y="36466"/>
                  </a:lnTo>
                  <a:lnTo>
                    <a:pt x="32817" y="35782"/>
                  </a:lnTo>
                  <a:lnTo>
                    <a:pt x="33103" y="34852"/>
                  </a:lnTo>
                  <a:lnTo>
                    <a:pt x="33368" y="33503"/>
                  </a:lnTo>
                  <a:lnTo>
                    <a:pt x="33611" y="31735"/>
                  </a:lnTo>
                  <a:lnTo>
                    <a:pt x="33834" y="29548"/>
                  </a:lnTo>
                  <a:lnTo>
                    <a:pt x="34035" y="26942"/>
                  </a:lnTo>
                  <a:lnTo>
                    <a:pt x="34215" y="23916"/>
                  </a:lnTo>
                  <a:lnTo>
                    <a:pt x="34374" y="20472"/>
                  </a:lnTo>
                  <a:lnTo>
                    <a:pt x="34511" y="16607"/>
                  </a:lnTo>
                  <a:lnTo>
                    <a:pt x="34628" y="12324"/>
                  </a:lnTo>
                  <a:lnTo>
                    <a:pt x="34723" y="7622"/>
                  </a:lnTo>
                  <a:lnTo>
                    <a:pt x="20325" y="7622"/>
                  </a:lnTo>
                  <a:lnTo>
                    <a:pt x="20135" y="11403"/>
                  </a:lnTo>
                  <a:lnTo>
                    <a:pt x="19902" y="14956"/>
                  </a:lnTo>
                  <a:lnTo>
                    <a:pt x="19627" y="18280"/>
                  </a:lnTo>
                  <a:lnTo>
                    <a:pt x="19309" y="21376"/>
                  </a:lnTo>
                  <a:lnTo>
                    <a:pt x="18949" y="24242"/>
                  </a:lnTo>
                  <a:lnTo>
                    <a:pt x="18547" y="26881"/>
                  </a:lnTo>
                  <a:lnTo>
                    <a:pt x="18102" y="29290"/>
                  </a:lnTo>
                  <a:lnTo>
                    <a:pt x="17615" y="31471"/>
                  </a:lnTo>
                  <a:lnTo>
                    <a:pt x="17086" y="33423"/>
                  </a:lnTo>
                  <a:lnTo>
                    <a:pt x="16514" y="35146"/>
                  </a:lnTo>
                  <a:lnTo>
                    <a:pt x="15883" y="36734"/>
                  </a:lnTo>
                  <a:lnTo>
                    <a:pt x="15176" y="38280"/>
                  </a:lnTo>
                  <a:lnTo>
                    <a:pt x="14393" y="39783"/>
                  </a:lnTo>
                  <a:lnTo>
                    <a:pt x="13533" y="41244"/>
                  </a:lnTo>
                  <a:lnTo>
                    <a:pt x="12597" y="42663"/>
                  </a:lnTo>
                  <a:lnTo>
                    <a:pt x="11585" y="44039"/>
                  </a:lnTo>
                  <a:lnTo>
                    <a:pt x="10497" y="45373"/>
                  </a:lnTo>
                  <a:lnTo>
                    <a:pt x="9332" y="46664"/>
                  </a:lnTo>
                  <a:lnTo>
                    <a:pt x="8092" y="47914"/>
                  </a:lnTo>
                  <a:lnTo>
                    <a:pt x="6775" y="49121"/>
                  </a:lnTo>
                  <a:lnTo>
                    <a:pt x="0" y="43616"/>
                  </a:lnTo>
                  <a:lnTo>
                    <a:pt x="1310" y="42498"/>
                  </a:lnTo>
                  <a:lnTo>
                    <a:pt x="2532" y="41346"/>
                  </a:lnTo>
                  <a:lnTo>
                    <a:pt x="3665" y="40160"/>
                  </a:lnTo>
                  <a:lnTo>
                    <a:pt x="4708" y="38941"/>
                  </a:lnTo>
                  <a:lnTo>
                    <a:pt x="5663" y="37687"/>
                  </a:lnTo>
                  <a:lnTo>
                    <a:pt x="6529" y="36400"/>
                  </a:lnTo>
                  <a:lnTo>
                    <a:pt x="7306" y="35079"/>
                  </a:lnTo>
                  <a:lnTo>
                    <a:pt x="7994" y="33724"/>
                  </a:lnTo>
                  <a:lnTo>
                    <a:pt x="8594" y="32335"/>
                  </a:lnTo>
                  <a:lnTo>
                    <a:pt x="9104" y="30912"/>
                  </a:lnTo>
                  <a:lnTo>
                    <a:pt x="9555" y="29383"/>
                  </a:lnTo>
                  <a:lnTo>
                    <a:pt x="9976" y="27677"/>
                  </a:lnTo>
                  <a:lnTo>
                    <a:pt x="10368" y="25792"/>
                  </a:lnTo>
                  <a:lnTo>
                    <a:pt x="10730" y="23730"/>
                  </a:lnTo>
                  <a:lnTo>
                    <a:pt x="11062" y="21490"/>
                  </a:lnTo>
                  <a:lnTo>
                    <a:pt x="11365" y="19072"/>
                  </a:lnTo>
                  <a:lnTo>
                    <a:pt x="11638" y="16476"/>
                  </a:lnTo>
                  <a:lnTo>
                    <a:pt x="11882" y="13703"/>
                  </a:lnTo>
                  <a:lnTo>
                    <a:pt x="12096" y="10751"/>
                  </a:lnTo>
                  <a:lnTo>
                    <a:pt x="12280" y="7622"/>
                  </a:lnTo>
                  <a:lnTo>
                    <a:pt x="254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697923" y="4170675"/>
              <a:ext cx="98665" cy="45309"/>
            </a:xfrm>
            <a:custGeom>
              <a:avLst/>
              <a:pathLst>
                <a:path w="98665" h="45309">
                  <a:moveTo>
                    <a:pt x="2964" y="10586"/>
                  </a:moveTo>
                  <a:lnTo>
                    <a:pt x="42345" y="10586"/>
                  </a:lnTo>
                  <a:lnTo>
                    <a:pt x="42591" y="9642"/>
                  </a:lnTo>
                  <a:lnTo>
                    <a:pt x="42819" y="8672"/>
                  </a:lnTo>
                  <a:lnTo>
                    <a:pt x="43031" y="7677"/>
                  </a:lnTo>
                  <a:lnTo>
                    <a:pt x="43226" y="6656"/>
                  </a:lnTo>
                  <a:lnTo>
                    <a:pt x="43404" y="5610"/>
                  </a:lnTo>
                  <a:lnTo>
                    <a:pt x="43565" y="4539"/>
                  </a:lnTo>
                  <a:lnTo>
                    <a:pt x="43709" y="3442"/>
                  </a:lnTo>
                  <a:lnTo>
                    <a:pt x="43836" y="2320"/>
                  </a:lnTo>
                  <a:lnTo>
                    <a:pt x="43946" y="1172"/>
                  </a:lnTo>
                  <a:lnTo>
                    <a:pt x="44039" y="0"/>
                  </a:lnTo>
                  <a:lnTo>
                    <a:pt x="52085" y="846"/>
                  </a:lnTo>
                  <a:lnTo>
                    <a:pt x="52072" y="1858"/>
                  </a:lnTo>
                  <a:lnTo>
                    <a:pt x="52034" y="2862"/>
                  </a:lnTo>
                  <a:lnTo>
                    <a:pt x="51970" y="3857"/>
                  </a:lnTo>
                  <a:lnTo>
                    <a:pt x="51881" y="4844"/>
                  </a:lnTo>
                  <a:lnTo>
                    <a:pt x="51767" y="5822"/>
                  </a:lnTo>
                  <a:lnTo>
                    <a:pt x="51627" y="6792"/>
                  </a:lnTo>
                  <a:lnTo>
                    <a:pt x="51462" y="7753"/>
                  </a:lnTo>
                  <a:lnTo>
                    <a:pt x="51272" y="8706"/>
                  </a:lnTo>
                  <a:lnTo>
                    <a:pt x="51056" y="9650"/>
                  </a:lnTo>
                  <a:lnTo>
                    <a:pt x="50814" y="10586"/>
                  </a:lnTo>
                  <a:lnTo>
                    <a:pt x="96548" y="10586"/>
                  </a:lnTo>
                  <a:lnTo>
                    <a:pt x="96548" y="18632"/>
                  </a:lnTo>
                  <a:lnTo>
                    <a:pt x="57166" y="18632"/>
                  </a:lnTo>
                  <a:lnTo>
                    <a:pt x="59563" y="21096"/>
                  </a:lnTo>
                  <a:lnTo>
                    <a:pt x="62349" y="23408"/>
                  </a:lnTo>
                  <a:lnTo>
                    <a:pt x="65525" y="25568"/>
                  </a:lnTo>
                  <a:lnTo>
                    <a:pt x="69091" y="27575"/>
                  </a:lnTo>
                  <a:lnTo>
                    <a:pt x="73046" y="29430"/>
                  </a:lnTo>
                  <a:lnTo>
                    <a:pt x="77391" y="31132"/>
                  </a:lnTo>
                  <a:lnTo>
                    <a:pt x="82125" y="32682"/>
                  </a:lnTo>
                  <a:lnTo>
                    <a:pt x="87249" y="34079"/>
                  </a:lnTo>
                  <a:lnTo>
                    <a:pt x="92762" y="35324"/>
                  </a:lnTo>
                  <a:lnTo>
                    <a:pt x="98665" y="36417"/>
                  </a:lnTo>
                  <a:lnTo>
                    <a:pt x="94007" y="45309"/>
                  </a:lnTo>
                  <a:lnTo>
                    <a:pt x="87676" y="43832"/>
                  </a:lnTo>
                  <a:lnTo>
                    <a:pt x="81727" y="42108"/>
                  </a:lnTo>
                  <a:lnTo>
                    <a:pt x="76158" y="40139"/>
                  </a:lnTo>
                  <a:lnTo>
                    <a:pt x="70971" y="37924"/>
                  </a:lnTo>
                  <a:lnTo>
                    <a:pt x="66165" y="35464"/>
                  </a:lnTo>
                  <a:lnTo>
                    <a:pt x="61740" y="32758"/>
                  </a:lnTo>
                  <a:lnTo>
                    <a:pt x="57696" y="29807"/>
                  </a:lnTo>
                  <a:lnTo>
                    <a:pt x="54033" y="26610"/>
                  </a:lnTo>
                  <a:lnTo>
                    <a:pt x="50751" y="23167"/>
                  </a:lnTo>
                  <a:lnTo>
                    <a:pt x="47850" y="19479"/>
                  </a:lnTo>
                  <a:lnTo>
                    <a:pt x="47096" y="21160"/>
                  </a:lnTo>
                  <a:lnTo>
                    <a:pt x="46190" y="22815"/>
                  </a:lnTo>
                  <a:lnTo>
                    <a:pt x="45132" y="24446"/>
                  </a:lnTo>
                  <a:lnTo>
                    <a:pt x="43920" y="26051"/>
                  </a:lnTo>
                  <a:lnTo>
                    <a:pt x="42557" y="27630"/>
                  </a:lnTo>
                  <a:lnTo>
                    <a:pt x="41041" y="29184"/>
                  </a:lnTo>
                  <a:lnTo>
                    <a:pt x="39373" y="30713"/>
                  </a:lnTo>
                  <a:lnTo>
                    <a:pt x="37552" y="32216"/>
                  </a:lnTo>
                  <a:lnTo>
                    <a:pt x="35578" y="33694"/>
                  </a:lnTo>
                  <a:lnTo>
                    <a:pt x="33453" y="35146"/>
                  </a:lnTo>
                  <a:lnTo>
                    <a:pt x="31191" y="36544"/>
                  </a:lnTo>
                  <a:lnTo>
                    <a:pt x="28812" y="37857"/>
                  </a:lnTo>
                  <a:lnTo>
                    <a:pt x="26313" y="39085"/>
                  </a:lnTo>
                  <a:lnTo>
                    <a:pt x="23696" y="40228"/>
                  </a:lnTo>
                  <a:lnTo>
                    <a:pt x="20961" y="41287"/>
                  </a:lnTo>
                  <a:lnTo>
                    <a:pt x="18107" y="42261"/>
                  </a:lnTo>
                  <a:lnTo>
                    <a:pt x="15134" y="43150"/>
                  </a:lnTo>
                  <a:lnTo>
                    <a:pt x="12043" y="43954"/>
                  </a:lnTo>
                  <a:lnTo>
                    <a:pt x="8833" y="44674"/>
                  </a:lnTo>
                  <a:lnTo>
                    <a:pt x="5504" y="45309"/>
                  </a:lnTo>
                  <a:lnTo>
                    <a:pt x="0" y="37264"/>
                  </a:lnTo>
                  <a:lnTo>
                    <a:pt x="5263" y="36239"/>
                  </a:lnTo>
                  <a:lnTo>
                    <a:pt x="10213" y="35028"/>
                  </a:lnTo>
                  <a:lnTo>
                    <a:pt x="14850" y="33630"/>
                  </a:lnTo>
                  <a:lnTo>
                    <a:pt x="19174" y="32047"/>
                  </a:lnTo>
                  <a:lnTo>
                    <a:pt x="23184" y="30277"/>
                  </a:lnTo>
                  <a:lnTo>
                    <a:pt x="26881" y="28320"/>
                  </a:lnTo>
                  <a:lnTo>
                    <a:pt x="30264" y="26178"/>
                  </a:lnTo>
                  <a:lnTo>
                    <a:pt x="33334" y="23849"/>
                  </a:lnTo>
                  <a:lnTo>
                    <a:pt x="36091" y="21333"/>
                  </a:lnTo>
                  <a:lnTo>
                    <a:pt x="38534" y="18632"/>
                  </a:lnTo>
                  <a:lnTo>
                    <a:pt x="2964" y="186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806328" y="4117319"/>
              <a:ext cx="99512" cy="41498"/>
            </a:xfrm>
            <a:custGeom>
              <a:avLst/>
              <a:pathLst>
                <a:path w="99512" h="41498">
                  <a:moveTo>
                    <a:pt x="49121" y="0"/>
                  </a:moveTo>
                  <a:lnTo>
                    <a:pt x="58013" y="2540"/>
                  </a:lnTo>
                  <a:lnTo>
                    <a:pt x="57755" y="2879"/>
                  </a:lnTo>
                  <a:lnTo>
                    <a:pt x="57488" y="3218"/>
                  </a:lnTo>
                  <a:lnTo>
                    <a:pt x="57213" y="3557"/>
                  </a:lnTo>
                  <a:lnTo>
                    <a:pt x="56929" y="3895"/>
                  </a:lnTo>
                  <a:lnTo>
                    <a:pt x="56637" y="4234"/>
                  </a:lnTo>
                  <a:lnTo>
                    <a:pt x="56336" y="4573"/>
                  </a:lnTo>
                  <a:lnTo>
                    <a:pt x="56027" y="4912"/>
                  </a:lnTo>
                  <a:lnTo>
                    <a:pt x="55710" y="5250"/>
                  </a:lnTo>
                  <a:lnTo>
                    <a:pt x="55383" y="5589"/>
                  </a:lnTo>
                  <a:lnTo>
                    <a:pt x="55049" y="5928"/>
                  </a:lnTo>
                  <a:lnTo>
                    <a:pt x="59305" y="9239"/>
                  </a:lnTo>
                  <a:lnTo>
                    <a:pt x="63603" y="12398"/>
                  </a:lnTo>
                  <a:lnTo>
                    <a:pt x="67943" y="15405"/>
                  </a:lnTo>
                  <a:lnTo>
                    <a:pt x="72326" y="18259"/>
                  </a:lnTo>
                  <a:lnTo>
                    <a:pt x="76751" y="20961"/>
                  </a:lnTo>
                  <a:lnTo>
                    <a:pt x="81219" y="23510"/>
                  </a:lnTo>
                  <a:lnTo>
                    <a:pt x="85728" y="25907"/>
                  </a:lnTo>
                  <a:lnTo>
                    <a:pt x="90281" y="28151"/>
                  </a:lnTo>
                  <a:lnTo>
                    <a:pt x="94875" y="30243"/>
                  </a:lnTo>
                  <a:lnTo>
                    <a:pt x="99512" y="32182"/>
                  </a:lnTo>
                  <a:lnTo>
                    <a:pt x="94430" y="40651"/>
                  </a:lnTo>
                  <a:lnTo>
                    <a:pt x="89946" y="38606"/>
                  </a:lnTo>
                  <a:lnTo>
                    <a:pt x="85470" y="36366"/>
                  </a:lnTo>
                  <a:lnTo>
                    <a:pt x="81003" y="33931"/>
                  </a:lnTo>
                  <a:lnTo>
                    <a:pt x="76544" y="31301"/>
                  </a:lnTo>
                  <a:lnTo>
                    <a:pt x="72093" y="28477"/>
                  </a:lnTo>
                  <a:lnTo>
                    <a:pt x="67651" y="25458"/>
                  </a:lnTo>
                  <a:lnTo>
                    <a:pt x="63217" y="22244"/>
                  </a:lnTo>
                  <a:lnTo>
                    <a:pt x="58792" y="18835"/>
                  </a:lnTo>
                  <a:lnTo>
                    <a:pt x="54376" y="15231"/>
                  </a:lnTo>
                  <a:lnTo>
                    <a:pt x="49967" y="11433"/>
                  </a:lnTo>
                  <a:lnTo>
                    <a:pt x="45932" y="15087"/>
                  </a:lnTo>
                  <a:lnTo>
                    <a:pt x="41786" y="18598"/>
                  </a:lnTo>
                  <a:lnTo>
                    <a:pt x="37530" y="21964"/>
                  </a:lnTo>
                  <a:lnTo>
                    <a:pt x="33165" y="25187"/>
                  </a:lnTo>
                  <a:lnTo>
                    <a:pt x="28689" y="28265"/>
                  </a:lnTo>
                  <a:lnTo>
                    <a:pt x="24103" y="31200"/>
                  </a:lnTo>
                  <a:lnTo>
                    <a:pt x="19407" y="33990"/>
                  </a:lnTo>
                  <a:lnTo>
                    <a:pt x="14600" y="36637"/>
                  </a:lnTo>
                  <a:lnTo>
                    <a:pt x="9684" y="39140"/>
                  </a:lnTo>
                  <a:lnTo>
                    <a:pt x="4658" y="41498"/>
                  </a:lnTo>
                  <a:lnTo>
                    <a:pt x="0" y="33876"/>
                  </a:lnTo>
                  <a:lnTo>
                    <a:pt x="6665" y="30641"/>
                  </a:lnTo>
                  <a:lnTo>
                    <a:pt x="12940" y="27372"/>
                  </a:lnTo>
                  <a:lnTo>
                    <a:pt x="18826" y="24069"/>
                  </a:lnTo>
                  <a:lnTo>
                    <a:pt x="24323" y="20732"/>
                  </a:lnTo>
                  <a:lnTo>
                    <a:pt x="29430" y="17361"/>
                  </a:lnTo>
                  <a:lnTo>
                    <a:pt x="34147" y="13957"/>
                  </a:lnTo>
                  <a:lnTo>
                    <a:pt x="38475" y="10518"/>
                  </a:lnTo>
                  <a:lnTo>
                    <a:pt x="42413" y="7046"/>
                  </a:lnTo>
                  <a:lnTo>
                    <a:pt x="45962" y="3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824113" y="4153737"/>
              <a:ext cx="63942" cy="8469"/>
            </a:xfrm>
            <a:custGeom>
              <a:avLst/>
              <a:pathLst>
                <a:path w="63942" h="8469">
                  <a:moveTo>
                    <a:pt x="0" y="0"/>
                  </a:moveTo>
                  <a:lnTo>
                    <a:pt x="63942" y="0"/>
                  </a:lnTo>
                  <a:lnTo>
                    <a:pt x="63942" y="8469"/>
                  </a:lnTo>
                  <a:lnTo>
                    <a:pt x="0" y="84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819879" y="4173639"/>
              <a:ext cx="71987" cy="42345"/>
            </a:xfrm>
            <a:custGeom>
              <a:avLst/>
              <a:pathLst>
                <a:path w="71987" h="42345">
                  <a:moveTo>
                    <a:pt x="71987" y="0"/>
                  </a:moveTo>
                  <a:lnTo>
                    <a:pt x="71987" y="42345"/>
                  </a:lnTo>
                  <a:lnTo>
                    <a:pt x="63518" y="42345"/>
                  </a:lnTo>
                  <a:lnTo>
                    <a:pt x="63518" y="35570"/>
                  </a:lnTo>
                  <a:lnTo>
                    <a:pt x="8469" y="35570"/>
                  </a:lnTo>
                  <a:lnTo>
                    <a:pt x="8469" y="42345"/>
                  </a:lnTo>
                  <a:lnTo>
                    <a:pt x="0" y="42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828348" y="4181685"/>
              <a:ext cx="55049" cy="19479"/>
            </a:xfrm>
            <a:custGeom>
              <a:avLst/>
              <a:pathLst>
                <a:path w="55049" h="19479">
                  <a:moveTo>
                    <a:pt x="0" y="19479"/>
                  </a:moveTo>
                  <a:lnTo>
                    <a:pt x="55049" y="19479"/>
                  </a:lnTo>
                  <a:lnTo>
                    <a:pt x="550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925743" y="4118166"/>
              <a:ext cx="77492" cy="97818"/>
            </a:xfrm>
            <a:custGeom>
              <a:avLst/>
              <a:pathLst>
                <a:path w="77492" h="97818">
                  <a:moveTo>
                    <a:pt x="30488" y="0"/>
                  </a:moveTo>
                  <a:lnTo>
                    <a:pt x="40228" y="2117"/>
                  </a:lnTo>
                  <a:lnTo>
                    <a:pt x="39953" y="3061"/>
                  </a:lnTo>
                  <a:lnTo>
                    <a:pt x="39635" y="4031"/>
                  </a:lnTo>
                  <a:lnTo>
                    <a:pt x="39275" y="5026"/>
                  </a:lnTo>
                  <a:lnTo>
                    <a:pt x="38873" y="6046"/>
                  </a:lnTo>
                  <a:lnTo>
                    <a:pt x="38428" y="7092"/>
                  </a:lnTo>
                  <a:lnTo>
                    <a:pt x="37941" y="8164"/>
                  </a:lnTo>
                  <a:lnTo>
                    <a:pt x="37412" y="9261"/>
                  </a:lnTo>
                  <a:lnTo>
                    <a:pt x="36840" y="10383"/>
                  </a:lnTo>
                  <a:lnTo>
                    <a:pt x="36226" y="11530"/>
                  </a:lnTo>
                  <a:lnTo>
                    <a:pt x="35570" y="12703"/>
                  </a:lnTo>
                  <a:lnTo>
                    <a:pt x="77492" y="12703"/>
                  </a:lnTo>
                  <a:lnTo>
                    <a:pt x="77492" y="97818"/>
                  </a:lnTo>
                  <a:lnTo>
                    <a:pt x="69023" y="97818"/>
                  </a:lnTo>
                  <a:lnTo>
                    <a:pt x="69023" y="89349"/>
                  </a:lnTo>
                  <a:lnTo>
                    <a:pt x="8469" y="89349"/>
                  </a:lnTo>
                  <a:lnTo>
                    <a:pt x="8469" y="97818"/>
                  </a:lnTo>
                  <a:lnTo>
                    <a:pt x="0" y="97818"/>
                  </a:lnTo>
                  <a:lnTo>
                    <a:pt x="0" y="12703"/>
                  </a:lnTo>
                  <a:lnTo>
                    <a:pt x="25830" y="12703"/>
                  </a:lnTo>
                  <a:lnTo>
                    <a:pt x="26487" y="11509"/>
                  </a:lnTo>
                  <a:lnTo>
                    <a:pt x="27101" y="10298"/>
                  </a:lnTo>
                  <a:lnTo>
                    <a:pt x="27672" y="9070"/>
                  </a:lnTo>
                  <a:lnTo>
                    <a:pt x="28202" y="7825"/>
                  </a:lnTo>
                  <a:lnTo>
                    <a:pt x="28689" y="6563"/>
                  </a:lnTo>
                  <a:lnTo>
                    <a:pt x="29133" y="5284"/>
                  </a:lnTo>
                  <a:lnTo>
                    <a:pt x="29536" y="3988"/>
                  </a:lnTo>
                  <a:lnTo>
                    <a:pt x="29896" y="2676"/>
                  </a:lnTo>
                  <a:lnTo>
                    <a:pt x="30213" y="1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934212" y="4138916"/>
              <a:ext cx="60554" cy="14820"/>
            </a:xfrm>
            <a:custGeom>
              <a:avLst/>
              <a:pathLst>
                <a:path w="60554" h="14820">
                  <a:moveTo>
                    <a:pt x="0" y="14820"/>
                  </a:moveTo>
                  <a:lnTo>
                    <a:pt x="60554" y="14820"/>
                  </a:lnTo>
                  <a:lnTo>
                    <a:pt x="605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934212" y="4161782"/>
              <a:ext cx="60554" cy="14820"/>
            </a:xfrm>
            <a:custGeom>
              <a:avLst/>
              <a:pathLst>
                <a:path w="60554" h="14820">
                  <a:moveTo>
                    <a:pt x="0" y="14820"/>
                  </a:moveTo>
                  <a:lnTo>
                    <a:pt x="60554" y="14820"/>
                  </a:lnTo>
                  <a:lnTo>
                    <a:pt x="605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934212" y="4184649"/>
              <a:ext cx="60554" cy="14820"/>
            </a:xfrm>
            <a:custGeom>
              <a:avLst/>
              <a:pathLst>
                <a:path w="60554" h="14820">
                  <a:moveTo>
                    <a:pt x="0" y="14820"/>
                  </a:moveTo>
                  <a:lnTo>
                    <a:pt x="60554" y="14820"/>
                  </a:lnTo>
                  <a:lnTo>
                    <a:pt x="605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033301" y="4123248"/>
              <a:ext cx="87232" cy="90619"/>
            </a:xfrm>
            <a:custGeom>
              <a:avLst/>
              <a:pathLst>
                <a:path w="87232" h="90619">
                  <a:moveTo>
                    <a:pt x="0" y="0"/>
                  </a:moveTo>
                  <a:lnTo>
                    <a:pt x="74951" y="0"/>
                  </a:lnTo>
                  <a:lnTo>
                    <a:pt x="74951" y="47003"/>
                  </a:lnTo>
                  <a:lnTo>
                    <a:pt x="66482" y="47003"/>
                  </a:lnTo>
                  <a:lnTo>
                    <a:pt x="66482" y="41075"/>
                  </a:lnTo>
                  <a:lnTo>
                    <a:pt x="9739" y="41075"/>
                  </a:lnTo>
                  <a:lnTo>
                    <a:pt x="9739" y="78339"/>
                  </a:lnTo>
                  <a:lnTo>
                    <a:pt x="9781" y="78830"/>
                  </a:lnTo>
                  <a:lnTo>
                    <a:pt x="9908" y="79288"/>
                  </a:lnTo>
                  <a:lnTo>
                    <a:pt x="10120" y="79711"/>
                  </a:lnTo>
                  <a:lnTo>
                    <a:pt x="10417" y="80101"/>
                  </a:lnTo>
                  <a:lnTo>
                    <a:pt x="10798" y="80456"/>
                  </a:lnTo>
                  <a:lnTo>
                    <a:pt x="11263" y="80778"/>
                  </a:lnTo>
                  <a:lnTo>
                    <a:pt x="11814" y="81066"/>
                  </a:lnTo>
                  <a:lnTo>
                    <a:pt x="12449" y="81320"/>
                  </a:lnTo>
                  <a:lnTo>
                    <a:pt x="13169" y="81540"/>
                  </a:lnTo>
                  <a:lnTo>
                    <a:pt x="13974" y="81727"/>
                  </a:lnTo>
                  <a:lnTo>
                    <a:pt x="15036" y="81888"/>
                  </a:lnTo>
                  <a:lnTo>
                    <a:pt x="16531" y="82032"/>
                  </a:lnTo>
                  <a:lnTo>
                    <a:pt x="18458" y="82159"/>
                  </a:lnTo>
                  <a:lnTo>
                    <a:pt x="20817" y="82269"/>
                  </a:lnTo>
                  <a:lnTo>
                    <a:pt x="23607" y="82362"/>
                  </a:lnTo>
                  <a:lnTo>
                    <a:pt x="26830" y="82438"/>
                  </a:lnTo>
                  <a:lnTo>
                    <a:pt x="30484" y="82497"/>
                  </a:lnTo>
                  <a:lnTo>
                    <a:pt x="34571" y="82540"/>
                  </a:lnTo>
                  <a:lnTo>
                    <a:pt x="39089" y="82565"/>
                  </a:lnTo>
                  <a:lnTo>
                    <a:pt x="44039" y="82574"/>
                  </a:lnTo>
                  <a:lnTo>
                    <a:pt x="47024" y="82569"/>
                  </a:lnTo>
                  <a:lnTo>
                    <a:pt x="49713" y="82557"/>
                  </a:lnTo>
                  <a:lnTo>
                    <a:pt x="52106" y="82536"/>
                  </a:lnTo>
                  <a:lnTo>
                    <a:pt x="54202" y="82506"/>
                  </a:lnTo>
                  <a:lnTo>
                    <a:pt x="56002" y="82468"/>
                  </a:lnTo>
                  <a:lnTo>
                    <a:pt x="57505" y="82421"/>
                  </a:lnTo>
                  <a:lnTo>
                    <a:pt x="58712" y="82366"/>
                  </a:lnTo>
                  <a:lnTo>
                    <a:pt x="59622" y="82303"/>
                  </a:lnTo>
                  <a:lnTo>
                    <a:pt x="60236" y="82231"/>
                  </a:lnTo>
                  <a:lnTo>
                    <a:pt x="60554" y="82150"/>
                  </a:lnTo>
                  <a:lnTo>
                    <a:pt x="63145" y="81977"/>
                  </a:lnTo>
                  <a:lnTo>
                    <a:pt x="65500" y="81794"/>
                  </a:lnTo>
                  <a:lnTo>
                    <a:pt x="67617" y="81604"/>
                  </a:lnTo>
                  <a:lnTo>
                    <a:pt x="69497" y="81405"/>
                  </a:lnTo>
                  <a:lnTo>
                    <a:pt x="71140" y="81197"/>
                  </a:lnTo>
                  <a:lnTo>
                    <a:pt x="72546" y="80981"/>
                  </a:lnTo>
                  <a:lnTo>
                    <a:pt x="73715" y="80757"/>
                  </a:lnTo>
                  <a:lnTo>
                    <a:pt x="74647" y="80524"/>
                  </a:lnTo>
                  <a:lnTo>
                    <a:pt x="75341" y="80283"/>
                  </a:lnTo>
                  <a:lnTo>
                    <a:pt x="75798" y="80033"/>
                  </a:lnTo>
                  <a:lnTo>
                    <a:pt x="76133" y="79330"/>
                  </a:lnTo>
                  <a:lnTo>
                    <a:pt x="76459" y="78407"/>
                  </a:lnTo>
                  <a:lnTo>
                    <a:pt x="76776" y="77263"/>
                  </a:lnTo>
                  <a:lnTo>
                    <a:pt x="77086" y="75900"/>
                  </a:lnTo>
                  <a:lnTo>
                    <a:pt x="77386" y="74316"/>
                  </a:lnTo>
                  <a:lnTo>
                    <a:pt x="77678" y="72512"/>
                  </a:lnTo>
                  <a:lnTo>
                    <a:pt x="77962" y="70488"/>
                  </a:lnTo>
                  <a:lnTo>
                    <a:pt x="78237" y="68244"/>
                  </a:lnTo>
                  <a:lnTo>
                    <a:pt x="78504" y="65779"/>
                  </a:lnTo>
                  <a:lnTo>
                    <a:pt x="78763" y="63095"/>
                  </a:lnTo>
                  <a:lnTo>
                    <a:pt x="87232" y="67753"/>
                  </a:lnTo>
                  <a:lnTo>
                    <a:pt x="86787" y="70848"/>
                  </a:lnTo>
                  <a:lnTo>
                    <a:pt x="86300" y="73698"/>
                  </a:lnTo>
                  <a:lnTo>
                    <a:pt x="85771" y="76302"/>
                  </a:lnTo>
                  <a:lnTo>
                    <a:pt x="85199" y="78661"/>
                  </a:lnTo>
                  <a:lnTo>
                    <a:pt x="84585" y="80774"/>
                  </a:lnTo>
                  <a:lnTo>
                    <a:pt x="83929" y="82641"/>
                  </a:lnTo>
                  <a:lnTo>
                    <a:pt x="83230" y="84263"/>
                  </a:lnTo>
                  <a:lnTo>
                    <a:pt x="82489" y="85639"/>
                  </a:lnTo>
                  <a:lnTo>
                    <a:pt x="81706" y="86770"/>
                  </a:lnTo>
                  <a:lnTo>
                    <a:pt x="80880" y="87655"/>
                  </a:lnTo>
                  <a:lnTo>
                    <a:pt x="79978" y="88218"/>
                  </a:lnTo>
                  <a:lnTo>
                    <a:pt x="78458" y="88722"/>
                  </a:lnTo>
                  <a:lnTo>
                    <a:pt x="76319" y="89167"/>
                  </a:lnTo>
                  <a:lnTo>
                    <a:pt x="73562" y="89552"/>
                  </a:lnTo>
                  <a:lnTo>
                    <a:pt x="70188" y="89878"/>
                  </a:lnTo>
                  <a:lnTo>
                    <a:pt x="66194" y="90145"/>
                  </a:lnTo>
                  <a:lnTo>
                    <a:pt x="61583" y="90353"/>
                  </a:lnTo>
                  <a:lnTo>
                    <a:pt x="56353" y="90501"/>
                  </a:lnTo>
                  <a:lnTo>
                    <a:pt x="50505" y="90590"/>
                  </a:lnTo>
                  <a:lnTo>
                    <a:pt x="44039" y="90619"/>
                  </a:lnTo>
                  <a:lnTo>
                    <a:pt x="38106" y="90600"/>
                  </a:lnTo>
                  <a:lnTo>
                    <a:pt x="32673" y="90543"/>
                  </a:lnTo>
                  <a:lnTo>
                    <a:pt x="27740" y="90448"/>
                  </a:lnTo>
                  <a:lnTo>
                    <a:pt x="23307" y="90314"/>
                  </a:lnTo>
                  <a:lnTo>
                    <a:pt x="19373" y="90143"/>
                  </a:lnTo>
                  <a:lnTo>
                    <a:pt x="15938" y="89933"/>
                  </a:lnTo>
                  <a:lnTo>
                    <a:pt x="13004" y="89686"/>
                  </a:lnTo>
                  <a:lnTo>
                    <a:pt x="10569" y="89400"/>
                  </a:lnTo>
                  <a:lnTo>
                    <a:pt x="8634" y="89076"/>
                  </a:lnTo>
                  <a:lnTo>
                    <a:pt x="7198" y="88714"/>
                  </a:lnTo>
                  <a:lnTo>
                    <a:pt x="6072" y="88292"/>
                  </a:lnTo>
                  <a:lnTo>
                    <a:pt x="5064" y="87791"/>
                  </a:lnTo>
                  <a:lnTo>
                    <a:pt x="4175" y="87208"/>
                  </a:lnTo>
                  <a:lnTo>
                    <a:pt x="3404" y="86546"/>
                  </a:lnTo>
                  <a:lnTo>
                    <a:pt x="2752" y="85802"/>
                  </a:lnTo>
                  <a:lnTo>
                    <a:pt x="2218" y="84979"/>
                  </a:lnTo>
                  <a:lnTo>
                    <a:pt x="1803" y="84075"/>
                  </a:lnTo>
                  <a:lnTo>
                    <a:pt x="1507" y="83090"/>
                  </a:lnTo>
                  <a:lnTo>
                    <a:pt x="1329" y="82025"/>
                  </a:lnTo>
                  <a:lnTo>
                    <a:pt x="1270" y="80880"/>
                  </a:lnTo>
                  <a:lnTo>
                    <a:pt x="1270" y="33029"/>
                  </a:lnTo>
                  <a:lnTo>
                    <a:pt x="66482" y="33029"/>
                  </a:lnTo>
                  <a:lnTo>
                    <a:pt x="66482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133660" y="4118166"/>
              <a:ext cx="99512" cy="97818"/>
            </a:xfrm>
            <a:custGeom>
              <a:avLst/>
              <a:pathLst>
                <a:path w="99512" h="97818">
                  <a:moveTo>
                    <a:pt x="0" y="16091"/>
                  </a:moveTo>
                  <a:lnTo>
                    <a:pt x="54202" y="16091"/>
                  </a:lnTo>
                  <a:lnTo>
                    <a:pt x="54202" y="0"/>
                  </a:lnTo>
                  <a:lnTo>
                    <a:pt x="62671" y="0"/>
                  </a:lnTo>
                  <a:lnTo>
                    <a:pt x="62675" y="1685"/>
                  </a:lnTo>
                  <a:lnTo>
                    <a:pt x="62688" y="3353"/>
                  </a:lnTo>
                  <a:lnTo>
                    <a:pt x="62709" y="5005"/>
                  </a:lnTo>
                  <a:lnTo>
                    <a:pt x="62739" y="6639"/>
                  </a:lnTo>
                  <a:lnTo>
                    <a:pt x="62777" y="8257"/>
                  </a:lnTo>
                  <a:lnTo>
                    <a:pt x="62824" y="9858"/>
                  </a:lnTo>
                  <a:lnTo>
                    <a:pt x="62879" y="11441"/>
                  </a:lnTo>
                  <a:lnTo>
                    <a:pt x="62942" y="13008"/>
                  </a:lnTo>
                  <a:lnTo>
                    <a:pt x="63014" y="14558"/>
                  </a:lnTo>
                  <a:lnTo>
                    <a:pt x="63095" y="16091"/>
                  </a:lnTo>
                  <a:lnTo>
                    <a:pt x="95701" y="16091"/>
                  </a:lnTo>
                  <a:lnTo>
                    <a:pt x="95701" y="24137"/>
                  </a:lnTo>
                  <a:lnTo>
                    <a:pt x="63518" y="24137"/>
                  </a:lnTo>
                  <a:lnTo>
                    <a:pt x="63886" y="28388"/>
                  </a:lnTo>
                  <a:lnTo>
                    <a:pt x="64314" y="32504"/>
                  </a:lnTo>
                  <a:lnTo>
                    <a:pt x="64801" y="36485"/>
                  </a:lnTo>
                  <a:lnTo>
                    <a:pt x="65347" y="40330"/>
                  </a:lnTo>
                  <a:lnTo>
                    <a:pt x="65953" y="44039"/>
                  </a:lnTo>
                  <a:lnTo>
                    <a:pt x="66618" y="47613"/>
                  </a:lnTo>
                  <a:lnTo>
                    <a:pt x="67342" y="51051"/>
                  </a:lnTo>
                  <a:lnTo>
                    <a:pt x="68125" y="54354"/>
                  </a:lnTo>
                  <a:lnTo>
                    <a:pt x="68968" y="57522"/>
                  </a:lnTo>
                  <a:lnTo>
                    <a:pt x="69870" y="60554"/>
                  </a:lnTo>
                  <a:lnTo>
                    <a:pt x="71128" y="58238"/>
                  </a:lnTo>
                  <a:lnTo>
                    <a:pt x="72360" y="55862"/>
                  </a:lnTo>
                  <a:lnTo>
                    <a:pt x="73567" y="53427"/>
                  </a:lnTo>
                  <a:lnTo>
                    <a:pt x="74748" y="50933"/>
                  </a:lnTo>
                  <a:lnTo>
                    <a:pt x="75904" y="48379"/>
                  </a:lnTo>
                  <a:lnTo>
                    <a:pt x="77035" y="45767"/>
                  </a:lnTo>
                  <a:lnTo>
                    <a:pt x="78140" y="43095"/>
                  </a:lnTo>
                  <a:lnTo>
                    <a:pt x="79220" y="40363"/>
                  </a:lnTo>
                  <a:lnTo>
                    <a:pt x="80274" y="37573"/>
                  </a:lnTo>
                  <a:lnTo>
                    <a:pt x="81303" y="34723"/>
                  </a:lnTo>
                  <a:lnTo>
                    <a:pt x="88925" y="38534"/>
                  </a:lnTo>
                  <a:lnTo>
                    <a:pt x="87558" y="42443"/>
                  </a:lnTo>
                  <a:lnTo>
                    <a:pt x="86165" y="46207"/>
                  </a:lnTo>
                  <a:lnTo>
                    <a:pt x="84746" y="49828"/>
                  </a:lnTo>
                  <a:lnTo>
                    <a:pt x="83302" y="53304"/>
                  </a:lnTo>
                  <a:lnTo>
                    <a:pt x="81833" y="56637"/>
                  </a:lnTo>
                  <a:lnTo>
                    <a:pt x="80338" y="59826"/>
                  </a:lnTo>
                  <a:lnTo>
                    <a:pt x="78818" y="62870"/>
                  </a:lnTo>
                  <a:lnTo>
                    <a:pt x="77272" y="65771"/>
                  </a:lnTo>
                  <a:lnTo>
                    <a:pt x="75701" y="68528"/>
                  </a:lnTo>
                  <a:lnTo>
                    <a:pt x="74104" y="71140"/>
                  </a:lnTo>
                  <a:lnTo>
                    <a:pt x="74788" y="72716"/>
                  </a:lnTo>
                  <a:lnTo>
                    <a:pt x="75485" y="74223"/>
                  </a:lnTo>
                  <a:lnTo>
                    <a:pt x="76194" y="75663"/>
                  </a:lnTo>
                  <a:lnTo>
                    <a:pt x="76916" y="77035"/>
                  </a:lnTo>
                  <a:lnTo>
                    <a:pt x="77651" y="78339"/>
                  </a:lnTo>
                  <a:lnTo>
                    <a:pt x="78398" y="79576"/>
                  </a:lnTo>
                  <a:lnTo>
                    <a:pt x="79158" y="80744"/>
                  </a:lnTo>
                  <a:lnTo>
                    <a:pt x="79931" y="81845"/>
                  </a:lnTo>
                  <a:lnTo>
                    <a:pt x="80717" y="82879"/>
                  </a:lnTo>
                  <a:lnTo>
                    <a:pt x="81515" y="83844"/>
                  </a:lnTo>
                  <a:lnTo>
                    <a:pt x="82305" y="84729"/>
                  </a:lnTo>
                  <a:lnTo>
                    <a:pt x="83065" y="85521"/>
                  </a:lnTo>
                  <a:lnTo>
                    <a:pt x="83795" y="86220"/>
                  </a:lnTo>
                  <a:lnTo>
                    <a:pt x="84496" y="86825"/>
                  </a:lnTo>
                  <a:lnTo>
                    <a:pt x="85167" y="87338"/>
                  </a:lnTo>
                  <a:lnTo>
                    <a:pt x="85809" y="87757"/>
                  </a:lnTo>
                  <a:lnTo>
                    <a:pt x="86421" y="88083"/>
                  </a:lnTo>
                  <a:lnTo>
                    <a:pt x="87003" y="88316"/>
                  </a:lnTo>
                  <a:lnTo>
                    <a:pt x="87556" y="88455"/>
                  </a:lnTo>
                  <a:lnTo>
                    <a:pt x="88079" y="88502"/>
                  </a:lnTo>
                  <a:lnTo>
                    <a:pt x="88570" y="88341"/>
                  </a:lnTo>
                  <a:lnTo>
                    <a:pt x="89027" y="87858"/>
                  </a:lnTo>
                  <a:lnTo>
                    <a:pt x="89451" y="87054"/>
                  </a:lnTo>
                  <a:lnTo>
                    <a:pt x="89840" y="85927"/>
                  </a:lnTo>
                  <a:lnTo>
                    <a:pt x="90196" y="84479"/>
                  </a:lnTo>
                  <a:lnTo>
                    <a:pt x="90518" y="82709"/>
                  </a:lnTo>
                  <a:lnTo>
                    <a:pt x="90806" y="80617"/>
                  </a:lnTo>
                  <a:lnTo>
                    <a:pt x="91060" y="78204"/>
                  </a:lnTo>
                  <a:lnTo>
                    <a:pt x="91280" y="75468"/>
                  </a:lnTo>
                  <a:lnTo>
                    <a:pt x="91466" y="72411"/>
                  </a:lnTo>
                  <a:lnTo>
                    <a:pt x="99512" y="74528"/>
                  </a:lnTo>
                  <a:lnTo>
                    <a:pt x="99016" y="78953"/>
                  </a:lnTo>
                  <a:lnTo>
                    <a:pt x="98377" y="82912"/>
                  </a:lnTo>
                  <a:lnTo>
                    <a:pt x="97594" y="86406"/>
                  </a:lnTo>
                  <a:lnTo>
                    <a:pt x="96666" y="89434"/>
                  </a:lnTo>
                  <a:lnTo>
                    <a:pt x="95595" y="91996"/>
                  </a:lnTo>
                  <a:lnTo>
                    <a:pt x="94380" y="94092"/>
                  </a:lnTo>
                  <a:lnTo>
                    <a:pt x="93020" y="95722"/>
                  </a:lnTo>
                  <a:lnTo>
                    <a:pt x="91517" y="96886"/>
                  </a:lnTo>
                  <a:lnTo>
                    <a:pt x="89870" y="97585"/>
                  </a:lnTo>
                  <a:lnTo>
                    <a:pt x="88079" y="97818"/>
                  </a:lnTo>
                  <a:lnTo>
                    <a:pt x="87378" y="97767"/>
                  </a:lnTo>
                  <a:lnTo>
                    <a:pt x="86630" y="97615"/>
                  </a:lnTo>
                  <a:lnTo>
                    <a:pt x="85836" y="97361"/>
                  </a:lnTo>
                  <a:lnTo>
                    <a:pt x="84996" y="97005"/>
                  </a:lnTo>
                  <a:lnTo>
                    <a:pt x="84109" y="96548"/>
                  </a:lnTo>
                  <a:lnTo>
                    <a:pt x="83175" y="95989"/>
                  </a:lnTo>
                  <a:lnTo>
                    <a:pt x="82195" y="95328"/>
                  </a:lnTo>
                  <a:lnTo>
                    <a:pt x="81168" y="94566"/>
                  </a:lnTo>
                  <a:lnTo>
                    <a:pt x="80094" y="93702"/>
                  </a:lnTo>
                  <a:lnTo>
                    <a:pt x="78974" y="92737"/>
                  </a:lnTo>
                  <a:lnTo>
                    <a:pt x="77841" y="91682"/>
                  </a:lnTo>
                  <a:lnTo>
                    <a:pt x="76730" y="90552"/>
                  </a:lnTo>
                  <a:lnTo>
                    <a:pt x="75640" y="89345"/>
                  </a:lnTo>
                  <a:lnTo>
                    <a:pt x="74570" y="88062"/>
                  </a:lnTo>
                  <a:lnTo>
                    <a:pt x="73522" y="86702"/>
                  </a:lnTo>
                  <a:lnTo>
                    <a:pt x="72495" y="85267"/>
                  </a:lnTo>
                  <a:lnTo>
                    <a:pt x="71490" y="83755"/>
                  </a:lnTo>
                  <a:lnTo>
                    <a:pt x="70505" y="82167"/>
                  </a:lnTo>
                  <a:lnTo>
                    <a:pt x="69542" y="80503"/>
                  </a:lnTo>
                  <a:lnTo>
                    <a:pt x="68600" y="78763"/>
                  </a:lnTo>
                  <a:lnTo>
                    <a:pt x="66626" y="81011"/>
                  </a:lnTo>
                  <a:lnTo>
                    <a:pt x="64602" y="83183"/>
                  </a:lnTo>
                  <a:lnTo>
                    <a:pt x="62527" y="85280"/>
                  </a:lnTo>
                  <a:lnTo>
                    <a:pt x="60401" y="87299"/>
                  </a:lnTo>
                  <a:lnTo>
                    <a:pt x="58225" y="89243"/>
                  </a:lnTo>
                  <a:lnTo>
                    <a:pt x="55997" y="91111"/>
                  </a:lnTo>
                  <a:lnTo>
                    <a:pt x="53719" y="92902"/>
                  </a:lnTo>
                  <a:lnTo>
                    <a:pt x="51390" y="94617"/>
                  </a:lnTo>
                  <a:lnTo>
                    <a:pt x="49010" y="96256"/>
                  </a:lnTo>
                  <a:lnTo>
                    <a:pt x="46580" y="97818"/>
                  </a:lnTo>
                  <a:lnTo>
                    <a:pt x="42345" y="89772"/>
                  </a:lnTo>
                  <a:lnTo>
                    <a:pt x="45005" y="87968"/>
                  </a:lnTo>
                  <a:lnTo>
                    <a:pt x="47562" y="86114"/>
                  </a:lnTo>
                  <a:lnTo>
                    <a:pt x="50018" y="84208"/>
                  </a:lnTo>
                  <a:lnTo>
                    <a:pt x="52373" y="82252"/>
                  </a:lnTo>
                  <a:lnTo>
                    <a:pt x="54625" y="80245"/>
                  </a:lnTo>
                  <a:lnTo>
                    <a:pt x="56777" y="78187"/>
                  </a:lnTo>
                  <a:lnTo>
                    <a:pt x="58826" y="76078"/>
                  </a:lnTo>
                  <a:lnTo>
                    <a:pt x="60774" y="73918"/>
                  </a:lnTo>
                  <a:lnTo>
                    <a:pt x="62620" y="71708"/>
                  </a:lnTo>
                  <a:lnTo>
                    <a:pt x="64365" y="69446"/>
                  </a:lnTo>
                  <a:lnTo>
                    <a:pt x="62896" y="65487"/>
                  </a:lnTo>
                  <a:lnTo>
                    <a:pt x="61536" y="61401"/>
                  </a:lnTo>
                  <a:lnTo>
                    <a:pt x="60287" y="57187"/>
                  </a:lnTo>
                  <a:lnTo>
                    <a:pt x="59148" y="52847"/>
                  </a:lnTo>
                  <a:lnTo>
                    <a:pt x="58119" y="48379"/>
                  </a:lnTo>
                  <a:lnTo>
                    <a:pt x="57200" y="43785"/>
                  </a:lnTo>
                  <a:lnTo>
                    <a:pt x="56391" y="39063"/>
                  </a:lnTo>
                  <a:lnTo>
                    <a:pt x="55693" y="34215"/>
                  </a:lnTo>
                  <a:lnTo>
                    <a:pt x="55104" y="29239"/>
                  </a:lnTo>
                  <a:lnTo>
                    <a:pt x="54625" y="24137"/>
                  </a:lnTo>
                  <a:lnTo>
                    <a:pt x="0" y="241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207765" y="4118166"/>
              <a:ext cx="15244" cy="15244"/>
            </a:xfrm>
            <a:custGeom>
              <a:avLst/>
              <a:pathLst>
                <a:path w="15244" h="15244">
                  <a:moveTo>
                    <a:pt x="7198" y="0"/>
                  </a:moveTo>
                  <a:lnTo>
                    <a:pt x="8117" y="1029"/>
                  </a:lnTo>
                  <a:lnTo>
                    <a:pt x="9011" y="2083"/>
                  </a:lnTo>
                  <a:lnTo>
                    <a:pt x="9879" y="3163"/>
                  </a:lnTo>
                  <a:lnTo>
                    <a:pt x="10721" y="4268"/>
                  </a:lnTo>
                  <a:lnTo>
                    <a:pt x="11539" y="5399"/>
                  </a:lnTo>
                  <a:lnTo>
                    <a:pt x="12331" y="6555"/>
                  </a:lnTo>
                  <a:lnTo>
                    <a:pt x="13097" y="7736"/>
                  </a:lnTo>
                  <a:lnTo>
                    <a:pt x="13838" y="8943"/>
                  </a:lnTo>
                  <a:lnTo>
                    <a:pt x="14554" y="10175"/>
                  </a:lnTo>
                  <a:lnTo>
                    <a:pt x="15244" y="11433"/>
                  </a:lnTo>
                  <a:lnTo>
                    <a:pt x="6775" y="15244"/>
                  </a:lnTo>
                  <a:lnTo>
                    <a:pt x="6250" y="13906"/>
                  </a:lnTo>
                  <a:lnTo>
                    <a:pt x="5691" y="12602"/>
                  </a:lnTo>
                  <a:lnTo>
                    <a:pt x="5098" y="11331"/>
                  </a:lnTo>
                  <a:lnTo>
                    <a:pt x="4471" y="10095"/>
                  </a:lnTo>
                  <a:lnTo>
                    <a:pt x="3811" y="8892"/>
                  </a:lnTo>
                  <a:lnTo>
                    <a:pt x="3116" y="7723"/>
                  </a:lnTo>
                  <a:lnTo>
                    <a:pt x="2388" y="6588"/>
                  </a:lnTo>
                  <a:lnTo>
                    <a:pt x="1626" y="5488"/>
                  </a:lnTo>
                  <a:lnTo>
                    <a:pt x="829" y="4420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140859" y="4151619"/>
              <a:ext cx="36417" cy="31759"/>
            </a:xfrm>
            <a:custGeom>
              <a:avLst/>
              <a:pathLst>
                <a:path w="36417" h="31759">
                  <a:moveTo>
                    <a:pt x="0" y="0"/>
                  </a:moveTo>
                  <a:lnTo>
                    <a:pt x="36417" y="0"/>
                  </a:lnTo>
                  <a:lnTo>
                    <a:pt x="36417" y="31759"/>
                  </a:lnTo>
                  <a:lnTo>
                    <a:pt x="0" y="317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149328" y="4159665"/>
              <a:ext cx="19479" cy="15667"/>
            </a:xfrm>
            <a:custGeom>
              <a:avLst/>
              <a:pathLst>
                <a:path w="19479" h="15667">
                  <a:moveTo>
                    <a:pt x="0" y="15667"/>
                  </a:moveTo>
                  <a:lnTo>
                    <a:pt x="19479" y="15667"/>
                  </a:lnTo>
                  <a:lnTo>
                    <a:pt x="19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6134507" y="4190577"/>
              <a:ext cx="48697" cy="19055"/>
            </a:xfrm>
            <a:custGeom>
              <a:avLst/>
              <a:pathLst>
                <a:path w="48697" h="19055">
                  <a:moveTo>
                    <a:pt x="47427" y="0"/>
                  </a:moveTo>
                  <a:lnTo>
                    <a:pt x="48697" y="8045"/>
                  </a:lnTo>
                  <a:lnTo>
                    <a:pt x="44416" y="9375"/>
                  </a:lnTo>
                  <a:lnTo>
                    <a:pt x="40042" y="10654"/>
                  </a:lnTo>
                  <a:lnTo>
                    <a:pt x="35574" y="11882"/>
                  </a:lnTo>
                  <a:lnTo>
                    <a:pt x="31013" y="13059"/>
                  </a:lnTo>
                  <a:lnTo>
                    <a:pt x="26360" y="14185"/>
                  </a:lnTo>
                  <a:lnTo>
                    <a:pt x="21613" y="15261"/>
                  </a:lnTo>
                  <a:lnTo>
                    <a:pt x="16773" y="16286"/>
                  </a:lnTo>
                  <a:lnTo>
                    <a:pt x="11839" y="17260"/>
                  </a:lnTo>
                  <a:lnTo>
                    <a:pt x="6813" y="18183"/>
                  </a:lnTo>
                  <a:lnTo>
                    <a:pt x="1693" y="19055"/>
                  </a:lnTo>
                  <a:lnTo>
                    <a:pt x="0" y="10162"/>
                  </a:lnTo>
                  <a:lnTo>
                    <a:pt x="5581" y="9299"/>
                  </a:lnTo>
                  <a:lnTo>
                    <a:pt x="10976" y="8401"/>
                  </a:lnTo>
                  <a:lnTo>
                    <a:pt x="16184" y="7469"/>
                  </a:lnTo>
                  <a:lnTo>
                    <a:pt x="21206" y="6504"/>
                  </a:lnTo>
                  <a:lnTo>
                    <a:pt x="26042" y="5504"/>
                  </a:lnTo>
                  <a:lnTo>
                    <a:pt x="30692" y="4471"/>
                  </a:lnTo>
                  <a:lnTo>
                    <a:pt x="35155" y="3404"/>
                  </a:lnTo>
                  <a:lnTo>
                    <a:pt x="39432" y="2303"/>
                  </a:lnTo>
                  <a:lnTo>
                    <a:pt x="43522" y="11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243759" y="4117743"/>
              <a:ext cx="92313" cy="29641"/>
            </a:xfrm>
            <a:custGeom>
              <a:avLst/>
              <a:pathLst>
                <a:path w="92313" h="29641">
                  <a:moveTo>
                    <a:pt x="47003" y="0"/>
                  </a:moveTo>
                  <a:lnTo>
                    <a:pt x="47583" y="940"/>
                  </a:lnTo>
                  <a:lnTo>
                    <a:pt x="48138" y="1897"/>
                  </a:lnTo>
                  <a:lnTo>
                    <a:pt x="48667" y="2871"/>
                  </a:lnTo>
                  <a:lnTo>
                    <a:pt x="49171" y="3861"/>
                  </a:lnTo>
                  <a:lnTo>
                    <a:pt x="49650" y="4869"/>
                  </a:lnTo>
                  <a:lnTo>
                    <a:pt x="50103" y="5894"/>
                  </a:lnTo>
                  <a:lnTo>
                    <a:pt x="50531" y="6936"/>
                  </a:lnTo>
                  <a:lnTo>
                    <a:pt x="50933" y="7994"/>
                  </a:lnTo>
                  <a:lnTo>
                    <a:pt x="51310" y="9070"/>
                  </a:lnTo>
                  <a:lnTo>
                    <a:pt x="51661" y="10162"/>
                  </a:lnTo>
                  <a:lnTo>
                    <a:pt x="92313" y="10162"/>
                  </a:lnTo>
                  <a:lnTo>
                    <a:pt x="92313" y="29641"/>
                  </a:lnTo>
                  <a:lnTo>
                    <a:pt x="83844" y="29641"/>
                  </a:lnTo>
                  <a:lnTo>
                    <a:pt x="83844" y="17785"/>
                  </a:lnTo>
                  <a:lnTo>
                    <a:pt x="8469" y="17785"/>
                  </a:lnTo>
                  <a:lnTo>
                    <a:pt x="8469" y="29641"/>
                  </a:lnTo>
                  <a:lnTo>
                    <a:pt x="0" y="29641"/>
                  </a:lnTo>
                  <a:lnTo>
                    <a:pt x="0" y="10162"/>
                  </a:lnTo>
                  <a:lnTo>
                    <a:pt x="42345" y="10162"/>
                  </a:lnTo>
                  <a:lnTo>
                    <a:pt x="41922" y="9324"/>
                  </a:lnTo>
                  <a:lnTo>
                    <a:pt x="41498" y="8503"/>
                  </a:lnTo>
                  <a:lnTo>
                    <a:pt x="41075" y="7698"/>
                  </a:lnTo>
                  <a:lnTo>
                    <a:pt x="40651" y="6910"/>
                  </a:lnTo>
                  <a:lnTo>
                    <a:pt x="40228" y="6140"/>
                  </a:lnTo>
                  <a:lnTo>
                    <a:pt x="39804" y="5386"/>
                  </a:lnTo>
                  <a:lnTo>
                    <a:pt x="39381" y="4649"/>
                  </a:lnTo>
                  <a:lnTo>
                    <a:pt x="38958" y="3929"/>
                  </a:lnTo>
                  <a:lnTo>
                    <a:pt x="38534" y="3226"/>
                  </a:lnTo>
                  <a:lnTo>
                    <a:pt x="38111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242489" y="4143997"/>
              <a:ext cx="94854" cy="72411"/>
            </a:xfrm>
            <a:custGeom>
              <a:avLst/>
              <a:pathLst>
                <a:path w="94854" h="72411">
                  <a:moveTo>
                    <a:pt x="12703" y="0"/>
                  </a:moveTo>
                  <a:lnTo>
                    <a:pt x="82150" y="0"/>
                  </a:lnTo>
                  <a:lnTo>
                    <a:pt x="82150" y="7622"/>
                  </a:lnTo>
                  <a:lnTo>
                    <a:pt x="51661" y="7622"/>
                  </a:lnTo>
                  <a:lnTo>
                    <a:pt x="46156" y="11433"/>
                  </a:lnTo>
                  <a:lnTo>
                    <a:pt x="47715" y="12890"/>
                  </a:lnTo>
                  <a:lnTo>
                    <a:pt x="49171" y="14380"/>
                  </a:lnTo>
                  <a:lnTo>
                    <a:pt x="50526" y="15905"/>
                  </a:lnTo>
                  <a:lnTo>
                    <a:pt x="51780" y="17463"/>
                  </a:lnTo>
                  <a:lnTo>
                    <a:pt x="52932" y="19055"/>
                  </a:lnTo>
                  <a:lnTo>
                    <a:pt x="53982" y="20681"/>
                  </a:lnTo>
                  <a:lnTo>
                    <a:pt x="54930" y="22341"/>
                  </a:lnTo>
                  <a:lnTo>
                    <a:pt x="55777" y="24035"/>
                  </a:lnTo>
                  <a:lnTo>
                    <a:pt x="56523" y="25763"/>
                  </a:lnTo>
                  <a:lnTo>
                    <a:pt x="57166" y="27524"/>
                  </a:lnTo>
                  <a:lnTo>
                    <a:pt x="59847" y="26389"/>
                  </a:lnTo>
                  <a:lnTo>
                    <a:pt x="62468" y="25187"/>
                  </a:lnTo>
                  <a:lnTo>
                    <a:pt x="65030" y="23916"/>
                  </a:lnTo>
                  <a:lnTo>
                    <a:pt x="67532" y="22578"/>
                  </a:lnTo>
                  <a:lnTo>
                    <a:pt x="69976" y="21172"/>
                  </a:lnTo>
                  <a:lnTo>
                    <a:pt x="72360" y="19699"/>
                  </a:lnTo>
                  <a:lnTo>
                    <a:pt x="74685" y="18157"/>
                  </a:lnTo>
                  <a:lnTo>
                    <a:pt x="76950" y="16548"/>
                  </a:lnTo>
                  <a:lnTo>
                    <a:pt x="79156" y="14871"/>
                  </a:lnTo>
                  <a:lnTo>
                    <a:pt x="81303" y="13127"/>
                  </a:lnTo>
                  <a:lnTo>
                    <a:pt x="87232" y="19902"/>
                  </a:lnTo>
                  <a:lnTo>
                    <a:pt x="85792" y="20906"/>
                  </a:lnTo>
                  <a:lnTo>
                    <a:pt x="84352" y="21884"/>
                  </a:lnTo>
                  <a:lnTo>
                    <a:pt x="82912" y="22837"/>
                  </a:lnTo>
                  <a:lnTo>
                    <a:pt x="81473" y="23764"/>
                  </a:lnTo>
                  <a:lnTo>
                    <a:pt x="80033" y="24666"/>
                  </a:lnTo>
                  <a:lnTo>
                    <a:pt x="78593" y="25542"/>
                  </a:lnTo>
                  <a:lnTo>
                    <a:pt x="77153" y="26394"/>
                  </a:lnTo>
                  <a:lnTo>
                    <a:pt x="75714" y="27219"/>
                  </a:lnTo>
                  <a:lnTo>
                    <a:pt x="74274" y="28020"/>
                  </a:lnTo>
                  <a:lnTo>
                    <a:pt x="72834" y="28795"/>
                  </a:lnTo>
                  <a:lnTo>
                    <a:pt x="74274" y="32356"/>
                  </a:lnTo>
                  <a:lnTo>
                    <a:pt x="75883" y="35756"/>
                  </a:lnTo>
                  <a:lnTo>
                    <a:pt x="77662" y="38996"/>
                  </a:lnTo>
                  <a:lnTo>
                    <a:pt x="79609" y="42074"/>
                  </a:lnTo>
                  <a:lnTo>
                    <a:pt x="81727" y="44992"/>
                  </a:lnTo>
                  <a:lnTo>
                    <a:pt x="84013" y="47749"/>
                  </a:lnTo>
                  <a:lnTo>
                    <a:pt x="86469" y="50344"/>
                  </a:lnTo>
                  <a:lnTo>
                    <a:pt x="89095" y="52779"/>
                  </a:lnTo>
                  <a:lnTo>
                    <a:pt x="91890" y="55053"/>
                  </a:lnTo>
                  <a:lnTo>
                    <a:pt x="94854" y="57166"/>
                  </a:lnTo>
                  <a:lnTo>
                    <a:pt x="88925" y="64788"/>
                  </a:lnTo>
                  <a:lnTo>
                    <a:pt x="85872" y="62332"/>
                  </a:lnTo>
                  <a:lnTo>
                    <a:pt x="82980" y="59707"/>
                  </a:lnTo>
                  <a:lnTo>
                    <a:pt x="80249" y="56912"/>
                  </a:lnTo>
                  <a:lnTo>
                    <a:pt x="77678" y="53948"/>
                  </a:lnTo>
                  <a:lnTo>
                    <a:pt x="75269" y="50814"/>
                  </a:lnTo>
                  <a:lnTo>
                    <a:pt x="73020" y="47511"/>
                  </a:lnTo>
                  <a:lnTo>
                    <a:pt x="70933" y="44039"/>
                  </a:lnTo>
                  <a:lnTo>
                    <a:pt x="69006" y="40397"/>
                  </a:lnTo>
                  <a:lnTo>
                    <a:pt x="67240" y="36586"/>
                  </a:lnTo>
                  <a:lnTo>
                    <a:pt x="65635" y="32606"/>
                  </a:lnTo>
                  <a:lnTo>
                    <a:pt x="59283" y="35146"/>
                  </a:lnTo>
                  <a:lnTo>
                    <a:pt x="59605" y="36345"/>
                  </a:lnTo>
                  <a:lnTo>
                    <a:pt x="59893" y="37569"/>
                  </a:lnTo>
                  <a:lnTo>
                    <a:pt x="60147" y="38818"/>
                  </a:lnTo>
                  <a:lnTo>
                    <a:pt x="60368" y="40092"/>
                  </a:lnTo>
                  <a:lnTo>
                    <a:pt x="60554" y="41392"/>
                  </a:lnTo>
                  <a:lnTo>
                    <a:pt x="60706" y="42718"/>
                  </a:lnTo>
                  <a:lnTo>
                    <a:pt x="60825" y="44069"/>
                  </a:lnTo>
                  <a:lnTo>
                    <a:pt x="60910" y="45445"/>
                  </a:lnTo>
                  <a:lnTo>
                    <a:pt x="60960" y="46847"/>
                  </a:lnTo>
                  <a:lnTo>
                    <a:pt x="60977" y="48274"/>
                  </a:lnTo>
                  <a:lnTo>
                    <a:pt x="60939" y="50588"/>
                  </a:lnTo>
                  <a:lnTo>
                    <a:pt x="60825" y="52788"/>
                  </a:lnTo>
                  <a:lnTo>
                    <a:pt x="60634" y="54873"/>
                  </a:lnTo>
                  <a:lnTo>
                    <a:pt x="60368" y="56844"/>
                  </a:lnTo>
                  <a:lnTo>
                    <a:pt x="60025" y="58701"/>
                  </a:lnTo>
                  <a:lnTo>
                    <a:pt x="59605" y="60444"/>
                  </a:lnTo>
                  <a:lnTo>
                    <a:pt x="59110" y="62072"/>
                  </a:lnTo>
                  <a:lnTo>
                    <a:pt x="58538" y="63586"/>
                  </a:lnTo>
                  <a:lnTo>
                    <a:pt x="57890" y="64985"/>
                  </a:lnTo>
                  <a:lnTo>
                    <a:pt x="57166" y="66271"/>
                  </a:lnTo>
                  <a:lnTo>
                    <a:pt x="56370" y="67437"/>
                  </a:lnTo>
                  <a:lnTo>
                    <a:pt x="55506" y="68481"/>
                  </a:lnTo>
                  <a:lnTo>
                    <a:pt x="54575" y="69402"/>
                  </a:lnTo>
                  <a:lnTo>
                    <a:pt x="53575" y="70200"/>
                  </a:lnTo>
                  <a:lnTo>
                    <a:pt x="52508" y="70876"/>
                  </a:lnTo>
                  <a:lnTo>
                    <a:pt x="51373" y="71428"/>
                  </a:lnTo>
                  <a:lnTo>
                    <a:pt x="50171" y="71858"/>
                  </a:lnTo>
                  <a:lnTo>
                    <a:pt x="48900" y="72165"/>
                  </a:lnTo>
                  <a:lnTo>
                    <a:pt x="47562" y="72349"/>
                  </a:lnTo>
                  <a:lnTo>
                    <a:pt x="46156" y="72411"/>
                  </a:lnTo>
                  <a:lnTo>
                    <a:pt x="45009" y="72398"/>
                  </a:lnTo>
                  <a:lnTo>
                    <a:pt x="43768" y="72360"/>
                  </a:lnTo>
                  <a:lnTo>
                    <a:pt x="42434" y="72296"/>
                  </a:lnTo>
                  <a:lnTo>
                    <a:pt x="41007" y="72207"/>
                  </a:lnTo>
                  <a:lnTo>
                    <a:pt x="39487" y="72093"/>
                  </a:lnTo>
                  <a:lnTo>
                    <a:pt x="37873" y="71953"/>
                  </a:lnTo>
                  <a:lnTo>
                    <a:pt x="36167" y="71788"/>
                  </a:lnTo>
                  <a:lnTo>
                    <a:pt x="34367" y="71598"/>
                  </a:lnTo>
                  <a:lnTo>
                    <a:pt x="32474" y="71382"/>
                  </a:lnTo>
                  <a:lnTo>
                    <a:pt x="30488" y="71140"/>
                  </a:lnTo>
                  <a:lnTo>
                    <a:pt x="28371" y="61824"/>
                  </a:lnTo>
                  <a:lnTo>
                    <a:pt x="30302" y="62146"/>
                  </a:lnTo>
                  <a:lnTo>
                    <a:pt x="32199" y="62434"/>
                  </a:lnTo>
                  <a:lnTo>
                    <a:pt x="34062" y="62688"/>
                  </a:lnTo>
                  <a:lnTo>
                    <a:pt x="35892" y="62908"/>
                  </a:lnTo>
                  <a:lnTo>
                    <a:pt x="37687" y="63095"/>
                  </a:lnTo>
                  <a:lnTo>
                    <a:pt x="39449" y="63247"/>
                  </a:lnTo>
                  <a:lnTo>
                    <a:pt x="41176" y="63366"/>
                  </a:lnTo>
                  <a:lnTo>
                    <a:pt x="42870" y="63450"/>
                  </a:lnTo>
                  <a:lnTo>
                    <a:pt x="44530" y="63501"/>
                  </a:lnTo>
                  <a:lnTo>
                    <a:pt x="46156" y="63518"/>
                  </a:lnTo>
                  <a:lnTo>
                    <a:pt x="46654" y="63480"/>
                  </a:lnTo>
                  <a:lnTo>
                    <a:pt x="47130" y="63366"/>
                  </a:lnTo>
                  <a:lnTo>
                    <a:pt x="47585" y="63175"/>
                  </a:lnTo>
                  <a:lnTo>
                    <a:pt x="48020" y="62908"/>
                  </a:lnTo>
                  <a:lnTo>
                    <a:pt x="48432" y="62565"/>
                  </a:lnTo>
                  <a:lnTo>
                    <a:pt x="48824" y="62146"/>
                  </a:lnTo>
                  <a:lnTo>
                    <a:pt x="49195" y="61651"/>
                  </a:lnTo>
                  <a:lnTo>
                    <a:pt x="49544" y="61079"/>
                  </a:lnTo>
                  <a:lnTo>
                    <a:pt x="49872" y="60431"/>
                  </a:lnTo>
                  <a:lnTo>
                    <a:pt x="50179" y="59707"/>
                  </a:lnTo>
                  <a:lnTo>
                    <a:pt x="50461" y="58907"/>
                  </a:lnTo>
                  <a:lnTo>
                    <a:pt x="50713" y="58030"/>
                  </a:lnTo>
                  <a:lnTo>
                    <a:pt x="50935" y="57077"/>
                  </a:lnTo>
                  <a:lnTo>
                    <a:pt x="51128" y="56048"/>
                  </a:lnTo>
                  <a:lnTo>
                    <a:pt x="51291" y="54943"/>
                  </a:lnTo>
                  <a:lnTo>
                    <a:pt x="51424" y="53762"/>
                  </a:lnTo>
                  <a:lnTo>
                    <a:pt x="51528" y="52504"/>
                  </a:lnTo>
                  <a:lnTo>
                    <a:pt x="51602" y="51170"/>
                  </a:lnTo>
                  <a:lnTo>
                    <a:pt x="51646" y="49760"/>
                  </a:lnTo>
                  <a:lnTo>
                    <a:pt x="51661" y="48274"/>
                  </a:lnTo>
                  <a:lnTo>
                    <a:pt x="51661" y="43616"/>
                  </a:lnTo>
                  <a:lnTo>
                    <a:pt x="47605" y="46512"/>
                  </a:lnTo>
                  <a:lnTo>
                    <a:pt x="43395" y="49273"/>
                  </a:lnTo>
                  <a:lnTo>
                    <a:pt x="39034" y="51898"/>
                  </a:lnTo>
                  <a:lnTo>
                    <a:pt x="34520" y="54388"/>
                  </a:lnTo>
                  <a:lnTo>
                    <a:pt x="29853" y="56743"/>
                  </a:lnTo>
                  <a:lnTo>
                    <a:pt x="25034" y="58962"/>
                  </a:lnTo>
                  <a:lnTo>
                    <a:pt x="20063" y="61045"/>
                  </a:lnTo>
                  <a:lnTo>
                    <a:pt x="14939" y="62993"/>
                  </a:lnTo>
                  <a:lnTo>
                    <a:pt x="9663" y="64805"/>
                  </a:lnTo>
                  <a:lnTo>
                    <a:pt x="4234" y="66482"/>
                  </a:lnTo>
                  <a:lnTo>
                    <a:pt x="0" y="58437"/>
                  </a:lnTo>
                  <a:lnTo>
                    <a:pt x="5835" y="56751"/>
                  </a:lnTo>
                  <a:lnTo>
                    <a:pt x="11484" y="54913"/>
                  </a:lnTo>
                  <a:lnTo>
                    <a:pt x="16946" y="52923"/>
                  </a:lnTo>
                  <a:lnTo>
                    <a:pt x="22223" y="50780"/>
                  </a:lnTo>
                  <a:lnTo>
                    <a:pt x="27312" y="48485"/>
                  </a:lnTo>
                  <a:lnTo>
                    <a:pt x="32216" y="46038"/>
                  </a:lnTo>
                  <a:lnTo>
                    <a:pt x="36933" y="43438"/>
                  </a:lnTo>
                  <a:lnTo>
                    <a:pt x="41464" y="40685"/>
                  </a:lnTo>
                  <a:lnTo>
                    <a:pt x="45809" y="37780"/>
                  </a:lnTo>
                  <a:lnTo>
                    <a:pt x="49967" y="34723"/>
                  </a:lnTo>
                  <a:lnTo>
                    <a:pt x="49794" y="33893"/>
                  </a:lnTo>
                  <a:lnTo>
                    <a:pt x="49612" y="33097"/>
                  </a:lnTo>
                  <a:lnTo>
                    <a:pt x="49421" y="32335"/>
                  </a:lnTo>
                  <a:lnTo>
                    <a:pt x="49222" y="31606"/>
                  </a:lnTo>
                  <a:lnTo>
                    <a:pt x="49015" y="30912"/>
                  </a:lnTo>
                  <a:lnTo>
                    <a:pt x="48799" y="30251"/>
                  </a:lnTo>
                  <a:lnTo>
                    <a:pt x="48574" y="29625"/>
                  </a:lnTo>
                  <a:lnTo>
                    <a:pt x="48341" y="29032"/>
                  </a:lnTo>
                  <a:lnTo>
                    <a:pt x="48100" y="28473"/>
                  </a:lnTo>
                  <a:lnTo>
                    <a:pt x="47850" y="27948"/>
                  </a:lnTo>
                  <a:lnTo>
                    <a:pt x="44081" y="30662"/>
                  </a:lnTo>
                  <a:lnTo>
                    <a:pt x="40228" y="33215"/>
                  </a:lnTo>
                  <a:lnTo>
                    <a:pt x="36290" y="35608"/>
                  </a:lnTo>
                  <a:lnTo>
                    <a:pt x="32267" y="37840"/>
                  </a:lnTo>
                  <a:lnTo>
                    <a:pt x="28159" y="39910"/>
                  </a:lnTo>
                  <a:lnTo>
                    <a:pt x="23967" y="41820"/>
                  </a:lnTo>
                  <a:lnTo>
                    <a:pt x="19690" y="43569"/>
                  </a:lnTo>
                  <a:lnTo>
                    <a:pt x="15329" y="45157"/>
                  </a:lnTo>
                  <a:lnTo>
                    <a:pt x="10882" y="46584"/>
                  </a:lnTo>
                  <a:lnTo>
                    <a:pt x="6351" y="47850"/>
                  </a:lnTo>
                  <a:lnTo>
                    <a:pt x="2117" y="40651"/>
                  </a:lnTo>
                  <a:lnTo>
                    <a:pt x="6876" y="39161"/>
                  </a:lnTo>
                  <a:lnTo>
                    <a:pt x="11501" y="37569"/>
                  </a:lnTo>
                  <a:lnTo>
                    <a:pt x="15989" y="35875"/>
                  </a:lnTo>
                  <a:lnTo>
                    <a:pt x="20342" y="34079"/>
                  </a:lnTo>
                  <a:lnTo>
                    <a:pt x="24560" y="32182"/>
                  </a:lnTo>
                  <a:lnTo>
                    <a:pt x="28642" y="30184"/>
                  </a:lnTo>
                  <a:lnTo>
                    <a:pt x="32589" y="28083"/>
                  </a:lnTo>
                  <a:lnTo>
                    <a:pt x="36400" y="25881"/>
                  </a:lnTo>
                  <a:lnTo>
                    <a:pt x="40075" y="23578"/>
                  </a:lnTo>
                  <a:lnTo>
                    <a:pt x="43616" y="21172"/>
                  </a:lnTo>
                  <a:lnTo>
                    <a:pt x="43188" y="20664"/>
                  </a:lnTo>
                  <a:lnTo>
                    <a:pt x="42752" y="20156"/>
                  </a:lnTo>
                  <a:lnTo>
                    <a:pt x="42307" y="19648"/>
                  </a:lnTo>
                  <a:lnTo>
                    <a:pt x="41854" y="19140"/>
                  </a:lnTo>
                  <a:lnTo>
                    <a:pt x="41392" y="18632"/>
                  </a:lnTo>
                  <a:lnTo>
                    <a:pt x="40922" y="18123"/>
                  </a:lnTo>
                  <a:lnTo>
                    <a:pt x="40444" y="17615"/>
                  </a:lnTo>
                  <a:lnTo>
                    <a:pt x="39957" y="17107"/>
                  </a:lnTo>
                  <a:lnTo>
                    <a:pt x="39461" y="16599"/>
                  </a:lnTo>
                  <a:lnTo>
                    <a:pt x="38958" y="16091"/>
                  </a:lnTo>
                  <a:lnTo>
                    <a:pt x="35998" y="17662"/>
                  </a:lnTo>
                  <a:lnTo>
                    <a:pt x="33046" y="19157"/>
                  </a:lnTo>
                  <a:lnTo>
                    <a:pt x="30103" y="20575"/>
                  </a:lnTo>
                  <a:lnTo>
                    <a:pt x="27169" y="21918"/>
                  </a:lnTo>
                  <a:lnTo>
                    <a:pt x="24242" y="23184"/>
                  </a:lnTo>
                  <a:lnTo>
                    <a:pt x="21325" y="24374"/>
                  </a:lnTo>
                  <a:lnTo>
                    <a:pt x="18416" y="25487"/>
                  </a:lnTo>
                  <a:lnTo>
                    <a:pt x="15515" y="26525"/>
                  </a:lnTo>
                  <a:lnTo>
                    <a:pt x="12623" y="27486"/>
                  </a:lnTo>
                  <a:lnTo>
                    <a:pt x="9739" y="28371"/>
                  </a:lnTo>
                  <a:lnTo>
                    <a:pt x="4234" y="20749"/>
                  </a:lnTo>
                  <a:lnTo>
                    <a:pt x="8011" y="19855"/>
                  </a:lnTo>
                  <a:lnTo>
                    <a:pt x="11721" y="18869"/>
                  </a:lnTo>
                  <a:lnTo>
                    <a:pt x="15363" y="17789"/>
                  </a:lnTo>
                  <a:lnTo>
                    <a:pt x="18936" y="16616"/>
                  </a:lnTo>
                  <a:lnTo>
                    <a:pt x="22443" y="15350"/>
                  </a:lnTo>
                  <a:lnTo>
                    <a:pt x="25881" y="13991"/>
                  </a:lnTo>
                  <a:lnTo>
                    <a:pt x="29252" y="12538"/>
                  </a:lnTo>
                  <a:lnTo>
                    <a:pt x="32555" y="10992"/>
                  </a:lnTo>
                  <a:lnTo>
                    <a:pt x="35790" y="9354"/>
                  </a:lnTo>
                  <a:lnTo>
                    <a:pt x="38958" y="7622"/>
                  </a:lnTo>
                  <a:lnTo>
                    <a:pt x="12703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6348776" y="4120707"/>
              <a:ext cx="99088" cy="95277"/>
            </a:xfrm>
            <a:custGeom>
              <a:avLst/>
              <a:pathLst>
                <a:path w="99088" h="95277">
                  <a:moveTo>
                    <a:pt x="44462" y="0"/>
                  </a:moveTo>
                  <a:lnTo>
                    <a:pt x="53355" y="0"/>
                  </a:lnTo>
                  <a:lnTo>
                    <a:pt x="53355" y="23290"/>
                  </a:lnTo>
                  <a:lnTo>
                    <a:pt x="53452" y="25496"/>
                  </a:lnTo>
                  <a:lnTo>
                    <a:pt x="53745" y="27880"/>
                  </a:lnTo>
                  <a:lnTo>
                    <a:pt x="54232" y="30442"/>
                  </a:lnTo>
                  <a:lnTo>
                    <a:pt x="54913" y="33182"/>
                  </a:lnTo>
                  <a:lnTo>
                    <a:pt x="55790" y="36099"/>
                  </a:lnTo>
                  <a:lnTo>
                    <a:pt x="56861" y="39195"/>
                  </a:lnTo>
                  <a:lnTo>
                    <a:pt x="58127" y="42468"/>
                  </a:lnTo>
                  <a:lnTo>
                    <a:pt x="59588" y="45919"/>
                  </a:lnTo>
                  <a:lnTo>
                    <a:pt x="61244" y="49548"/>
                  </a:lnTo>
                  <a:lnTo>
                    <a:pt x="63095" y="53355"/>
                  </a:lnTo>
                  <a:lnTo>
                    <a:pt x="65208" y="57192"/>
                  </a:lnTo>
                  <a:lnTo>
                    <a:pt x="67651" y="60910"/>
                  </a:lnTo>
                  <a:lnTo>
                    <a:pt x="70425" y="64509"/>
                  </a:lnTo>
                  <a:lnTo>
                    <a:pt x="73529" y="67990"/>
                  </a:lnTo>
                  <a:lnTo>
                    <a:pt x="76963" y="71352"/>
                  </a:lnTo>
                  <a:lnTo>
                    <a:pt x="80727" y="74596"/>
                  </a:lnTo>
                  <a:lnTo>
                    <a:pt x="84822" y="77721"/>
                  </a:lnTo>
                  <a:lnTo>
                    <a:pt x="89247" y="80727"/>
                  </a:lnTo>
                  <a:lnTo>
                    <a:pt x="94003" y="83615"/>
                  </a:lnTo>
                  <a:lnTo>
                    <a:pt x="99088" y="86385"/>
                  </a:lnTo>
                  <a:lnTo>
                    <a:pt x="94430" y="95277"/>
                  </a:lnTo>
                  <a:lnTo>
                    <a:pt x="88117" y="91716"/>
                  </a:lnTo>
                  <a:lnTo>
                    <a:pt x="82218" y="87808"/>
                  </a:lnTo>
                  <a:lnTo>
                    <a:pt x="76734" y="83552"/>
                  </a:lnTo>
                  <a:lnTo>
                    <a:pt x="71665" y="78949"/>
                  </a:lnTo>
                  <a:lnTo>
                    <a:pt x="67012" y="73999"/>
                  </a:lnTo>
                  <a:lnTo>
                    <a:pt x="62773" y="68701"/>
                  </a:lnTo>
                  <a:lnTo>
                    <a:pt x="58949" y="63056"/>
                  </a:lnTo>
                  <a:lnTo>
                    <a:pt x="55540" y="57065"/>
                  </a:lnTo>
                  <a:lnTo>
                    <a:pt x="52546" y="50725"/>
                  </a:lnTo>
                  <a:lnTo>
                    <a:pt x="49967" y="44039"/>
                  </a:lnTo>
                  <a:lnTo>
                    <a:pt x="47761" y="50192"/>
                  </a:lnTo>
                  <a:lnTo>
                    <a:pt x="45038" y="56116"/>
                  </a:lnTo>
                  <a:lnTo>
                    <a:pt x="41799" y="61812"/>
                  </a:lnTo>
                  <a:lnTo>
                    <a:pt x="38043" y="67278"/>
                  </a:lnTo>
                  <a:lnTo>
                    <a:pt x="33770" y="72517"/>
                  </a:lnTo>
                  <a:lnTo>
                    <a:pt x="28981" y="77526"/>
                  </a:lnTo>
                  <a:lnTo>
                    <a:pt x="23675" y="82307"/>
                  </a:lnTo>
                  <a:lnTo>
                    <a:pt x="17852" y="86859"/>
                  </a:lnTo>
                  <a:lnTo>
                    <a:pt x="11513" y="91183"/>
                  </a:lnTo>
                  <a:lnTo>
                    <a:pt x="4658" y="95277"/>
                  </a:lnTo>
                  <a:lnTo>
                    <a:pt x="0" y="87232"/>
                  </a:lnTo>
                  <a:lnTo>
                    <a:pt x="8447" y="81866"/>
                  </a:lnTo>
                  <a:lnTo>
                    <a:pt x="16006" y="76273"/>
                  </a:lnTo>
                  <a:lnTo>
                    <a:pt x="22676" y="70450"/>
                  </a:lnTo>
                  <a:lnTo>
                    <a:pt x="28456" y="64399"/>
                  </a:lnTo>
                  <a:lnTo>
                    <a:pt x="33347" y="58119"/>
                  </a:lnTo>
                  <a:lnTo>
                    <a:pt x="37348" y="51610"/>
                  </a:lnTo>
                  <a:lnTo>
                    <a:pt x="40461" y="44873"/>
                  </a:lnTo>
                  <a:lnTo>
                    <a:pt x="42684" y="37907"/>
                  </a:lnTo>
                  <a:lnTo>
                    <a:pt x="44018" y="30713"/>
                  </a:lnTo>
                  <a:lnTo>
                    <a:pt x="44462" y="232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6496986" y="4119860"/>
              <a:ext cx="58013" cy="96124"/>
            </a:xfrm>
            <a:custGeom>
              <a:avLst/>
              <a:pathLst>
                <a:path w="58013" h="96124">
                  <a:moveTo>
                    <a:pt x="50391" y="0"/>
                  </a:moveTo>
                  <a:lnTo>
                    <a:pt x="55472" y="7198"/>
                  </a:lnTo>
                  <a:lnTo>
                    <a:pt x="52373" y="8172"/>
                  </a:lnTo>
                  <a:lnTo>
                    <a:pt x="49171" y="9061"/>
                  </a:lnTo>
                  <a:lnTo>
                    <a:pt x="45868" y="9866"/>
                  </a:lnTo>
                  <a:lnTo>
                    <a:pt x="42464" y="10586"/>
                  </a:lnTo>
                  <a:lnTo>
                    <a:pt x="38958" y="11221"/>
                  </a:lnTo>
                  <a:lnTo>
                    <a:pt x="35350" y="11772"/>
                  </a:lnTo>
                  <a:lnTo>
                    <a:pt x="31640" y="12237"/>
                  </a:lnTo>
                  <a:lnTo>
                    <a:pt x="27829" y="12619"/>
                  </a:lnTo>
                  <a:lnTo>
                    <a:pt x="23916" y="12915"/>
                  </a:lnTo>
                  <a:lnTo>
                    <a:pt x="19902" y="13127"/>
                  </a:lnTo>
                  <a:lnTo>
                    <a:pt x="19902" y="31759"/>
                  </a:lnTo>
                  <a:lnTo>
                    <a:pt x="58013" y="31759"/>
                  </a:lnTo>
                  <a:lnTo>
                    <a:pt x="58013" y="39381"/>
                  </a:lnTo>
                  <a:lnTo>
                    <a:pt x="44039" y="39381"/>
                  </a:lnTo>
                  <a:lnTo>
                    <a:pt x="44039" y="96124"/>
                  </a:lnTo>
                  <a:lnTo>
                    <a:pt x="36417" y="96124"/>
                  </a:lnTo>
                  <a:lnTo>
                    <a:pt x="36417" y="39381"/>
                  </a:lnTo>
                  <a:lnTo>
                    <a:pt x="19902" y="39381"/>
                  </a:lnTo>
                  <a:lnTo>
                    <a:pt x="19902" y="46580"/>
                  </a:lnTo>
                  <a:lnTo>
                    <a:pt x="19762" y="51873"/>
                  </a:lnTo>
                  <a:lnTo>
                    <a:pt x="19343" y="57082"/>
                  </a:lnTo>
                  <a:lnTo>
                    <a:pt x="18644" y="62205"/>
                  </a:lnTo>
                  <a:lnTo>
                    <a:pt x="17666" y="67244"/>
                  </a:lnTo>
                  <a:lnTo>
                    <a:pt x="16408" y="72199"/>
                  </a:lnTo>
                  <a:lnTo>
                    <a:pt x="14871" y="77069"/>
                  </a:lnTo>
                  <a:lnTo>
                    <a:pt x="13055" y="81854"/>
                  </a:lnTo>
                  <a:lnTo>
                    <a:pt x="10959" y="86554"/>
                  </a:lnTo>
                  <a:lnTo>
                    <a:pt x="8583" y="91170"/>
                  </a:lnTo>
                  <a:lnTo>
                    <a:pt x="5928" y="95701"/>
                  </a:lnTo>
                  <a:lnTo>
                    <a:pt x="0" y="90196"/>
                  </a:lnTo>
                  <a:lnTo>
                    <a:pt x="1312" y="87765"/>
                  </a:lnTo>
                  <a:lnTo>
                    <a:pt x="2540" y="85385"/>
                  </a:lnTo>
                  <a:lnTo>
                    <a:pt x="3684" y="83056"/>
                  </a:lnTo>
                  <a:lnTo>
                    <a:pt x="4742" y="80778"/>
                  </a:lnTo>
                  <a:lnTo>
                    <a:pt x="5716" y="78551"/>
                  </a:lnTo>
                  <a:lnTo>
                    <a:pt x="6605" y="76374"/>
                  </a:lnTo>
                  <a:lnTo>
                    <a:pt x="7410" y="74248"/>
                  </a:lnTo>
                  <a:lnTo>
                    <a:pt x="8130" y="72174"/>
                  </a:lnTo>
                  <a:lnTo>
                    <a:pt x="8765" y="70149"/>
                  </a:lnTo>
                  <a:lnTo>
                    <a:pt x="9316" y="68176"/>
                  </a:lnTo>
                  <a:lnTo>
                    <a:pt x="9798" y="66207"/>
                  </a:lnTo>
                  <a:lnTo>
                    <a:pt x="10230" y="64196"/>
                  </a:lnTo>
                  <a:lnTo>
                    <a:pt x="10611" y="62142"/>
                  </a:lnTo>
                  <a:lnTo>
                    <a:pt x="10942" y="60046"/>
                  </a:lnTo>
                  <a:lnTo>
                    <a:pt x="11221" y="57907"/>
                  </a:lnTo>
                  <a:lnTo>
                    <a:pt x="11450" y="55726"/>
                  </a:lnTo>
                  <a:lnTo>
                    <a:pt x="11628" y="53503"/>
                  </a:lnTo>
                  <a:lnTo>
                    <a:pt x="11755" y="51238"/>
                  </a:lnTo>
                  <a:lnTo>
                    <a:pt x="11831" y="48930"/>
                  </a:lnTo>
                  <a:lnTo>
                    <a:pt x="11856" y="46580"/>
                  </a:lnTo>
                  <a:lnTo>
                    <a:pt x="11856" y="6351"/>
                  </a:lnTo>
                  <a:lnTo>
                    <a:pt x="16281" y="6135"/>
                  </a:lnTo>
                  <a:lnTo>
                    <a:pt x="20580" y="5826"/>
                  </a:lnTo>
                  <a:lnTo>
                    <a:pt x="24751" y="5424"/>
                  </a:lnTo>
                  <a:lnTo>
                    <a:pt x="28795" y="4929"/>
                  </a:lnTo>
                  <a:lnTo>
                    <a:pt x="32712" y="4340"/>
                  </a:lnTo>
                  <a:lnTo>
                    <a:pt x="36501" y="3658"/>
                  </a:lnTo>
                  <a:lnTo>
                    <a:pt x="40164" y="2883"/>
                  </a:lnTo>
                  <a:lnTo>
                    <a:pt x="43700" y="2015"/>
                  </a:lnTo>
                  <a:lnTo>
                    <a:pt x="47109" y="10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458028" y="4121130"/>
              <a:ext cx="47850" cy="94854"/>
            </a:xfrm>
            <a:custGeom>
              <a:avLst/>
              <a:pathLst>
                <a:path w="47850" h="94854">
                  <a:moveTo>
                    <a:pt x="43616" y="0"/>
                  </a:moveTo>
                  <a:lnTo>
                    <a:pt x="47850" y="7198"/>
                  </a:lnTo>
                  <a:lnTo>
                    <a:pt x="45013" y="8028"/>
                  </a:lnTo>
                  <a:lnTo>
                    <a:pt x="42091" y="8824"/>
                  </a:lnTo>
                  <a:lnTo>
                    <a:pt x="39085" y="9587"/>
                  </a:lnTo>
                  <a:lnTo>
                    <a:pt x="35993" y="10315"/>
                  </a:lnTo>
                  <a:lnTo>
                    <a:pt x="32817" y="11009"/>
                  </a:lnTo>
                  <a:lnTo>
                    <a:pt x="29557" y="11670"/>
                  </a:lnTo>
                  <a:lnTo>
                    <a:pt x="26211" y="12297"/>
                  </a:lnTo>
                  <a:lnTo>
                    <a:pt x="22781" y="12890"/>
                  </a:lnTo>
                  <a:lnTo>
                    <a:pt x="19267" y="13448"/>
                  </a:lnTo>
                  <a:lnTo>
                    <a:pt x="15667" y="13974"/>
                  </a:lnTo>
                  <a:lnTo>
                    <a:pt x="15667" y="25830"/>
                  </a:lnTo>
                  <a:lnTo>
                    <a:pt x="44039" y="25830"/>
                  </a:lnTo>
                  <a:lnTo>
                    <a:pt x="44039" y="58860"/>
                  </a:lnTo>
                  <a:lnTo>
                    <a:pt x="14820" y="58860"/>
                  </a:lnTo>
                  <a:lnTo>
                    <a:pt x="14668" y="63184"/>
                  </a:lnTo>
                  <a:lnTo>
                    <a:pt x="14380" y="67346"/>
                  </a:lnTo>
                  <a:lnTo>
                    <a:pt x="13957" y="71348"/>
                  </a:lnTo>
                  <a:lnTo>
                    <a:pt x="13398" y="75189"/>
                  </a:lnTo>
                  <a:lnTo>
                    <a:pt x="12703" y="78868"/>
                  </a:lnTo>
                  <a:lnTo>
                    <a:pt x="11873" y="82387"/>
                  </a:lnTo>
                  <a:lnTo>
                    <a:pt x="10908" y="85745"/>
                  </a:lnTo>
                  <a:lnTo>
                    <a:pt x="9807" y="88942"/>
                  </a:lnTo>
                  <a:lnTo>
                    <a:pt x="8570" y="91979"/>
                  </a:lnTo>
                  <a:lnTo>
                    <a:pt x="7198" y="94854"/>
                  </a:lnTo>
                  <a:lnTo>
                    <a:pt x="0" y="88925"/>
                  </a:lnTo>
                  <a:lnTo>
                    <a:pt x="662" y="87526"/>
                  </a:lnTo>
                  <a:lnTo>
                    <a:pt x="1295" y="86037"/>
                  </a:lnTo>
                  <a:lnTo>
                    <a:pt x="1899" y="84460"/>
                  </a:lnTo>
                  <a:lnTo>
                    <a:pt x="2472" y="82794"/>
                  </a:lnTo>
                  <a:lnTo>
                    <a:pt x="3017" y="81039"/>
                  </a:lnTo>
                  <a:lnTo>
                    <a:pt x="3531" y="79194"/>
                  </a:lnTo>
                  <a:lnTo>
                    <a:pt x="4016" y="77261"/>
                  </a:lnTo>
                  <a:lnTo>
                    <a:pt x="4471" y="75239"/>
                  </a:lnTo>
                  <a:lnTo>
                    <a:pt x="4897" y="73128"/>
                  </a:lnTo>
                  <a:lnTo>
                    <a:pt x="5293" y="70929"/>
                  </a:lnTo>
                  <a:lnTo>
                    <a:pt x="5655" y="68508"/>
                  </a:lnTo>
                  <a:lnTo>
                    <a:pt x="5979" y="65737"/>
                  </a:lnTo>
                  <a:lnTo>
                    <a:pt x="6265" y="62614"/>
                  </a:lnTo>
                  <a:lnTo>
                    <a:pt x="6512" y="59140"/>
                  </a:lnTo>
                  <a:lnTo>
                    <a:pt x="6722" y="55314"/>
                  </a:lnTo>
                  <a:lnTo>
                    <a:pt x="6893" y="51136"/>
                  </a:lnTo>
                  <a:lnTo>
                    <a:pt x="7027" y="46607"/>
                  </a:lnTo>
                  <a:lnTo>
                    <a:pt x="7122" y="41727"/>
                  </a:lnTo>
                  <a:lnTo>
                    <a:pt x="7179" y="36495"/>
                  </a:lnTo>
                  <a:lnTo>
                    <a:pt x="7198" y="30912"/>
                  </a:lnTo>
                  <a:lnTo>
                    <a:pt x="7198" y="7198"/>
                  </a:lnTo>
                  <a:lnTo>
                    <a:pt x="11602" y="6745"/>
                  </a:lnTo>
                  <a:lnTo>
                    <a:pt x="15837" y="6233"/>
                  </a:lnTo>
                  <a:lnTo>
                    <a:pt x="19902" y="5661"/>
                  </a:lnTo>
                  <a:lnTo>
                    <a:pt x="23798" y="5030"/>
                  </a:lnTo>
                  <a:lnTo>
                    <a:pt x="27524" y="4340"/>
                  </a:lnTo>
                  <a:lnTo>
                    <a:pt x="31081" y="3590"/>
                  </a:lnTo>
                  <a:lnTo>
                    <a:pt x="34469" y="2782"/>
                  </a:lnTo>
                  <a:lnTo>
                    <a:pt x="37687" y="1914"/>
                  </a:lnTo>
                  <a:lnTo>
                    <a:pt x="40736" y="9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473273" y="4155007"/>
              <a:ext cx="20325" cy="16938"/>
            </a:xfrm>
            <a:custGeom>
              <a:avLst/>
              <a:pathLst>
                <a:path w="20325" h="16938">
                  <a:moveTo>
                    <a:pt x="0" y="16938"/>
                  </a:moveTo>
                  <a:lnTo>
                    <a:pt x="20325" y="16938"/>
                  </a:lnTo>
                  <a:lnTo>
                    <a:pt x="20325" y="0"/>
                  </a:lnTo>
                  <a:lnTo>
                    <a:pt x="423" y="0"/>
                  </a:lnTo>
                  <a:lnTo>
                    <a:pt x="419" y="1846"/>
                  </a:lnTo>
                  <a:lnTo>
                    <a:pt x="406" y="3658"/>
                  </a:lnTo>
                  <a:lnTo>
                    <a:pt x="385" y="5437"/>
                  </a:lnTo>
                  <a:lnTo>
                    <a:pt x="355" y="7181"/>
                  </a:lnTo>
                  <a:lnTo>
                    <a:pt x="317" y="8892"/>
                  </a:lnTo>
                  <a:lnTo>
                    <a:pt x="271" y="10569"/>
                  </a:lnTo>
                  <a:lnTo>
                    <a:pt x="215" y="12212"/>
                  </a:lnTo>
                  <a:lnTo>
                    <a:pt x="152" y="13821"/>
                  </a:lnTo>
                  <a:lnTo>
                    <a:pt x="80" y="153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568127" y="4120284"/>
              <a:ext cx="94007" cy="44886"/>
            </a:xfrm>
            <a:custGeom>
              <a:avLst/>
              <a:pathLst>
                <a:path w="94007" h="44886">
                  <a:moveTo>
                    <a:pt x="4658" y="0"/>
                  </a:moveTo>
                  <a:lnTo>
                    <a:pt x="89349" y="0"/>
                  </a:lnTo>
                  <a:lnTo>
                    <a:pt x="89349" y="7198"/>
                  </a:lnTo>
                  <a:lnTo>
                    <a:pt x="51238" y="7198"/>
                  </a:lnTo>
                  <a:lnTo>
                    <a:pt x="51238" y="13550"/>
                  </a:lnTo>
                  <a:lnTo>
                    <a:pt x="94007" y="13550"/>
                  </a:lnTo>
                  <a:lnTo>
                    <a:pt x="94007" y="34300"/>
                  </a:lnTo>
                  <a:lnTo>
                    <a:pt x="85538" y="34300"/>
                  </a:lnTo>
                  <a:lnTo>
                    <a:pt x="85538" y="20749"/>
                  </a:lnTo>
                  <a:lnTo>
                    <a:pt x="51238" y="20749"/>
                  </a:lnTo>
                  <a:lnTo>
                    <a:pt x="51238" y="44886"/>
                  </a:lnTo>
                  <a:lnTo>
                    <a:pt x="42769" y="44886"/>
                  </a:lnTo>
                  <a:lnTo>
                    <a:pt x="42769" y="20749"/>
                  </a:lnTo>
                  <a:lnTo>
                    <a:pt x="8469" y="20749"/>
                  </a:lnTo>
                  <a:lnTo>
                    <a:pt x="8469" y="33876"/>
                  </a:lnTo>
                  <a:lnTo>
                    <a:pt x="0" y="33876"/>
                  </a:lnTo>
                  <a:lnTo>
                    <a:pt x="0" y="13550"/>
                  </a:lnTo>
                  <a:lnTo>
                    <a:pt x="42769" y="13550"/>
                  </a:lnTo>
                  <a:lnTo>
                    <a:pt x="42769" y="7198"/>
                  </a:lnTo>
                  <a:lnTo>
                    <a:pt x="4658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580831" y="4146114"/>
              <a:ext cx="25830" cy="6775"/>
            </a:xfrm>
            <a:custGeom>
              <a:avLst/>
              <a:pathLst>
                <a:path w="25830" h="6775">
                  <a:moveTo>
                    <a:pt x="0" y="0"/>
                  </a:moveTo>
                  <a:lnTo>
                    <a:pt x="25830" y="0"/>
                  </a:lnTo>
                  <a:lnTo>
                    <a:pt x="25830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623600" y="4146114"/>
              <a:ext cx="25830" cy="6775"/>
            </a:xfrm>
            <a:custGeom>
              <a:avLst/>
              <a:pathLst>
                <a:path w="25830" h="6775">
                  <a:moveTo>
                    <a:pt x="0" y="0"/>
                  </a:moveTo>
                  <a:lnTo>
                    <a:pt x="25830" y="0"/>
                  </a:lnTo>
                  <a:lnTo>
                    <a:pt x="25830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580407" y="4157971"/>
              <a:ext cx="25830" cy="6351"/>
            </a:xfrm>
            <a:custGeom>
              <a:avLst/>
              <a:pathLst>
                <a:path w="25830" h="6351">
                  <a:moveTo>
                    <a:pt x="0" y="0"/>
                  </a:moveTo>
                  <a:lnTo>
                    <a:pt x="25830" y="0"/>
                  </a:lnTo>
                  <a:lnTo>
                    <a:pt x="258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623177" y="4157971"/>
              <a:ext cx="25830" cy="6351"/>
            </a:xfrm>
            <a:custGeom>
              <a:avLst/>
              <a:pathLst>
                <a:path w="25830" h="6351">
                  <a:moveTo>
                    <a:pt x="0" y="0"/>
                  </a:moveTo>
                  <a:lnTo>
                    <a:pt x="25830" y="0"/>
                  </a:lnTo>
                  <a:lnTo>
                    <a:pt x="258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570244" y="4169828"/>
              <a:ext cx="89772" cy="46580"/>
            </a:xfrm>
            <a:custGeom>
              <a:avLst/>
              <a:pathLst>
                <a:path w="89772" h="46580">
                  <a:moveTo>
                    <a:pt x="0" y="0"/>
                  </a:moveTo>
                  <a:lnTo>
                    <a:pt x="89772" y="0"/>
                  </a:lnTo>
                  <a:lnTo>
                    <a:pt x="89772" y="7198"/>
                  </a:lnTo>
                  <a:lnTo>
                    <a:pt x="45733" y="7198"/>
                  </a:lnTo>
                  <a:lnTo>
                    <a:pt x="43192" y="14397"/>
                  </a:lnTo>
                  <a:lnTo>
                    <a:pt x="85961" y="14397"/>
                  </a:lnTo>
                  <a:lnTo>
                    <a:pt x="85961" y="37687"/>
                  </a:lnTo>
                  <a:lnTo>
                    <a:pt x="85934" y="38515"/>
                  </a:lnTo>
                  <a:lnTo>
                    <a:pt x="85851" y="39305"/>
                  </a:lnTo>
                  <a:lnTo>
                    <a:pt x="85714" y="40056"/>
                  </a:lnTo>
                  <a:lnTo>
                    <a:pt x="85521" y="40770"/>
                  </a:lnTo>
                  <a:lnTo>
                    <a:pt x="85273" y="41445"/>
                  </a:lnTo>
                  <a:lnTo>
                    <a:pt x="84970" y="42083"/>
                  </a:lnTo>
                  <a:lnTo>
                    <a:pt x="84613" y="42682"/>
                  </a:lnTo>
                  <a:lnTo>
                    <a:pt x="84200" y="43243"/>
                  </a:lnTo>
                  <a:lnTo>
                    <a:pt x="83732" y="43766"/>
                  </a:lnTo>
                  <a:lnTo>
                    <a:pt x="83209" y="44251"/>
                  </a:lnTo>
                  <a:lnTo>
                    <a:pt x="82631" y="44693"/>
                  </a:lnTo>
                  <a:lnTo>
                    <a:pt x="81998" y="45089"/>
                  </a:lnTo>
                  <a:lnTo>
                    <a:pt x="81310" y="45439"/>
                  </a:lnTo>
                  <a:lnTo>
                    <a:pt x="80566" y="45741"/>
                  </a:lnTo>
                  <a:lnTo>
                    <a:pt x="79768" y="45998"/>
                  </a:lnTo>
                  <a:lnTo>
                    <a:pt x="78915" y="46207"/>
                  </a:lnTo>
                  <a:lnTo>
                    <a:pt x="78007" y="46370"/>
                  </a:lnTo>
                  <a:lnTo>
                    <a:pt x="77043" y="46487"/>
                  </a:lnTo>
                  <a:lnTo>
                    <a:pt x="76025" y="46556"/>
                  </a:lnTo>
                  <a:lnTo>
                    <a:pt x="74951" y="46580"/>
                  </a:lnTo>
                  <a:lnTo>
                    <a:pt x="74431" y="46576"/>
                  </a:lnTo>
                  <a:lnTo>
                    <a:pt x="73884" y="46563"/>
                  </a:lnTo>
                  <a:lnTo>
                    <a:pt x="73313" y="46542"/>
                  </a:lnTo>
                  <a:lnTo>
                    <a:pt x="72716" y="46512"/>
                  </a:lnTo>
                  <a:lnTo>
                    <a:pt x="72093" y="46474"/>
                  </a:lnTo>
                  <a:lnTo>
                    <a:pt x="71445" y="46427"/>
                  </a:lnTo>
                  <a:lnTo>
                    <a:pt x="70772" y="46372"/>
                  </a:lnTo>
                  <a:lnTo>
                    <a:pt x="70073" y="46309"/>
                  </a:lnTo>
                  <a:lnTo>
                    <a:pt x="69349" y="46237"/>
                  </a:lnTo>
                  <a:lnTo>
                    <a:pt x="68600" y="46156"/>
                  </a:lnTo>
                  <a:lnTo>
                    <a:pt x="66906" y="38958"/>
                  </a:lnTo>
                  <a:lnTo>
                    <a:pt x="67571" y="39038"/>
                  </a:lnTo>
                  <a:lnTo>
                    <a:pt x="68210" y="39110"/>
                  </a:lnTo>
                  <a:lnTo>
                    <a:pt x="68824" y="39174"/>
                  </a:lnTo>
                  <a:lnTo>
                    <a:pt x="69413" y="39229"/>
                  </a:lnTo>
                  <a:lnTo>
                    <a:pt x="69976" y="39275"/>
                  </a:lnTo>
                  <a:lnTo>
                    <a:pt x="70514" y="39313"/>
                  </a:lnTo>
                  <a:lnTo>
                    <a:pt x="71026" y="39343"/>
                  </a:lnTo>
                  <a:lnTo>
                    <a:pt x="71513" y="39364"/>
                  </a:lnTo>
                  <a:lnTo>
                    <a:pt x="71974" y="39377"/>
                  </a:lnTo>
                  <a:lnTo>
                    <a:pt x="72411" y="39381"/>
                  </a:lnTo>
                  <a:lnTo>
                    <a:pt x="73141" y="39375"/>
                  </a:lnTo>
                  <a:lnTo>
                    <a:pt x="73808" y="39356"/>
                  </a:lnTo>
                  <a:lnTo>
                    <a:pt x="74411" y="39324"/>
                  </a:lnTo>
                  <a:lnTo>
                    <a:pt x="74951" y="39279"/>
                  </a:lnTo>
                  <a:lnTo>
                    <a:pt x="75428" y="39222"/>
                  </a:lnTo>
                  <a:lnTo>
                    <a:pt x="75841" y="39152"/>
                  </a:lnTo>
                  <a:lnTo>
                    <a:pt x="76190" y="39070"/>
                  </a:lnTo>
                  <a:lnTo>
                    <a:pt x="76476" y="38974"/>
                  </a:lnTo>
                  <a:lnTo>
                    <a:pt x="76698" y="38867"/>
                  </a:lnTo>
                  <a:lnTo>
                    <a:pt x="76857" y="38746"/>
                  </a:lnTo>
                  <a:lnTo>
                    <a:pt x="76978" y="38600"/>
                  </a:lnTo>
                  <a:lnTo>
                    <a:pt x="77086" y="38416"/>
                  </a:lnTo>
                  <a:lnTo>
                    <a:pt x="77181" y="38193"/>
                  </a:lnTo>
                  <a:lnTo>
                    <a:pt x="77263" y="37933"/>
                  </a:lnTo>
                  <a:lnTo>
                    <a:pt x="77333" y="37634"/>
                  </a:lnTo>
                  <a:lnTo>
                    <a:pt x="77391" y="37298"/>
                  </a:lnTo>
                  <a:lnTo>
                    <a:pt x="77435" y="36923"/>
                  </a:lnTo>
                  <a:lnTo>
                    <a:pt x="77467" y="36510"/>
                  </a:lnTo>
                  <a:lnTo>
                    <a:pt x="77486" y="36059"/>
                  </a:lnTo>
                  <a:lnTo>
                    <a:pt x="77492" y="35570"/>
                  </a:lnTo>
                  <a:lnTo>
                    <a:pt x="77492" y="21172"/>
                  </a:lnTo>
                  <a:lnTo>
                    <a:pt x="61401" y="21172"/>
                  </a:lnTo>
                  <a:lnTo>
                    <a:pt x="61401" y="43616"/>
                  </a:lnTo>
                  <a:lnTo>
                    <a:pt x="52932" y="43616"/>
                  </a:lnTo>
                  <a:lnTo>
                    <a:pt x="52932" y="21172"/>
                  </a:lnTo>
                  <a:lnTo>
                    <a:pt x="36840" y="21172"/>
                  </a:lnTo>
                  <a:lnTo>
                    <a:pt x="36840" y="43616"/>
                  </a:lnTo>
                  <a:lnTo>
                    <a:pt x="28371" y="43616"/>
                  </a:lnTo>
                  <a:lnTo>
                    <a:pt x="28371" y="21172"/>
                  </a:lnTo>
                  <a:lnTo>
                    <a:pt x="12703" y="21172"/>
                  </a:lnTo>
                  <a:lnTo>
                    <a:pt x="12703" y="45733"/>
                  </a:lnTo>
                  <a:lnTo>
                    <a:pt x="4234" y="45733"/>
                  </a:lnTo>
                  <a:lnTo>
                    <a:pt x="4234" y="14397"/>
                  </a:lnTo>
                  <a:lnTo>
                    <a:pt x="35146" y="14397"/>
                  </a:lnTo>
                  <a:lnTo>
                    <a:pt x="37264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3492546" y="4696833"/>
              <a:ext cx="94430" cy="98242"/>
            </a:xfrm>
            <a:custGeom>
              <a:avLst/>
              <a:pathLst>
                <a:path w="94430" h="98242">
                  <a:moveTo>
                    <a:pt x="1693" y="11856"/>
                  </a:moveTo>
                  <a:lnTo>
                    <a:pt x="33876" y="11856"/>
                  </a:lnTo>
                  <a:lnTo>
                    <a:pt x="34465" y="10671"/>
                  </a:lnTo>
                  <a:lnTo>
                    <a:pt x="35045" y="9485"/>
                  </a:lnTo>
                  <a:lnTo>
                    <a:pt x="35616" y="8299"/>
                  </a:lnTo>
                  <a:lnTo>
                    <a:pt x="36180" y="7114"/>
                  </a:lnTo>
                  <a:lnTo>
                    <a:pt x="36734" y="5928"/>
                  </a:lnTo>
                  <a:lnTo>
                    <a:pt x="37281" y="4742"/>
                  </a:lnTo>
                  <a:lnTo>
                    <a:pt x="37818" y="3557"/>
                  </a:lnTo>
                  <a:lnTo>
                    <a:pt x="38348" y="2371"/>
                  </a:lnTo>
                  <a:lnTo>
                    <a:pt x="38869" y="1185"/>
                  </a:lnTo>
                  <a:lnTo>
                    <a:pt x="39381" y="0"/>
                  </a:lnTo>
                  <a:lnTo>
                    <a:pt x="47427" y="1693"/>
                  </a:lnTo>
                  <a:lnTo>
                    <a:pt x="47084" y="2710"/>
                  </a:lnTo>
                  <a:lnTo>
                    <a:pt x="46732" y="3726"/>
                  </a:lnTo>
                  <a:lnTo>
                    <a:pt x="46372" y="4742"/>
                  </a:lnTo>
                  <a:lnTo>
                    <a:pt x="46004" y="5759"/>
                  </a:lnTo>
                  <a:lnTo>
                    <a:pt x="45627" y="6775"/>
                  </a:lnTo>
                  <a:lnTo>
                    <a:pt x="45242" y="7791"/>
                  </a:lnTo>
                  <a:lnTo>
                    <a:pt x="44848" y="8807"/>
                  </a:lnTo>
                  <a:lnTo>
                    <a:pt x="44446" y="9824"/>
                  </a:lnTo>
                  <a:lnTo>
                    <a:pt x="44035" y="10840"/>
                  </a:lnTo>
                  <a:lnTo>
                    <a:pt x="43616" y="11856"/>
                  </a:lnTo>
                  <a:lnTo>
                    <a:pt x="94430" y="11856"/>
                  </a:lnTo>
                  <a:lnTo>
                    <a:pt x="94430" y="19902"/>
                  </a:lnTo>
                  <a:lnTo>
                    <a:pt x="39381" y="19902"/>
                  </a:lnTo>
                  <a:lnTo>
                    <a:pt x="38691" y="21172"/>
                  </a:lnTo>
                  <a:lnTo>
                    <a:pt x="37975" y="22443"/>
                  </a:lnTo>
                  <a:lnTo>
                    <a:pt x="37234" y="23713"/>
                  </a:lnTo>
                  <a:lnTo>
                    <a:pt x="36468" y="24983"/>
                  </a:lnTo>
                  <a:lnTo>
                    <a:pt x="35676" y="26254"/>
                  </a:lnTo>
                  <a:lnTo>
                    <a:pt x="34858" y="27524"/>
                  </a:lnTo>
                  <a:lnTo>
                    <a:pt x="34016" y="28795"/>
                  </a:lnTo>
                  <a:lnTo>
                    <a:pt x="33148" y="30065"/>
                  </a:lnTo>
                  <a:lnTo>
                    <a:pt x="32254" y="31335"/>
                  </a:lnTo>
                  <a:lnTo>
                    <a:pt x="31335" y="32606"/>
                  </a:lnTo>
                  <a:lnTo>
                    <a:pt x="85961" y="32606"/>
                  </a:lnTo>
                  <a:lnTo>
                    <a:pt x="85961" y="86808"/>
                  </a:lnTo>
                  <a:lnTo>
                    <a:pt x="85932" y="87801"/>
                  </a:lnTo>
                  <a:lnTo>
                    <a:pt x="85843" y="88748"/>
                  </a:lnTo>
                  <a:lnTo>
                    <a:pt x="85694" y="89647"/>
                  </a:lnTo>
                  <a:lnTo>
                    <a:pt x="85487" y="90501"/>
                  </a:lnTo>
                  <a:lnTo>
                    <a:pt x="85220" y="91307"/>
                  </a:lnTo>
                  <a:lnTo>
                    <a:pt x="84894" y="92068"/>
                  </a:lnTo>
                  <a:lnTo>
                    <a:pt x="84509" y="92781"/>
                  </a:lnTo>
                  <a:lnTo>
                    <a:pt x="84064" y="93448"/>
                  </a:lnTo>
                  <a:lnTo>
                    <a:pt x="83560" y="94068"/>
                  </a:lnTo>
                  <a:lnTo>
                    <a:pt x="82997" y="94642"/>
                  </a:lnTo>
                  <a:lnTo>
                    <a:pt x="82375" y="95165"/>
                  </a:lnTo>
                  <a:lnTo>
                    <a:pt x="81693" y="95633"/>
                  </a:lnTo>
                  <a:lnTo>
                    <a:pt x="80952" y="96046"/>
                  </a:lnTo>
                  <a:lnTo>
                    <a:pt x="80151" y="96404"/>
                  </a:lnTo>
                  <a:lnTo>
                    <a:pt x="79292" y="96706"/>
                  </a:lnTo>
                  <a:lnTo>
                    <a:pt x="78373" y="96954"/>
                  </a:lnTo>
                  <a:lnTo>
                    <a:pt x="77395" y="97147"/>
                  </a:lnTo>
                  <a:lnTo>
                    <a:pt x="76357" y="97285"/>
                  </a:lnTo>
                  <a:lnTo>
                    <a:pt x="75261" y="97367"/>
                  </a:lnTo>
                  <a:lnTo>
                    <a:pt x="74104" y="97395"/>
                  </a:lnTo>
                  <a:lnTo>
                    <a:pt x="72809" y="97386"/>
                  </a:lnTo>
                  <a:lnTo>
                    <a:pt x="71462" y="97361"/>
                  </a:lnTo>
                  <a:lnTo>
                    <a:pt x="70065" y="97318"/>
                  </a:lnTo>
                  <a:lnTo>
                    <a:pt x="68616" y="97259"/>
                  </a:lnTo>
                  <a:lnTo>
                    <a:pt x="67117" y="97183"/>
                  </a:lnTo>
                  <a:lnTo>
                    <a:pt x="65568" y="97090"/>
                  </a:lnTo>
                  <a:lnTo>
                    <a:pt x="63967" y="96980"/>
                  </a:lnTo>
                  <a:lnTo>
                    <a:pt x="62315" y="96853"/>
                  </a:lnTo>
                  <a:lnTo>
                    <a:pt x="60613" y="96709"/>
                  </a:lnTo>
                  <a:lnTo>
                    <a:pt x="58860" y="96548"/>
                  </a:lnTo>
                  <a:lnTo>
                    <a:pt x="56743" y="88079"/>
                  </a:lnTo>
                  <a:lnTo>
                    <a:pt x="58970" y="88239"/>
                  </a:lnTo>
                  <a:lnTo>
                    <a:pt x="61079" y="88383"/>
                  </a:lnTo>
                  <a:lnTo>
                    <a:pt x="63069" y="88510"/>
                  </a:lnTo>
                  <a:lnTo>
                    <a:pt x="64941" y="88621"/>
                  </a:lnTo>
                  <a:lnTo>
                    <a:pt x="66694" y="88714"/>
                  </a:lnTo>
                  <a:lnTo>
                    <a:pt x="68329" y="88790"/>
                  </a:lnTo>
                  <a:lnTo>
                    <a:pt x="69845" y="88849"/>
                  </a:lnTo>
                  <a:lnTo>
                    <a:pt x="71242" y="88892"/>
                  </a:lnTo>
                  <a:lnTo>
                    <a:pt x="72521" y="88917"/>
                  </a:lnTo>
                  <a:lnTo>
                    <a:pt x="73681" y="88925"/>
                  </a:lnTo>
                  <a:lnTo>
                    <a:pt x="74405" y="88883"/>
                  </a:lnTo>
                  <a:lnTo>
                    <a:pt x="75053" y="88756"/>
                  </a:lnTo>
                  <a:lnTo>
                    <a:pt x="75625" y="88544"/>
                  </a:lnTo>
                  <a:lnTo>
                    <a:pt x="76120" y="88248"/>
                  </a:lnTo>
                  <a:lnTo>
                    <a:pt x="76539" y="87867"/>
                  </a:lnTo>
                  <a:lnTo>
                    <a:pt x="76882" y="87401"/>
                  </a:lnTo>
                  <a:lnTo>
                    <a:pt x="77149" y="86851"/>
                  </a:lnTo>
                  <a:lnTo>
                    <a:pt x="77340" y="86215"/>
                  </a:lnTo>
                  <a:lnTo>
                    <a:pt x="77454" y="85495"/>
                  </a:lnTo>
                  <a:lnTo>
                    <a:pt x="77492" y="84691"/>
                  </a:lnTo>
                  <a:lnTo>
                    <a:pt x="77492" y="75798"/>
                  </a:lnTo>
                  <a:lnTo>
                    <a:pt x="30065" y="75798"/>
                  </a:lnTo>
                  <a:lnTo>
                    <a:pt x="30065" y="98242"/>
                  </a:lnTo>
                  <a:lnTo>
                    <a:pt x="21596" y="98242"/>
                  </a:lnTo>
                  <a:lnTo>
                    <a:pt x="21596" y="45309"/>
                  </a:lnTo>
                  <a:lnTo>
                    <a:pt x="20148" y="46821"/>
                  </a:lnTo>
                  <a:lnTo>
                    <a:pt x="18682" y="48307"/>
                  </a:lnTo>
                  <a:lnTo>
                    <a:pt x="17200" y="49768"/>
                  </a:lnTo>
                  <a:lnTo>
                    <a:pt x="15701" y="51204"/>
                  </a:lnTo>
                  <a:lnTo>
                    <a:pt x="14185" y="52614"/>
                  </a:lnTo>
                  <a:lnTo>
                    <a:pt x="12652" y="53999"/>
                  </a:lnTo>
                  <a:lnTo>
                    <a:pt x="11103" y="55358"/>
                  </a:lnTo>
                  <a:lnTo>
                    <a:pt x="9536" y="56692"/>
                  </a:lnTo>
                  <a:lnTo>
                    <a:pt x="7952" y="58000"/>
                  </a:lnTo>
                  <a:lnTo>
                    <a:pt x="6351" y="59283"/>
                  </a:lnTo>
                  <a:lnTo>
                    <a:pt x="0" y="53355"/>
                  </a:lnTo>
                  <a:lnTo>
                    <a:pt x="3650" y="50277"/>
                  </a:lnTo>
                  <a:lnTo>
                    <a:pt x="7147" y="47139"/>
                  </a:lnTo>
                  <a:lnTo>
                    <a:pt x="10493" y="43942"/>
                  </a:lnTo>
                  <a:lnTo>
                    <a:pt x="13686" y="40685"/>
                  </a:lnTo>
                  <a:lnTo>
                    <a:pt x="16726" y="37370"/>
                  </a:lnTo>
                  <a:lnTo>
                    <a:pt x="19614" y="33995"/>
                  </a:lnTo>
                  <a:lnTo>
                    <a:pt x="22350" y="30560"/>
                  </a:lnTo>
                  <a:lnTo>
                    <a:pt x="24933" y="27067"/>
                  </a:lnTo>
                  <a:lnTo>
                    <a:pt x="27363" y="23514"/>
                  </a:lnTo>
                  <a:lnTo>
                    <a:pt x="29641" y="19902"/>
                  </a:lnTo>
                  <a:lnTo>
                    <a:pt x="1693" y="199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3522611" y="4737485"/>
              <a:ext cx="47427" cy="10162"/>
            </a:xfrm>
            <a:custGeom>
              <a:avLst/>
              <a:pathLst>
                <a:path w="47427" h="10162">
                  <a:moveTo>
                    <a:pt x="0" y="10162"/>
                  </a:moveTo>
                  <a:lnTo>
                    <a:pt x="47427" y="10162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3522611" y="4755270"/>
              <a:ext cx="47427" cy="9739"/>
            </a:xfrm>
            <a:custGeom>
              <a:avLst/>
              <a:pathLst>
                <a:path w="47427" h="9739">
                  <a:moveTo>
                    <a:pt x="0" y="9739"/>
                  </a:moveTo>
                  <a:lnTo>
                    <a:pt x="47427" y="9739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3604338" y="4705303"/>
              <a:ext cx="34723" cy="77916"/>
            </a:xfrm>
            <a:custGeom>
              <a:avLst/>
              <a:pathLst>
                <a:path w="34723" h="77916">
                  <a:moveTo>
                    <a:pt x="34723" y="0"/>
                  </a:moveTo>
                  <a:lnTo>
                    <a:pt x="34723" y="69023"/>
                  </a:lnTo>
                  <a:lnTo>
                    <a:pt x="8469" y="69023"/>
                  </a:lnTo>
                  <a:lnTo>
                    <a:pt x="8469" y="77916"/>
                  </a:lnTo>
                  <a:lnTo>
                    <a:pt x="0" y="77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3612808" y="4713348"/>
              <a:ext cx="17785" cy="22866"/>
            </a:xfrm>
            <a:custGeom>
              <a:avLst/>
              <a:pathLst>
                <a:path w="17785" h="22866">
                  <a:moveTo>
                    <a:pt x="17785" y="22866"/>
                  </a:moveTo>
                  <a:lnTo>
                    <a:pt x="17785" y="0"/>
                  </a:lnTo>
                  <a:lnTo>
                    <a:pt x="0" y="0"/>
                  </a:lnTo>
                  <a:lnTo>
                    <a:pt x="0" y="22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3612808" y="4743414"/>
              <a:ext cx="17785" cy="22866"/>
            </a:xfrm>
            <a:custGeom>
              <a:avLst/>
              <a:pathLst>
                <a:path w="17785" h="22866">
                  <a:moveTo>
                    <a:pt x="0" y="0"/>
                  </a:moveTo>
                  <a:lnTo>
                    <a:pt x="0" y="22866"/>
                  </a:lnTo>
                  <a:lnTo>
                    <a:pt x="17785" y="22866"/>
                  </a:lnTo>
                  <a:lnTo>
                    <a:pt x="177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3639909" y="4699798"/>
              <a:ext cx="54202" cy="94854"/>
            </a:xfrm>
            <a:custGeom>
              <a:avLst/>
              <a:pathLst>
                <a:path w="54202" h="94854">
                  <a:moveTo>
                    <a:pt x="54202" y="0"/>
                  </a:moveTo>
                  <a:lnTo>
                    <a:pt x="54202" y="82574"/>
                  </a:lnTo>
                  <a:lnTo>
                    <a:pt x="54179" y="83649"/>
                  </a:lnTo>
                  <a:lnTo>
                    <a:pt x="54109" y="84674"/>
                  </a:lnTo>
                  <a:lnTo>
                    <a:pt x="53992" y="85648"/>
                  </a:lnTo>
                  <a:lnTo>
                    <a:pt x="53829" y="86571"/>
                  </a:lnTo>
                  <a:lnTo>
                    <a:pt x="53620" y="87443"/>
                  </a:lnTo>
                  <a:lnTo>
                    <a:pt x="53364" y="88265"/>
                  </a:lnTo>
                  <a:lnTo>
                    <a:pt x="53061" y="89036"/>
                  </a:lnTo>
                  <a:lnTo>
                    <a:pt x="52711" y="89755"/>
                  </a:lnTo>
                  <a:lnTo>
                    <a:pt x="52315" y="90425"/>
                  </a:lnTo>
                  <a:lnTo>
                    <a:pt x="51873" y="91043"/>
                  </a:lnTo>
                  <a:lnTo>
                    <a:pt x="51384" y="91606"/>
                  </a:lnTo>
                  <a:lnTo>
                    <a:pt x="50848" y="92110"/>
                  </a:lnTo>
                  <a:lnTo>
                    <a:pt x="50266" y="92555"/>
                  </a:lnTo>
                  <a:lnTo>
                    <a:pt x="49637" y="92940"/>
                  </a:lnTo>
                  <a:lnTo>
                    <a:pt x="48962" y="93266"/>
                  </a:lnTo>
                  <a:lnTo>
                    <a:pt x="48240" y="93533"/>
                  </a:lnTo>
                  <a:lnTo>
                    <a:pt x="47471" y="93740"/>
                  </a:lnTo>
                  <a:lnTo>
                    <a:pt x="46656" y="93888"/>
                  </a:lnTo>
                  <a:lnTo>
                    <a:pt x="45794" y="93977"/>
                  </a:lnTo>
                  <a:lnTo>
                    <a:pt x="44886" y="94007"/>
                  </a:lnTo>
                  <a:lnTo>
                    <a:pt x="43844" y="93998"/>
                  </a:lnTo>
                  <a:lnTo>
                    <a:pt x="42752" y="93973"/>
                  </a:lnTo>
                  <a:lnTo>
                    <a:pt x="41608" y="93931"/>
                  </a:lnTo>
                  <a:lnTo>
                    <a:pt x="40414" y="93871"/>
                  </a:lnTo>
                  <a:lnTo>
                    <a:pt x="39169" y="93795"/>
                  </a:lnTo>
                  <a:lnTo>
                    <a:pt x="37873" y="93702"/>
                  </a:lnTo>
                  <a:lnTo>
                    <a:pt x="36527" y="93592"/>
                  </a:lnTo>
                  <a:lnTo>
                    <a:pt x="35129" y="93465"/>
                  </a:lnTo>
                  <a:lnTo>
                    <a:pt x="33681" y="93321"/>
                  </a:lnTo>
                  <a:lnTo>
                    <a:pt x="32182" y="93160"/>
                  </a:lnTo>
                  <a:lnTo>
                    <a:pt x="30065" y="85114"/>
                  </a:lnTo>
                  <a:lnTo>
                    <a:pt x="31644" y="85275"/>
                  </a:lnTo>
                  <a:lnTo>
                    <a:pt x="33165" y="85419"/>
                  </a:lnTo>
                  <a:lnTo>
                    <a:pt x="34626" y="85546"/>
                  </a:lnTo>
                  <a:lnTo>
                    <a:pt x="36027" y="85656"/>
                  </a:lnTo>
                  <a:lnTo>
                    <a:pt x="37370" y="85750"/>
                  </a:lnTo>
                  <a:lnTo>
                    <a:pt x="38653" y="85826"/>
                  </a:lnTo>
                  <a:lnTo>
                    <a:pt x="39876" y="85885"/>
                  </a:lnTo>
                  <a:lnTo>
                    <a:pt x="41041" y="85927"/>
                  </a:lnTo>
                  <a:lnTo>
                    <a:pt x="42146" y="85953"/>
                  </a:lnTo>
                  <a:lnTo>
                    <a:pt x="43192" y="85961"/>
                  </a:lnTo>
                  <a:lnTo>
                    <a:pt x="43755" y="85902"/>
                  </a:lnTo>
                  <a:lnTo>
                    <a:pt x="44259" y="85724"/>
                  </a:lnTo>
                  <a:lnTo>
                    <a:pt x="44704" y="85428"/>
                  </a:lnTo>
                  <a:lnTo>
                    <a:pt x="45089" y="85013"/>
                  </a:lnTo>
                  <a:lnTo>
                    <a:pt x="45415" y="84479"/>
                  </a:lnTo>
                  <a:lnTo>
                    <a:pt x="45682" y="83827"/>
                  </a:lnTo>
                  <a:lnTo>
                    <a:pt x="45890" y="83056"/>
                  </a:lnTo>
                  <a:lnTo>
                    <a:pt x="46038" y="82167"/>
                  </a:lnTo>
                  <a:lnTo>
                    <a:pt x="46127" y="81159"/>
                  </a:lnTo>
                  <a:lnTo>
                    <a:pt x="46156" y="80033"/>
                  </a:lnTo>
                  <a:lnTo>
                    <a:pt x="46156" y="61401"/>
                  </a:lnTo>
                  <a:lnTo>
                    <a:pt x="16938" y="61401"/>
                  </a:lnTo>
                  <a:lnTo>
                    <a:pt x="16387" y="65089"/>
                  </a:lnTo>
                  <a:lnTo>
                    <a:pt x="15752" y="68701"/>
                  </a:lnTo>
                  <a:lnTo>
                    <a:pt x="15032" y="72237"/>
                  </a:lnTo>
                  <a:lnTo>
                    <a:pt x="14228" y="75697"/>
                  </a:lnTo>
                  <a:lnTo>
                    <a:pt x="13338" y="79080"/>
                  </a:lnTo>
                  <a:lnTo>
                    <a:pt x="12364" y="82387"/>
                  </a:lnTo>
                  <a:lnTo>
                    <a:pt x="11306" y="85618"/>
                  </a:lnTo>
                  <a:lnTo>
                    <a:pt x="10162" y="88773"/>
                  </a:lnTo>
                  <a:lnTo>
                    <a:pt x="8934" y="91852"/>
                  </a:lnTo>
                  <a:lnTo>
                    <a:pt x="7622" y="94854"/>
                  </a:lnTo>
                  <a:lnTo>
                    <a:pt x="0" y="90196"/>
                  </a:lnTo>
                  <a:lnTo>
                    <a:pt x="1067" y="87598"/>
                  </a:lnTo>
                  <a:lnTo>
                    <a:pt x="2066" y="85055"/>
                  </a:lnTo>
                  <a:lnTo>
                    <a:pt x="2998" y="82567"/>
                  </a:lnTo>
                  <a:lnTo>
                    <a:pt x="3861" y="80135"/>
                  </a:lnTo>
                  <a:lnTo>
                    <a:pt x="4658" y="77757"/>
                  </a:lnTo>
                  <a:lnTo>
                    <a:pt x="5386" y="75434"/>
                  </a:lnTo>
                  <a:lnTo>
                    <a:pt x="6046" y="73167"/>
                  </a:lnTo>
                  <a:lnTo>
                    <a:pt x="6639" y="70954"/>
                  </a:lnTo>
                  <a:lnTo>
                    <a:pt x="7164" y="68796"/>
                  </a:lnTo>
                  <a:lnTo>
                    <a:pt x="7622" y="66694"/>
                  </a:lnTo>
                  <a:lnTo>
                    <a:pt x="8024" y="64566"/>
                  </a:lnTo>
                  <a:lnTo>
                    <a:pt x="8384" y="62332"/>
                  </a:lnTo>
                  <a:lnTo>
                    <a:pt x="8702" y="59993"/>
                  </a:lnTo>
                  <a:lnTo>
                    <a:pt x="8977" y="57547"/>
                  </a:lnTo>
                  <a:lnTo>
                    <a:pt x="9210" y="54996"/>
                  </a:lnTo>
                  <a:lnTo>
                    <a:pt x="9400" y="52339"/>
                  </a:lnTo>
                  <a:lnTo>
                    <a:pt x="9548" y="49576"/>
                  </a:lnTo>
                  <a:lnTo>
                    <a:pt x="9654" y="46707"/>
                  </a:lnTo>
                  <a:lnTo>
                    <a:pt x="9718" y="43732"/>
                  </a:lnTo>
                  <a:lnTo>
                    <a:pt x="9739" y="40651"/>
                  </a:lnTo>
                  <a:lnTo>
                    <a:pt x="973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3657694" y="4706996"/>
              <a:ext cx="28371" cy="19479"/>
            </a:xfrm>
            <a:custGeom>
              <a:avLst/>
              <a:pathLst>
                <a:path w="28371" h="19479">
                  <a:moveTo>
                    <a:pt x="0" y="19479"/>
                  </a:moveTo>
                  <a:lnTo>
                    <a:pt x="28371" y="19479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3657694" y="4734098"/>
              <a:ext cx="28371" cy="19479"/>
            </a:xfrm>
            <a:custGeom>
              <a:avLst/>
              <a:pathLst>
                <a:path w="28371" h="19479">
                  <a:moveTo>
                    <a:pt x="0" y="19479"/>
                  </a:moveTo>
                  <a:lnTo>
                    <a:pt x="28371" y="19479"/>
                  </a:lnTo>
                  <a:lnTo>
                    <a:pt x="28371" y="0"/>
                  </a:lnTo>
                  <a:lnTo>
                    <a:pt x="0" y="0"/>
                  </a:lnTo>
                  <a:lnTo>
                    <a:pt x="0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3708509" y="4699798"/>
              <a:ext cx="95277" cy="92313"/>
            </a:xfrm>
            <a:custGeom>
              <a:avLst/>
              <a:pathLst>
                <a:path w="95277" h="92313">
                  <a:moveTo>
                    <a:pt x="11856" y="0"/>
                  </a:moveTo>
                  <a:lnTo>
                    <a:pt x="85961" y="0"/>
                  </a:lnTo>
                  <a:lnTo>
                    <a:pt x="85961" y="38958"/>
                  </a:lnTo>
                  <a:lnTo>
                    <a:pt x="54202" y="38958"/>
                  </a:lnTo>
                  <a:lnTo>
                    <a:pt x="54202" y="49121"/>
                  </a:lnTo>
                  <a:lnTo>
                    <a:pt x="91466" y="49121"/>
                  </a:lnTo>
                  <a:lnTo>
                    <a:pt x="91466" y="56743"/>
                  </a:lnTo>
                  <a:lnTo>
                    <a:pt x="54202" y="56743"/>
                  </a:lnTo>
                  <a:lnTo>
                    <a:pt x="54202" y="66482"/>
                  </a:lnTo>
                  <a:lnTo>
                    <a:pt x="88079" y="66482"/>
                  </a:lnTo>
                  <a:lnTo>
                    <a:pt x="88079" y="74104"/>
                  </a:lnTo>
                  <a:lnTo>
                    <a:pt x="54202" y="74104"/>
                  </a:lnTo>
                  <a:lnTo>
                    <a:pt x="54202" y="84267"/>
                  </a:lnTo>
                  <a:lnTo>
                    <a:pt x="95277" y="84267"/>
                  </a:lnTo>
                  <a:lnTo>
                    <a:pt x="95277" y="92313"/>
                  </a:lnTo>
                  <a:lnTo>
                    <a:pt x="2117" y="92313"/>
                  </a:lnTo>
                  <a:lnTo>
                    <a:pt x="2117" y="84267"/>
                  </a:lnTo>
                  <a:lnTo>
                    <a:pt x="45309" y="84267"/>
                  </a:lnTo>
                  <a:lnTo>
                    <a:pt x="45309" y="74104"/>
                  </a:lnTo>
                  <a:lnTo>
                    <a:pt x="12280" y="74104"/>
                  </a:lnTo>
                  <a:lnTo>
                    <a:pt x="12280" y="66482"/>
                  </a:lnTo>
                  <a:lnTo>
                    <a:pt x="45309" y="66482"/>
                  </a:lnTo>
                  <a:lnTo>
                    <a:pt x="45309" y="56743"/>
                  </a:lnTo>
                  <a:lnTo>
                    <a:pt x="17361" y="56743"/>
                  </a:lnTo>
                  <a:lnTo>
                    <a:pt x="16502" y="58081"/>
                  </a:lnTo>
                  <a:lnTo>
                    <a:pt x="15617" y="59385"/>
                  </a:lnTo>
                  <a:lnTo>
                    <a:pt x="14706" y="60655"/>
                  </a:lnTo>
                  <a:lnTo>
                    <a:pt x="13770" y="61892"/>
                  </a:lnTo>
                  <a:lnTo>
                    <a:pt x="12809" y="63095"/>
                  </a:lnTo>
                  <a:lnTo>
                    <a:pt x="11822" y="64263"/>
                  </a:lnTo>
                  <a:lnTo>
                    <a:pt x="10810" y="65398"/>
                  </a:lnTo>
                  <a:lnTo>
                    <a:pt x="9773" y="66499"/>
                  </a:lnTo>
                  <a:lnTo>
                    <a:pt x="8710" y="67566"/>
                  </a:lnTo>
                  <a:lnTo>
                    <a:pt x="7622" y="68600"/>
                  </a:lnTo>
                  <a:lnTo>
                    <a:pt x="0" y="62671"/>
                  </a:lnTo>
                  <a:lnTo>
                    <a:pt x="2142" y="60613"/>
                  </a:lnTo>
                  <a:lnTo>
                    <a:pt x="4166" y="58504"/>
                  </a:lnTo>
                  <a:lnTo>
                    <a:pt x="6072" y="56345"/>
                  </a:lnTo>
                  <a:lnTo>
                    <a:pt x="7859" y="54134"/>
                  </a:lnTo>
                  <a:lnTo>
                    <a:pt x="9527" y="51873"/>
                  </a:lnTo>
                  <a:lnTo>
                    <a:pt x="11077" y="49561"/>
                  </a:lnTo>
                  <a:lnTo>
                    <a:pt x="12508" y="47198"/>
                  </a:lnTo>
                  <a:lnTo>
                    <a:pt x="13821" y="44784"/>
                  </a:lnTo>
                  <a:lnTo>
                    <a:pt x="15015" y="42320"/>
                  </a:lnTo>
                  <a:lnTo>
                    <a:pt x="16091" y="39804"/>
                  </a:lnTo>
                  <a:lnTo>
                    <a:pt x="24137" y="42769"/>
                  </a:lnTo>
                  <a:lnTo>
                    <a:pt x="21596" y="49121"/>
                  </a:lnTo>
                  <a:lnTo>
                    <a:pt x="45309" y="49121"/>
                  </a:lnTo>
                  <a:lnTo>
                    <a:pt x="45309" y="38958"/>
                  </a:lnTo>
                  <a:lnTo>
                    <a:pt x="11856" y="389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3728835" y="4707420"/>
              <a:ext cx="57166" cy="8469"/>
            </a:xfrm>
            <a:custGeom>
              <a:avLst/>
              <a:pathLst>
                <a:path w="57166" h="8469">
                  <a:moveTo>
                    <a:pt x="0" y="8469"/>
                  </a:moveTo>
                  <a:lnTo>
                    <a:pt x="57166" y="8469"/>
                  </a:lnTo>
                  <a:lnTo>
                    <a:pt x="571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3728835" y="4722664"/>
              <a:ext cx="57166" cy="8469"/>
            </a:xfrm>
            <a:custGeom>
              <a:avLst/>
              <a:pathLst>
                <a:path w="57166" h="8469">
                  <a:moveTo>
                    <a:pt x="0" y="8469"/>
                  </a:moveTo>
                  <a:lnTo>
                    <a:pt x="57166" y="8469"/>
                  </a:lnTo>
                  <a:lnTo>
                    <a:pt x="571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3813950" y="4768821"/>
              <a:ext cx="28371" cy="28795"/>
            </a:xfrm>
            <a:custGeom>
              <a:avLst/>
              <a:pathLst>
                <a:path w="28371" h="28795">
                  <a:moveTo>
                    <a:pt x="28371" y="23290"/>
                  </a:moveTo>
                  <a:lnTo>
                    <a:pt x="22019" y="28795"/>
                  </a:lnTo>
                  <a:lnTo>
                    <a:pt x="20275" y="26118"/>
                  </a:lnTo>
                  <a:lnTo>
                    <a:pt x="18428" y="23510"/>
                  </a:lnTo>
                  <a:lnTo>
                    <a:pt x="16480" y="20969"/>
                  </a:lnTo>
                  <a:lnTo>
                    <a:pt x="14431" y="18496"/>
                  </a:lnTo>
                  <a:lnTo>
                    <a:pt x="12280" y="16091"/>
                  </a:lnTo>
                  <a:lnTo>
                    <a:pt x="10027" y="13753"/>
                  </a:lnTo>
                  <a:lnTo>
                    <a:pt x="7673" y="11484"/>
                  </a:lnTo>
                  <a:lnTo>
                    <a:pt x="5216" y="9282"/>
                  </a:lnTo>
                  <a:lnTo>
                    <a:pt x="2659" y="7147"/>
                  </a:lnTo>
                  <a:lnTo>
                    <a:pt x="0" y="5081"/>
                  </a:lnTo>
                  <a:lnTo>
                    <a:pt x="6351" y="0"/>
                  </a:lnTo>
                  <a:lnTo>
                    <a:pt x="9316" y="2443"/>
                  </a:lnTo>
                  <a:lnTo>
                    <a:pt x="12110" y="4861"/>
                  </a:lnTo>
                  <a:lnTo>
                    <a:pt x="14736" y="7253"/>
                  </a:lnTo>
                  <a:lnTo>
                    <a:pt x="17192" y="9620"/>
                  </a:lnTo>
                  <a:lnTo>
                    <a:pt x="19479" y="11962"/>
                  </a:lnTo>
                  <a:lnTo>
                    <a:pt x="21596" y="14278"/>
                  </a:lnTo>
                  <a:lnTo>
                    <a:pt x="23544" y="16569"/>
                  </a:lnTo>
                  <a:lnTo>
                    <a:pt x="25322" y="18835"/>
                  </a:lnTo>
                  <a:lnTo>
                    <a:pt x="26931" y="210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3927436" y="4697257"/>
              <a:ext cx="93584" cy="94430"/>
            </a:xfrm>
            <a:custGeom>
              <a:avLst/>
              <a:pathLst>
                <a:path w="93584" h="94430">
                  <a:moveTo>
                    <a:pt x="44039" y="0"/>
                  </a:moveTo>
                  <a:lnTo>
                    <a:pt x="52932" y="0"/>
                  </a:lnTo>
                  <a:lnTo>
                    <a:pt x="51661" y="9316"/>
                  </a:lnTo>
                  <a:lnTo>
                    <a:pt x="91466" y="9316"/>
                  </a:lnTo>
                  <a:lnTo>
                    <a:pt x="91466" y="17361"/>
                  </a:lnTo>
                  <a:lnTo>
                    <a:pt x="49967" y="17361"/>
                  </a:lnTo>
                  <a:lnTo>
                    <a:pt x="48274" y="27524"/>
                  </a:lnTo>
                  <a:lnTo>
                    <a:pt x="77916" y="27524"/>
                  </a:lnTo>
                  <a:lnTo>
                    <a:pt x="77916" y="86385"/>
                  </a:lnTo>
                  <a:lnTo>
                    <a:pt x="93584" y="86385"/>
                  </a:lnTo>
                  <a:lnTo>
                    <a:pt x="93584" y="94430"/>
                  </a:lnTo>
                  <a:lnTo>
                    <a:pt x="0" y="94430"/>
                  </a:lnTo>
                  <a:lnTo>
                    <a:pt x="0" y="86385"/>
                  </a:lnTo>
                  <a:lnTo>
                    <a:pt x="14820" y="86385"/>
                  </a:lnTo>
                  <a:lnTo>
                    <a:pt x="14820" y="27524"/>
                  </a:lnTo>
                  <a:lnTo>
                    <a:pt x="39381" y="27524"/>
                  </a:lnTo>
                  <a:lnTo>
                    <a:pt x="41075" y="17361"/>
                  </a:lnTo>
                  <a:lnTo>
                    <a:pt x="1693" y="17361"/>
                  </a:lnTo>
                  <a:lnTo>
                    <a:pt x="1693" y="9316"/>
                  </a:lnTo>
                  <a:lnTo>
                    <a:pt x="42769" y="93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3950726" y="4732827"/>
              <a:ext cx="46156" cy="7622"/>
            </a:xfrm>
            <a:custGeom>
              <a:avLst/>
              <a:pathLst>
                <a:path w="46156" h="7622">
                  <a:moveTo>
                    <a:pt x="46156" y="7622"/>
                  </a:moveTo>
                  <a:lnTo>
                    <a:pt x="46156" y="0"/>
                  </a:lnTo>
                  <a:lnTo>
                    <a:pt x="0" y="0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3950726" y="4747225"/>
              <a:ext cx="46156" cy="7198"/>
            </a:xfrm>
            <a:custGeom>
              <a:avLst/>
              <a:pathLst>
                <a:path w="46156" h="7198">
                  <a:moveTo>
                    <a:pt x="0" y="7198"/>
                  </a:moveTo>
                  <a:lnTo>
                    <a:pt x="46156" y="7198"/>
                  </a:lnTo>
                  <a:lnTo>
                    <a:pt x="46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3950726" y="4761199"/>
              <a:ext cx="46156" cy="7622"/>
            </a:xfrm>
            <a:custGeom>
              <a:avLst/>
              <a:pathLst>
                <a:path w="46156" h="7622">
                  <a:moveTo>
                    <a:pt x="0" y="7622"/>
                  </a:moveTo>
                  <a:lnTo>
                    <a:pt x="46156" y="7622"/>
                  </a:lnTo>
                  <a:lnTo>
                    <a:pt x="46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3950726" y="4775596"/>
              <a:ext cx="46156" cy="8045"/>
            </a:xfrm>
            <a:custGeom>
              <a:avLst/>
              <a:pathLst>
                <a:path w="46156" h="8045">
                  <a:moveTo>
                    <a:pt x="0" y="8045"/>
                  </a:moveTo>
                  <a:lnTo>
                    <a:pt x="46156" y="8045"/>
                  </a:lnTo>
                  <a:lnTo>
                    <a:pt x="46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4064213" y="4697257"/>
              <a:ext cx="67753" cy="52932"/>
            </a:xfrm>
            <a:custGeom>
              <a:avLst/>
              <a:pathLst>
                <a:path w="67753" h="52932">
                  <a:moveTo>
                    <a:pt x="58860" y="0"/>
                  </a:moveTo>
                  <a:lnTo>
                    <a:pt x="62671" y="7198"/>
                  </a:lnTo>
                  <a:lnTo>
                    <a:pt x="60359" y="7613"/>
                  </a:lnTo>
                  <a:lnTo>
                    <a:pt x="57996" y="8011"/>
                  </a:lnTo>
                  <a:lnTo>
                    <a:pt x="55582" y="8392"/>
                  </a:lnTo>
                  <a:lnTo>
                    <a:pt x="53118" y="8757"/>
                  </a:lnTo>
                  <a:lnTo>
                    <a:pt x="50603" y="9104"/>
                  </a:lnTo>
                  <a:lnTo>
                    <a:pt x="48036" y="9434"/>
                  </a:lnTo>
                  <a:lnTo>
                    <a:pt x="45420" y="9747"/>
                  </a:lnTo>
                  <a:lnTo>
                    <a:pt x="42752" y="10044"/>
                  </a:lnTo>
                  <a:lnTo>
                    <a:pt x="40033" y="10323"/>
                  </a:lnTo>
                  <a:lnTo>
                    <a:pt x="37264" y="10586"/>
                  </a:lnTo>
                  <a:lnTo>
                    <a:pt x="37264" y="23290"/>
                  </a:lnTo>
                  <a:lnTo>
                    <a:pt x="45309" y="23290"/>
                  </a:lnTo>
                  <a:lnTo>
                    <a:pt x="45894" y="22189"/>
                  </a:lnTo>
                  <a:lnTo>
                    <a:pt x="46461" y="21088"/>
                  </a:lnTo>
                  <a:lnTo>
                    <a:pt x="47012" y="19987"/>
                  </a:lnTo>
                  <a:lnTo>
                    <a:pt x="47545" y="18886"/>
                  </a:lnTo>
                  <a:lnTo>
                    <a:pt x="48062" y="17785"/>
                  </a:lnTo>
                  <a:lnTo>
                    <a:pt x="48562" y="16684"/>
                  </a:lnTo>
                  <a:lnTo>
                    <a:pt x="49044" y="15583"/>
                  </a:lnTo>
                  <a:lnTo>
                    <a:pt x="49510" y="14482"/>
                  </a:lnTo>
                  <a:lnTo>
                    <a:pt x="49959" y="13381"/>
                  </a:lnTo>
                  <a:lnTo>
                    <a:pt x="50391" y="12280"/>
                  </a:lnTo>
                  <a:lnTo>
                    <a:pt x="58860" y="14397"/>
                  </a:lnTo>
                  <a:lnTo>
                    <a:pt x="53779" y="23290"/>
                  </a:lnTo>
                  <a:lnTo>
                    <a:pt x="65635" y="23290"/>
                  </a:lnTo>
                  <a:lnTo>
                    <a:pt x="65635" y="30912"/>
                  </a:lnTo>
                  <a:lnTo>
                    <a:pt x="44039" y="30912"/>
                  </a:lnTo>
                  <a:lnTo>
                    <a:pt x="45953" y="32809"/>
                  </a:lnTo>
                  <a:lnTo>
                    <a:pt x="47969" y="34604"/>
                  </a:lnTo>
                  <a:lnTo>
                    <a:pt x="50086" y="36298"/>
                  </a:lnTo>
                  <a:lnTo>
                    <a:pt x="52305" y="37890"/>
                  </a:lnTo>
                  <a:lnTo>
                    <a:pt x="54625" y="39381"/>
                  </a:lnTo>
                  <a:lnTo>
                    <a:pt x="57048" y="40770"/>
                  </a:lnTo>
                  <a:lnTo>
                    <a:pt x="59571" y="42057"/>
                  </a:lnTo>
                  <a:lnTo>
                    <a:pt x="62197" y="43243"/>
                  </a:lnTo>
                  <a:lnTo>
                    <a:pt x="64924" y="44327"/>
                  </a:lnTo>
                  <a:lnTo>
                    <a:pt x="67753" y="45309"/>
                  </a:lnTo>
                  <a:lnTo>
                    <a:pt x="63942" y="52932"/>
                  </a:lnTo>
                  <a:lnTo>
                    <a:pt x="60855" y="51509"/>
                  </a:lnTo>
                  <a:lnTo>
                    <a:pt x="57861" y="49950"/>
                  </a:lnTo>
                  <a:lnTo>
                    <a:pt x="54960" y="48257"/>
                  </a:lnTo>
                  <a:lnTo>
                    <a:pt x="52152" y="46427"/>
                  </a:lnTo>
                  <a:lnTo>
                    <a:pt x="49438" y="44462"/>
                  </a:lnTo>
                  <a:lnTo>
                    <a:pt x="46817" y="42362"/>
                  </a:lnTo>
                  <a:lnTo>
                    <a:pt x="44289" y="40126"/>
                  </a:lnTo>
                  <a:lnTo>
                    <a:pt x="41854" y="37755"/>
                  </a:lnTo>
                  <a:lnTo>
                    <a:pt x="39512" y="35248"/>
                  </a:lnTo>
                  <a:lnTo>
                    <a:pt x="37264" y="32606"/>
                  </a:lnTo>
                  <a:lnTo>
                    <a:pt x="37264" y="50814"/>
                  </a:lnTo>
                  <a:lnTo>
                    <a:pt x="29218" y="50814"/>
                  </a:lnTo>
                  <a:lnTo>
                    <a:pt x="29218" y="33876"/>
                  </a:lnTo>
                  <a:lnTo>
                    <a:pt x="27224" y="36120"/>
                  </a:lnTo>
                  <a:lnTo>
                    <a:pt x="25136" y="38280"/>
                  </a:lnTo>
                  <a:lnTo>
                    <a:pt x="22955" y="40355"/>
                  </a:lnTo>
                  <a:lnTo>
                    <a:pt x="20681" y="42345"/>
                  </a:lnTo>
                  <a:lnTo>
                    <a:pt x="18314" y="44251"/>
                  </a:lnTo>
                  <a:lnTo>
                    <a:pt x="15854" y="46072"/>
                  </a:lnTo>
                  <a:lnTo>
                    <a:pt x="13300" y="47808"/>
                  </a:lnTo>
                  <a:lnTo>
                    <a:pt x="10654" y="49459"/>
                  </a:lnTo>
                  <a:lnTo>
                    <a:pt x="7914" y="51026"/>
                  </a:lnTo>
                  <a:lnTo>
                    <a:pt x="5081" y="52508"/>
                  </a:lnTo>
                  <a:lnTo>
                    <a:pt x="0" y="45733"/>
                  </a:lnTo>
                  <a:lnTo>
                    <a:pt x="2820" y="44518"/>
                  </a:lnTo>
                  <a:lnTo>
                    <a:pt x="5521" y="43243"/>
                  </a:lnTo>
                  <a:lnTo>
                    <a:pt x="8104" y="41909"/>
                  </a:lnTo>
                  <a:lnTo>
                    <a:pt x="10569" y="40516"/>
                  </a:lnTo>
                  <a:lnTo>
                    <a:pt x="12915" y="39063"/>
                  </a:lnTo>
                  <a:lnTo>
                    <a:pt x="15142" y="37552"/>
                  </a:lnTo>
                  <a:lnTo>
                    <a:pt x="17251" y="35981"/>
                  </a:lnTo>
                  <a:lnTo>
                    <a:pt x="19241" y="34350"/>
                  </a:lnTo>
                  <a:lnTo>
                    <a:pt x="21113" y="32661"/>
                  </a:lnTo>
                  <a:lnTo>
                    <a:pt x="22866" y="30912"/>
                  </a:lnTo>
                  <a:lnTo>
                    <a:pt x="2540" y="30912"/>
                  </a:lnTo>
                  <a:lnTo>
                    <a:pt x="2540" y="23290"/>
                  </a:lnTo>
                  <a:lnTo>
                    <a:pt x="12280" y="23290"/>
                  </a:lnTo>
                  <a:lnTo>
                    <a:pt x="12102" y="22540"/>
                  </a:lnTo>
                  <a:lnTo>
                    <a:pt x="11907" y="21816"/>
                  </a:lnTo>
                  <a:lnTo>
                    <a:pt x="11695" y="21117"/>
                  </a:lnTo>
                  <a:lnTo>
                    <a:pt x="11467" y="20444"/>
                  </a:lnTo>
                  <a:lnTo>
                    <a:pt x="11221" y="19796"/>
                  </a:lnTo>
                  <a:lnTo>
                    <a:pt x="10959" y="19174"/>
                  </a:lnTo>
                  <a:lnTo>
                    <a:pt x="10679" y="18577"/>
                  </a:lnTo>
                  <a:lnTo>
                    <a:pt x="10383" y="18005"/>
                  </a:lnTo>
                  <a:lnTo>
                    <a:pt x="10069" y="17459"/>
                  </a:lnTo>
                  <a:lnTo>
                    <a:pt x="9739" y="16938"/>
                  </a:lnTo>
                  <a:lnTo>
                    <a:pt x="16514" y="13550"/>
                  </a:lnTo>
                  <a:lnTo>
                    <a:pt x="17018" y="14410"/>
                  </a:lnTo>
                  <a:lnTo>
                    <a:pt x="17514" y="15295"/>
                  </a:lnTo>
                  <a:lnTo>
                    <a:pt x="18001" y="16205"/>
                  </a:lnTo>
                  <a:lnTo>
                    <a:pt x="18479" y="17141"/>
                  </a:lnTo>
                  <a:lnTo>
                    <a:pt x="18949" y="18102"/>
                  </a:lnTo>
                  <a:lnTo>
                    <a:pt x="19411" y="19089"/>
                  </a:lnTo>
                  <a:lnTo>
                    <a:pt x="19864" y="20101"/>
                  </a:lnTo>
                  <a:lnTo>
                    <a:pt x="20308" y="21138"/>
                  </a:lnTo>
                  <a:lnTo>
                    <a:pt x="20745" y="22201"/>
                  </a:lnTo>
                  <a:lnTo>
                    <a:pt x="21172" y="23290"/>
                  </a:lnTo>
                  <a:lnTo>
                    <a:pt x="29218" y="23290"/>
                  </a:lnTo>
                  <a:lnTo>
                    <a:pt x="29218" y="11009"/>
                  </a:lnTo>
                  <a:lnTo>
                    <a:pt x="27088" y="11175"/>
                  </a:lnTo>
                  <a:lnTo>
                    <a:pt x="24933" y="11331"/>
                  </a:lnTo>
                  <a:lnTo>
                    <a:pt x="22752" y="11479"/>
                  </a:lnTo>
                  <a:lnTo>
                    <a:pt x="20546" y="11619"/>
                  </a:lnTo>
                  <a:lnTo>
                    <a:pt x="18314" y="11750"/>
                  </a:lnTo>
                  <a:lnTo>
                    <a:pt x="16057" y="11873"/>
                  </a:lnTo>
                  <a:lnTo>
                    <a:pt x="13775" y="11988"/>
                  </a:lnTo>
                  <a:lnTo>
                    <a:pt x="11467" y="12093"/>
                  </a:lnTo>
                  <a:lnTo>
                    <a:pt x="9133" y="12191"/>
                  </a:lnTo>
                  <a:lnTo>
                    <a:pt x="6775" y="12280"/>
                  </a:lnTo>
                  <a:lnTo>
                    <a:pt x="4234" y="4658"/>
                  </a:lnTo>
                  <a:lnTo>
                    <a:pt x="9735" y="4611"/>
                  </a:lnTo>
                  <a:lnTo>
                    <a:pt x="15227" y="4471"/>
                  </a:lnTo>
                  <a:lnTo>
                    <a:pt x="20711" y="4238"/>
                  </a:lnTo>
                  <a:lnTo>
                    <a:pt x="26186" y="3912"/>
                  </a:lnTo>
                  <a:lnTo>
                    <a:pt x="31653" y="3493"/>
                  </a:lnTo>
                  <a:lnTo>
                    <a:pt x="37111" y="2981"/>
                  </a:lnTo>
                  <a:lnTo>
                    <a:pt x="42561" y="2375"/>
                  </a:lnTo>
                  <a:lnTo>
                    <a:pt x="48003" y="1676"/>
                  </a:lnTo>
                  <a:lnTo>
                    <a:pt x="53436" y="8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4070141" y="4751036"/>
              <a:ext cx="55472" cy="43616"/>
            </a:xfrm>
            <a:custGeom>
              <a:avLst/>
              <a:pathLst>
                <a:path w="55472" h="43616">
                  <a:moveTo>
                    <a:pt x="47850" y="38111"/>
                  </a:moveTo>
                  <a:lnTo>
                    <a:pt x="8045" y="38111"/>
                  </a:lnTo>
                  <a:lnTo>
                    <a:pt x="8045" y="43616"/>
                  </a:lnTo>
                  <a:lnTo>
                    <a:pt x="0" y="43616"/>
                  </a:lnTo>
                  <a:lnTo>
                    <a:pt x="0" y="0"/>
                  </a:lnTo>
                  <a:lnTo>
                    <a:pt x="55472" y="0"/>
                  </a:lnTo>
                  <a:lnTo>
                    <a:pt x="55472" y="43616"/>
                  </a:lnTo>
                  <a:lnTo>
                    <a:pt x="47850" y="436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4078187" y="4757811"/>
              <a:ext cx="15244" cy="8892"/>
            </a:xfrm>
            <a:custGeom>
              <a:avLst/>
              <a:pathLst>
                <a:path w="15244" h="8892">
                  <a:moveTo>
                    <a:pt x="15244" y="0"/>
                  </a:moveTo>
                  <a:lnTo>
                    <a:pt x="0" y="0"/>
                  </a:lnTo>
                  <a:lnTo>
                    <a:pt x="0" y="8892"/>
                  </a:lnTo>
                  <a:lnTo>
                    <a:pt x="15244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4101054" y="4757811"/>
              <a:ext cx="16938" cy="8892"/>
            </a:xfrm>
            <a:custGeom>
              <a:avLst/>
              <a:pathLst>
                <a:path w="16938" h="8892">
                  <a:moveTo>
                    <a:pt x="0" y="8892"/>
                  </a:moveTo>
                  <a:lnTo>
                    <a:pt x="16938" y="8892"/>
                  </a:lnTo>
                  <a:lnTo>
                    <a:pt x="169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4078187" y="4773056"/>
              <a:ext cx="15244" cy="8892"/>
            </a:xfrm>
            <a:custGeom>
              <a:avLst/>
              <a:pathLst>
                <a:path w="15244" h="8892">
                  <a:moveTo>
                    <a:pt x="15244" y="0"/>
                  </a:moveTo>
                  <a:lnTo>
                    <a:pt x="0" y="0"/>
                  </a:lnTo>
                  <a:lnTo>
                    <a:pt x="0" y="8892"/>
                  </a:lnTo>
                  <a:lnTo>
                    <a:pt x="15244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4101054" y="4773056"/>
              <a:ext cx="16938" cy="8892"/>
            </a:xfrm>
            <a:custGeom>
              <a:avLst/>
              <a:pathLst>
                <a:path w="16938" h="8892">
                  <a:moveTo>
                    <a:pt x="0" y="8892"/>
                  </a:moveTo>
                  <a:lnTo>
                    <a:pt x="16938" y="8892"/>
                  </a:lnTo>
                  <a:lnTo>
                    <a:pt x="169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4032877" y="4697257"/>
              <a:ext cx="30065" cy="97395"/>
            </a:xfrm>
            <a:custGeom>
              <a:avLst/>
              <a:pathLst>
                <a:path w="30065" h="97395">
                  <a:moveTo>
                    <a:pt x="1693" y="17785"/>
                  </a:moveTo>
                  <a:lnTo>
                    <a:pt x="11856" y="17785"/>
                  </a:lnTo>
                  <a:lnTo>
                    <a:pt x="11856" y="0"/>
                  </a:lnTo>
                  <a:lnTo>
                    <a:pt x="19902" y="0"/>
                  </a:lnTo>
                  <a:lnTo>
                    <a:pt x="19902" y="17785"/>
                  </a:lnTo>
                  <a:lnTo>
                    <a:pt x="30065" y="17785"/>
                  </a:lnTo>
                  <a:lnTo>
                    <a:pt x="30065" y="25830"/>
                  </a:lnTo>
                  <a:lnTo>
                    <a:pt x="19902" y="25830"/>
                  </a:lnTo>
                  <a:lnTo>
                    <a:pt x="19902" y="47003"/>
                  </a:lnTo>
                  <a:lnTo>
                    <a:pt x="27948" y="42345"/>
                  </a:lnTo>
                  <a:lnTo>
                    <a:pt x="29641" y="49967"/>
                  </a:lnTo>
                  <a:lnTo>
                    <a:pt x="28706" y="50641"/>
                  </a:lnTo>
                  <a:lnTo>
                    <a:pt x="27761" y="51306"/>
                  </a:lnTo>
                  <a:lnTo>
                    <a:pt x="26809" y="51962"/>
                  </a:lnTo>
                  <a:lnTo>
                    <a:pt x="25847" y="52610"/>
                  </a:lnTo>
                  <a:lnTo>
                    <a:pt x="24878" y="53249"/>
                  </a:lnTo>
                  <a:lnTo>
                    <a:pt x="23899" y="53880"/>
                  </a:lnTo>
                  <a:lnTo>
                    <a:pt x="22913" y="54503"/>
                  </a:lnTo>
                  <a:lnTo>
                    <a:pt x="21918" y="55117"/>
                  </a:lnTo>
                  <a:lnTo>
                    <a:pt x="20914" y="55722"/>
                  </a:lnTo>
                  <a:lnTo>
                    <a:pt x="19902" y="56319"/>
                  </a:lnTo>
                  <a:lnTo>
                    <a:pt x="19902" y="86385"/>
                  </a:lnTo>
                  <a:lnTo>
                    <a:pt x="19885" y="87615"/>
                  </a:lnTo>
                  <a:lnTo>
                    <a:pt x="19834" y="88765"/>
                  </a:lnTo>
                  <a:lnTo>
                    <a:pt x="19750" y="89834"/>
                  </a:lnTo>
                  <a:lnTo>
                    <a:pt x="19631" y="90823"/>
                  </a:lnTo>
                  <a:lnTo>
                    <a:pt x="19479" y="91731"/>
                  </a:lnTo>
                  <a:lnTo>
                    <a:pt x="19292" y="92559"/>
                  </a:lnTo>
                  <a:lnTo>
                    <a:pt x="19072" y="93306"/>
                  </a:lnTo>
                  <a:lnTo>
                    <a:pt x="18818" y="93973"/>
                  </a:lnTo>
                  <a:lnTo>
                    <a:pt x="18530" y="94560"/>
                  </a:lnTo>
                  <a:lnTo>
                    <a:pt x="18208" y="95066"/>
                  </a:lnTo>
                  <a:lnTo>
                    <a:pt x="17840" y="95508"/>
                  </a:lnTo>
                  <a:lnTo>
                    <a:pt x="17412" y="95904"/>
                  </a:lnTo>
                  <a:lnTo>
                    <a:pt x="16925" y="96253"/>
                  </a:lnTo>
                  <a:lnTo>
                    <a:pt x="16379" y="96556"/>
                  </a:lnTo>
                  <a:lnTo>
                    <a:pt x="15773" y="96812"/>
                  </a:lnTo>
                  <a:lnTo>
                    <a:pt x="15108" y="97022"/>
                  </a:lnTo>
                  <a:lnTo>
                    <a:pt x="14384" y="97185"/>
                  </a:lnTo>
                  <a:lnTo>
                    <a:pt x="13601" y="97301"/>
                  </a:lnTo>
                  <a:lnTo>
                    <a:pt x="12758" y="97371"/>
                  </a:lnTo>
                  <a:lnTo>
                    <a:pt x="11856" y="97395"/>
                  </a:lnTo>
                  <a:lnTo>
                    <a:pt x="11014" y="97386"/>
                  </a:lnTo>
                  <a:lnTo>
                    <a:pt x="10179" y="97361"/>
                  </a:lnTo>
                  <a:lnTo>
                    <a:pt x="9354" y="97318"/>
                  </a:lnTo>
                  <a:lnTo>
                    <a:pt x="8536" y="97259"/>
                  </a:lnTo>
                  <a:lnTo>
                    <a:pt x="7728" y="97183"/>
                  </a:lnTo>
                  <a:lnTo>
                    <a:pt x="6927" y="97090"/>
                  </a:lnTo>
                  <a:lnTo>
                    <a:pt x="6135" y="96980"/>
                  </a:lnTo>
                  <a:lnTo>
                    <a:pt x="5352" y="96853"/>
                  </a:lnTo>
                  <a:lnTo>
                    <a:pt x="4577" y="96709"/>
                  </a:lnTo>
                  <a:lnTo>
                    <a:pt x="3811" y="96548"/>
                  </a:lnTo>
                  <a:lnTo>
                    <a:pt x="1693" y="88502"/>
                  </a:lnTo>
                  <a:lnTo>
                    <a:pt x="2621" y="88663"/>
                  </a:lnTo>
                  <a:lnTo>
                    <a:pt x="3540" y="88807"/>
                  </a:lnTo>
                  <a:lnTo>
                    <a:pt x="4450" y="88934"/>
                  </a:lnTo>
                  <a:lnTo>
                    <a:pt x="5352" y="89044"/>
                  </a:lnTo>
                  <a:lnTo>
                    <a:pt x="6245" y="89137"/>
                  </a:lnTo>
                  <a:lnTo>
                    <a:pt x="7131" y="89213"/>
                  </a:lnTo>
                  <a:lnTo>
                    <a:pt x="8007" y="89273"/>
                  </a:lnTo>
                  <a:lnTo>
                    <a:pt x="8875" y="89315"/>
                  </a:lnTo>
                  <a:lnTo>
                    <a:pt x="9735" y="89340"/>
                  </a:lnTo>
                  <a:lnTo>
                    <a:pt x="10586" y="89349"/>
                  </a:lnTo>
                  <a:lnTo>
                    <a:pt x="10827" y="89298"/>
                  </a:lnTo>
                  <a:lnTo>
                    <a:pt x="11043" y="89146"/>
                  </a:lnTo>
                  <a:lnTo>
                    <a:pt x="11234" y="88892"/>
                  </a:lnTo>
                  <a:lnTo>
                    <a:pt x="11399" y="88536"/>
                  </a:lnTo>
                  <a:lnTo>
                    <a:pt x="11539" y="88079"/>
                  </a:lnTo>
                  <a:lnTo>
                    <a:pt x="11653" y="87520"/>
                  </a:lnTo>
                  <a:lnTo>
                    <a:pt x="11742" y="86859"/>
                  </a:lnTo>
                  <a:lnTo>
                    <a:pt x="11805" y="86097"/>
                  </a:lnTo>
                  <a:lnTo>
                    <a:pt x="11844" y="85233"/>
                  </a:lnTo>
                  <a:lnTo>
                    <a:pt x="11856" y="84267"/>
                  </a:lnTo>
                  <a:lnTo>
                    <a:pt x="11856" y="60554"/>
                  </a:lnTo>
                  <a:lnTo>
                    <a:pt x="11005" y="61058"/>
                  </a:lnTo>
                  <a:lnTo>
                    <a:pt x="10146" y="61553"/>
                  </a:lnTo>
                  <a:lnTo>
                    <a:pt x="9277" y="62040"/>
                  </a:lnTo>
                  <a:lnTo>
                    <a:pt x="8401" y="62519"/>
                  </a:lnTo>
                  <a:lnTo>
                    <a:pt x="7516" y="62989"/>
                  </a:lnTo>
                  <a:lnTo>
                    <a:pt x="6622" y="63450"/>
                  </a:lnTo>
                  <a:lnTo>
                    <a:pt x="5720" y="63903"/>
                  </a:lnTo>
                  <a:lnTo>
                    <a:pt x="4810" y="64348"/>
                  </a:lnTo>
                  <a:lnTo>
                    <a:pt x="3891" y="64784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261" y="55807"/>
                  </a:lnTo>
                  <a:lnTo>
                    <a:pt x="2506" y="55286"/>
                  </a:lnTo>
                  <a:lnTo>
                    <a:pt x="3734" y="54757"/>
                  </a:lnTo>
                  <a:lnTo>
                    <a:pt x="4945" y="54219"/>
                  </a:lnTo>
                  <a:lnTo>
                    <a:pt x="6140" y="53673"/>
                  </a:lnTo>
                  <a:lnTo>
                    <a:pt x="7317" y="53118"/>
                  </a:lnTo>
                  <a:lnTo>
                    <a:pt x="8477" y="52555"/>
                  </a:lnTo>
                  <a:lnTo>
                    <a:pt x="9620" y="51983"/>
                  </a:lnTo>
                  <a:lnTo>
                    <a:pt x="10747" y="51403"/>
                  </a:lnTo>
                  <a:lnTo>
                    <a:pt x="11856" y="50814"/>
                  </a:lnTo>
                  <a:lnTo>
                    <a:pt x="11856" y="25830"/>
                  </a:lnTo>
                  <a:lnTo>
                    <a:pt x="1693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4144670" y="4696833"/>
              <a:ext cx="92313" cy="31759"/>
            </a:xfrm>
            <a:custGeom>
              <a:avLst/>
              <a:pathLst>
                <a:path w="92313" h="31759">
                  <a:moveTo>
                    <a:pt x="16514" y="423"/>
                  </a:moveTo>
                  <a:lnTo>
                    <a:pt x="24983" y="423"/>
                  </a:lnTo>
                  <a:lnTo>
                    <a:pt x="24983" y="10586"/>
                  </a:lnTo>
                  <a:lnTo>
                    <a:pt x="41922" y="10586"/>
                  </a:lnTo>
                  <a:lnTo>
                    <a:pt x="41922" y="0"/>
                  </a:lnTo>
                  <a:lnTo>
                    <a:pt x="50391" y="0"/>
                  </a:lnTo>
                  <a:lnTo>
                    <a:pt x="50391" y="10586"/>
                  </a:lnTo>
                  <a:lnTo>
                    <a:pt x="66906" y="10586"/>
                  </a:lnTo>
                  <a:lnTo>
                    <a:pt x="66906" y="0"/>
                  </a:lnTo>
                  <a:lnTo>
                    <a:pt x="75375" y="0"/>
                  </a:lnTo>
                  <a:lnTo>
                    <a:pt x="75375" y="10586"/>
                  </a:lnTo>
                  <a:lnTo>
                    <a:pt x="92313" y="10586"/>
                  </a:lnTo>
                  <a:lnTo>
                    <a:pt x="92313" y="18632"/>
                  </a:lnTo>
                  <a:lnTo>
                    <a:pt x="75375" y="18632"/>
                  </a:lnTo>
                  <a:lnTo>
                    <a:pt x="75375" y="31759"/>
                  </a:lnTo>
                  <a:lnTo>
                    <a:pt x="66906" y="31759"/>
                  </a:lnTo>
                  <a:lnTo>
                    <a:pt x="66906" y="18632"/>
                  </a:lnTo>
                  <a:lnTo>
                    <a:pt x="50391" y="18632"/>
                  </a:lnTo>
                  <a:lnTo>
                    <a:pt x="50391" y="31335"/>
                  </a:lnTo>
                  <a:lnTo>
                    <a:pt x="41922" y="31335"/>
                  </a:lnTo>
                  <a:lnTo>
                    <a:pt x="41922" y="18632"/>
                  </a:lnTo>
                  <a:lnTo>
                    <a:pt x="24983" y="18632"/>
                  </a:lnTo>
                  <a:lnTo>
                    <a:pt x="24983" y="31759"/>
                  </a:lnTo>
                  <a:lnTo>
                    <a:pt x="16514" y="31759"/>
                  </a:lnTo>
                  <a:lnTo>
                    <a:pt x="16514" y="18632"/>
                  </a:lnTo>
                  <a:lnTo>
                    <a:pt x="0" y="18632"/>
                  </a:lnTo>
                  <a:lnTo>
                    <a:pt x="0" y="10586"/>
                  </a:lnTo>
                  <a:lnTo>
                    <a:pt x="16514" y="105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4144246" y="4731980"/>
              <a:ext cx="92737" cy="19902"/>
            </a:xfrm>
            <a:custGeom>
              <a:avLst/>
              <a:pathLst>
                <a:path w="92737" h="19902">
                  <a:moveTo>
                    <a:pt x="92737" y="0"/>
                  </a:moveTo>
                  <a:lnTo>
                    <a:pt x="92737" y="19479"/>
                  </a:lnTo>
                  <a:lnTo>
                    <a:pt x="84267" y="19479"/>
                  </a:lnTo>
                  <a:lnTo>
                    <a:pt x="84267" y="7622"/>
                  </a:lnTo>
                  <a:lnTo>
                    <a:pt x="8469" y="7622"/>
                  </a:lnTo>
                  <a:lnTo>
                    <a:pt x="8469" y="19902"/>
                  </a:lnTo>
                  <a:lnTo>
                    <a:pt x="0" y="199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4155256" y="4742990"/>
              <a:ext cx="69446" cy="52508"/>
            </a:xfrm>
            <a:custGeom>
              <a:avLst/>
              <a:pathLst>
                <a:path w="69446" h="52508">
                  <a:moveTo>
                    <a:pt x="69446" y="10162"/>
                  </a:moveTo>
                  <a:lnTo>
                    <a:pt x="69446" y="33876"/>
                  </a:lnTo>
                  <a:lnTo>
                    <a:pt x="69421" y="34867"/>
                  </a:lnTo>
                  <a:lnTo>
                    <a:pt x="69345" y="35807"/>
                  </a:lnTo>
                  <a:lnTo>
                    <a:pt x="69218" y="36696"/>
                  </a:lnTo>
                  <a:lnTo>
                    <a:pt x="69040" y="37535"/>
                  </a:lnTo>
                  <a:lnTo>
                    <a:pt x="68811" y="38322"/>
                  </a:lnTo>
                  <a:lnTo>
                    <a:pt x="68532" y="39059"/>
                  </a:lnTo>
                  <a:lnTo>
                    <a:pt x="68201" y="39745"/>
                  </a:lnTo>
                  <a:lnTo>
                    <a:pt x="67820" y="40380"/>
                  </a:lnTo>
                  <a:lnTo>
                    <a:pt x="67388" y="40965"/>
                  </a:lnTo>
                  <a:lnTo>
                    <a:pt x="66906" y="41498"/>
                  </a:lnTo>
                  <a:lnTo>
                    <a:pt x="66368" y="41981"/>
                  </a:lnTo>
                  <a:lnTo>
                    <a:pt x="65771" y="42413"/>
                  </a:lnTo>
                  <a:lnTo>
                    <a:pt x="65114" y="42794"/>
                  </a:lnTo>
                  <a:lnTo>
                    <a:pt x="64399" y="43124"/>
                  </a:lnTo>
                  <a:lnTo>
                    <a:pt x="63624" y="43404"/>
                  </a:lnTo>
                  <a:lnTo>
                    <a:pt x="62790" y="43633"/>
                  </a:lnTo>
                  <a:lnTo>
                    <a:pt x="61896" y="43810"/>
                  </a:lnTo>
                  <a:lnTo>
                    <a:pt x="60943" y="43937"/>
                  </a:lnTo>
                  <a:lnTo>
                    <a:pt x="59931" y="44014"/>
                  </a:lnTo>
                  <a:lnTo>
                    <a:pt x="58860" y="44039"/>
                  </a:lnTo>
                  <a:lnTo>
                    <a:pt x="57911" y="44031"/>
                  </a:lnTo>
                  <a:lnTo>
                    <a:pt x="56929" y="44005"/>
                  </a:lnTo>
                  <a:lnTo>
                    <a:pt x="55913" y="43963"/>
                  </a:lnTo>
                  <a:lnTo>
                    <a:pt x="54863" y="43904"/>
                  </a:lnTo>
                  <a:lnTo>
                    <a:pt x="53779" y="43827"/>
                  </a:lnTo>
                  <a:lnTo>
                    <a:pt x="52661" y="43734"/>
                  </a:lnTo>
                  <a:lnTo>
                    <a:pt x="51509" y="43624"/>
                  </a:lnTo>
                  <a:lnTo>
                    <a:pt x="50323" y="43497"/>
                  </a:lnTo>
                  <a:lnTo>
                    <a:pt x="49104" y="43353"/>
                  </a:lnTo>
                  <a:lnTo>
                    <a:pt x="47850" y="43192"/>
                  </a:lnTo>
                  <a:lnTo>
                    <a:pt x="45733" y="35146"/>
                  </a:lnTo>
                  <a:lnTo>
                    <a:pt x="47384" y="35307"/>
                  </a:lnTo>
                  <a:lnTo>
                    <a:pt x="48951" y="35451"/>
                  </a:lnTo>
                  <a:lnTo>
                    <a:pt x="50433" y="35578"/>
                  </a:lnTo>
                  <a:lnTo>
                    <a:pt x="51831" y="35688"/>
                  </a:lnTo>
                  <a:lnTo>
                    <a:pt x="53143" y="35782"/>
                  </a:lnTo>
                  <a:lnTo>
                    <a:pt x="54371" y="35858"/>
                  </a:lnTo>
                  <a:lnTo>
                    <a:pt x="55515" y="35917"/>
                  </a:lnTo>
                  <a:lnTo>
                    <a:pt x="56573" y="35959"/>
                  </a:lnTo>
                  <a:lnTo>
                    <a:pt x="57547" y="35985"/>
                  </a:lnTo>
                  <a:lnTo>
                    <a:pt x="58437" y="35993"/>
                  </a:lnTo>
                  <a:lnTo>
                    <a:pt x="59080" y="35951"/>
                  </a:lnTo>
                  <a:lnTo>
                    <a:pt x="59656" y="35824"/>
                  </a:lnTo>
                  <a:lnTo>
                    <a:pt x="60164" y="35612"/>
                  </a:lnTo>
                  <a:lnTo>
                    <a:pt x="60605" y="35316"/>
                  </a:lnTo>
                  <a:lnTo>
                    <a:pt x="60977" y="34935"/>
                  </a:lnTo>
                  <a:lnTo>
                    <a:pt x="61282" y="34469"/>
                  </a:lnTo>
                  <a:lnTo>
                    <a:pt x="61519" y="33918"/>
                  </a:lnTo>
                  <a:lnTo>
                    <a:pt x="61689" y="33283"/>
                  </a:lnTo>
                  <a:lnTo>
                    <a:pt x="61790" y="32563"/>
                  </a:lnTo>
                  <a:lnTo>
                    <a:pt x="61824" y="31759"/>
                  </a:lnTo>
                  <a:lnTo>
                    <a:pt x="61824" y="17785"/>
                  </a:lnTo>
                  <a:lnTo>
                    <a:pt x="39381" y="17785"/>
                  </a:lnTo>
                  <a:lnTo>
                    <a:pt x="39381" y="52508"/>
                  </a:lnTo>
                  <a:lnTo>
                    <a:pt x="30912" y="52508"/>
                  </a:lnTo>
                  <a:lnTo>
                    <a:pt x="30912" y="17785"/>
                  </a:lnTo>
                  <a:lnTo>
                    <a:pt x="8469" y="17785"/>
                  </a:lnTo>
                  <a:lnTo>
                    <a:pt x="8469" y="44462"/>
                  </a:lnTo>
                  <a:lnTo>
                    <a:pt x="0" y="44462"/>
                  </a:lnTo>
                  <a:lnTo>
                    <a:pt x="0" y="10162"/>
                  </a:lnTo>
                  <a:lnTo>
                    <a:pt x="30912" y="10162"/>
                  </a:lnTo>
                  <a:lnTo>
                    <a:pt x="30912" y="0"/>
                  </a:lnTo>
                  <a:lnTo>
                    <a:pt x="39381" y="0"/>
                  </a:lnTo>
                  <a:lnTo>
                    <a:pt x="39381" y="101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4251381" y="4696833"/>
              <a:ext cx="33453" cy="45309"/>
            </a:xfrm>
            <a:custGeom>
              <a:avLst/>
              <a:pathLst>
                <a:path w="33453" h="45309">
                  <a:moveTo>
                    <a:pt x="16091" y="26254"/>
                  </a:moveTo>
                  <a:lnTo>
                    <a:pt x="14833" y="27334"/>
                  </a:lnTo>
                  <a:lnTo>
                    <a:pt x="13601" y="28371"/>
                  </a:lnTo>
                  <a:lnTo>
                    <a:pt x="12394" y="29366"/>
                  </a:lnTo>
                  <a:lnTo>
                    <a:pt x="11213" y="30319"/>
                  </a:lnTo>
                  <a:lnTo>
                    <a:pt x="10057" y="31229"/>
                  </a:lnTo>
                  <a:lnTo>
                    <a:pt x="8926" y="32098"/>
                  </a:lnTo>
                  <a:lnTo>
                    <a:pt x="7821" y="32923"/>
                  </a:lnTo>
                  <a:lnTo>
                    <a:pt x="6741" y="33707"/>
                  </a:lnTo>
                  <a:lnTo>
                    <a:pt x="5687" y="34448"/>
                  </a:lnTo>
                  <a:lnTo>
                    <a:pt x="4658" y="35146"/>
                  </a:lnTo>
                  <a:lnTo>
                    <a:pt x="0" y="27524"/>
                  </a:lnTo>
                  <a:lnTo>
                    <a:pt x="3015" y="25496"/>
                  </a:lnTo>
                  <a:lnTo>
                    <a:pt x="5962" y="23307"/>
                  </a:lnTo>
                  <a:lnTo>
                    <a:pt x="8841" y="20956"/>
                  </a:lnTo>
                  <a:lnTo>
                    <a:pt x="11653" y="18445"/>
                  </a:lnTo>
                  <a:lnTo>
                    <a:pt x="14397" y="15773"/>
                  </a:lnTo>
                  <a:lnTo>
                    <a:pt x="17073" y="12940"/>
                  </a:lnTo>
                  <a:lnTo>
                    <a:pt x="19682" y="9947"/>
                  </a:lnTo>
                  <a:lnTo>
                    <a:pt x="22223" y="6792"/>
                  </a:lnTo>
                  <a:lnTo>
                    <a:pt x="24696" y="3476"/>
                  </a:lnTo>
                  <a:lnTo>
                    <a:pt x="27101" y="0"/>
                  </a:lnTo>
                  <a:lnTo>
                    <a:pt x="33453" y="5081"/>
                  </a:lnTo>
                  <a:lnTo>
                    <a:pt x="32678" y="6347"/>
                  </a:lnTo>
                  <a:lnTo>
                    <a:pt x="31877" y="7605"/>
                  </a:lnTo>
                  <a:lnTo>
                    <a:pt x="31052" y="8854"/>
                  </a:lnTo>
                  <a:lnTo>
                    <a:pt x="30200" y="10095"/>
                  </a:lnTo>
                  <a:lnTo>
                    <a:pt x="29324" y="11327"/>
                  </a:lnTo>
                  <a:lnTo>
                    <a:pt x="28422" y="12551"/>
                  </a:lnTo>
                  <a:lnTo>
                    <a:pt x="27495" y="13766"/>
                  </a:lnTo>
                  <a:lnTo>
                    <a:pt x="26542" y="14973"/>
                  </a:lnTo>
                  <a:lnTo>
                    <a:pt x="25564" y="16171"/>
                  </a:lnTo>
                  <a:lnTo>
                    <a:pt x="24560" y="17361"/>
                  </a:lnTo>
                  <a:lnTo>
                    <a:pt x="24560" y="45309"/>
                  </a:lnTo>
                  <a:lnTo>
                    <a:pt x="16091" y="453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4281870" y="4700221"/>
              <a:ext cx="65635" cy="40228"/>
            </a:xfrm>
            <a:custGeom>
              <a:avLst/>
              <a:pathLst>
                <a:path w="65635" h="40228">
                  <a:moveTo>
                    <a:pt x="16938" y="0"/>
                  </a:moveTo>
                  <a:lnTo>
                    <a:pt x="25407" y="0"/>
                  </a:lnTo>
                  <a:lnTo>
                    <a:pt x="25407" y="14397"/>
                  </a:lnTo>
                  <a:lnTo>
                    <a:pt x="28909" y="13364"/>
                  </a:lnTo>
                  <a:lnTo>
                    <a:pt x="32301" y="12297"/>
                  </a:lnTo>
                  <a:lnTo>
                    <a:pt x="35583" y="11196"/>
                  </a:lnTo>
                  <a:lnTo>
                    <a:pt x="38754" y="10061"/>
                  </a:lnTo>
                  <a:lnTo>
                    <a:pt x="41816" y="8892"/>
                  </a:lnTo>
                  <a:lnTo>
                    <a:pt x="44767" y="7689"/>
                  </a:lnTo>
                  <a:lnTo>
                    <a:pt x="47609" y="6453"/>
                  </a:lnTo>
                  <a:lnTo>
                    <a:pt x="50340" y="5183"/>
                  </a:lnTo>
                  <a:lnTo>
                    <a:pt x="52961" y="3878"/>
                  </a:lnTo>
                  <a:lnTo>
                    <a:pt x="55472" y="2540"/>
                  </a:lnTo>
                  <a:lnTo>
                    <a:pt x="60977" y="8469"/>
                  </a:lnTo>
                  <a:lnTo>
                    <a:pt x="57878" y="10137"/>
                  </a:lnTo>
                  <a:lnTo>
                    <a:pt x="54676" y="11755"/>
                  </a:lnTo>
                  <a:lnTo>
                    <a:pt x="51373" y="13321"/>
                  </a:lnTo>
                  <a:lnTo>
                    <a:pt x="47969" y="14837"/>
                  </a:lnTo>
                  <a:lnTo>
                    <a:pt x="44462" y="16303"/>
                  </a:lnTo>
                  <a:lnTo>
                    <a:pt x="40855" y="17717"/>
                  </a:lnTo>
                  <a:lnTo>
                    <a:pt x="37145" y="19080"/>
                  </a:lnTo>
                  <a:lnTo>
                    <a:pt x="33334" y="20393"/>
                  </a:lnTo>
                  <a:lnTo>
                    <a:pt x="29421" y="21655"/>
                  </a:lnTo>
                  <a:lnTo>
                    <a:pt x="25407" y="22866"/>
                  </a:lnTo>
                  <a:lnTo>
                    <a:pt x="25407" y="29641"/>
                  </a:lnTo>
                  <a:lnTo>
                    <a:pt x="25428" y="29891"/>
                  </a:lnTo>
                  <a:lnTo>
                    <a:pt x="25492" y="30133"/>
                  </a:lnTo>
                  <a:lnTo>
                    <a:pt x="25597" y="30366"/>
                  </a:lnTo>
                  <a:lnTo>
                    <a:pt x="25746" y="30590"/>
                  </a:lnTo>
                  <a:lnTo>
                    <a:pt x="25936" y="30806"/>
                  </a:lnTo>
                  <a:lnTo>
                    <a:pt x="26169" y="31013"/>
                  </a:lnTo>
                  <a:lnTo>
                    <a:pt x="26444" y="31213"/>
                  </a:lnTo>
                  <a:lnTo>
                    <a:pt x="26762" y="31403"/>
                  </a:lnTo>
                  <a:lnTo>
                    <a:pt x="27122" y="31585"/>
                  </a:lnTo>
                  <a:lnTo>
                    <a:pt x="27524" y="31759"/>
                  </a:lnTo>
                  <a:lnTo>
                    <a:pt x="28011" y="31920"/>
                  </a:lnTo>
                  <a:lnTo>
                    <a:pt x="28625" y="32064"/>
                  </a:lnTo>
                  <a:lnTo>
                    <a:pt x="29366" y="32191"/>
                  </a:lnTo>
                  <a:lnTo>
                    <a:pt x="30234" y="32301"/>
                  </a:lnTo>
                  <a:lnTo>
                    <a:pt x="31229" y="32394"/>
                  </a:lnTo>
                  <a:lnTo>
                    <a:pt x="32352" y="32470"/>
                  </a:lnTo>
                  <a:lnTo>
                    <a:pt x="33601" y="32529"/>
                  </a:lnTo>
                  <a:lnTo>
                    <a:pt x="34977" y="32572"/>
                  </a:lnTo>
                  <a:lnTo>
                    <a:pt x="36480" y="32597"/>
                  </a:lnTo>
                  <a:lnTo>
                    <a:pt x="38111" y="32606"/>
                  </a:lnTo>
                  <a:lnTo>
                    <a:pt x="41107" y="32587"/>
                  </a:lnTo>
                  <a:lnTo>
                    <a:pt x="43827" y="32529"/>
                  </a:lnTo>
                  <a:lnTo>
                    <a:pt x="46273" y="32434"/>
                  </a:lnTo>
                  <a:lnTo>
                    <a:pt x="48443" y="32301"/>
                  </a:lnTo>
                  <a:lnTo>
                    <a:pt x="50338" y="32129"/>
                  </a:lnTo>
                  <a:lnTo>
                    <a:pt x="51958" y="31920"/>
                  </a:lnTo>
                  <a:lnTo>
                    <a:pt x="53302" y="31672"/>
                  </a:lnTo>
                  <a:lnTo>
                    <a:pt x="54371" y="31386"/>
                  </a:lnTo>
                  <a:lnTo>
                    <a:pt x="55165" y="31062"/>
                  </a:lnTo>
                  <a:lnTo>
                    <a:pt x="55684" y="30700"/>
                  </a:lnTo>
                  <a:lnTo>
                    <a:pt x="56046" y="30270"/>
                  </a:lnTo>
                  <a:lnTo>
                    <a:pt x="56370" y="29743"/>
                  </a:lnTo>
                  <a:lnTo>
                    <a:pt x="56656" y="29119"/>
                  </a:lnTo>
                  <a:lnTo>
                    <a:pt x="56904" y="28397"/>
                  </a:lnTo>
                  <a:lnTo>
                    <a:pt x="57113" y="27577"/>
                  </a:lnTo>
                  <a:lnTo>
                    <a:pt x="57285" y="26660"/>
                  </a:lnTo>
                  <a:lnTo>
                    <a:pt x="57418" y="25646"/>
                  </a:lnTo>
                  <a:lnTo>
                    <a:pt x="57513" y="24535"/>
                  </a:lnTo>
                  <a:lnTo>
                    <a:pt x="57571" y="23326"/>
                  </a:lnTo>
                  <a:lnTo>
                    <a:pt x="57590" y="22019"/>
                  </a:lnTo>
                  <a:lnTo>
                    <a:pt x="65635" y="24560"/>
                  </a:lnTo>
                  <a:lnTo>
                    <a:pt x="65517" y="26518"/>
                  </a:lnTo>
                  <a:lnTo>
                    <a:pt x="65330" y="28329"/>
                  </a:lnTo>
                  <a:lnTo>
                    <a:pt x="65076" y="29991"/>
                  </a:lnTo>
                  <a:lnTo>
                    <a:pt x="64755" y="31505"/>
                  </a:lnTo>
                  <a:lnTo>
                    <a:pt x="64365" y="32870"/>
                  </a:lnTo>
                  <a:lnTo>
                    <a:pt x="63908" y="34088"/>
                  </a:lnTo>
                  <a:lnTo>
                    <a:pt x="63383" y="35157"/>
                  </a:lnTo>
                  <a:lnTo>
                    <a:pt x="62790" y="36078"/>
                  </a:lnTo>
                  <a:lnTo>
                    <a:pt x="62129" y="36851"/>
                  </a:lnTo>
                  <a:lnTo>
                    <a:pt x="61401" y="37475"/>
                  </a:lnTo>
                  <a:lnTo>
                    <a:pt x="60482" y="37998"/>
                  </a:lnTo>
                  <a:lnTo>
                    <a:pt x="59250" y="38466"/>
                  </a:lnTo>
                  <a:lnTo>
                    <a:pt x="57704" y="38879"/>
                  </a:lnTo>
                  <a:lnTo>
                    <a:pt x="55845" y="39237"/>
                  </a:lnTo>
                  <a:lnTo>
                    <a:pt x="53673" y="39540"/>
                  </a:lnTo>
                  <a:lnTo>
                    <a:pt x="51187" y="39788"/>
                  </a:lnTo>
                  <a:lnTo>
                    <a:pt x="48388" y="39980"/>
                  </a:lnTo>
                  <a:lnTo>
                    <a:pt x="45276" y="40118"/>
                  </a:lnTo>
                  <a:lnTo>
                    <a:pt x="41850" y="40200"/>
                  </a:lnTo>
                  <a:lnTo>
                    <a:pt x="38111" y="40228"/>
                  </a:lnTo>
                  <a:lnTo>
                    <a:pt x="35420" y="40209"/>
                  </a:lnTo>
                  <a:lnTo>
                    <a:pt x="32936" y="40152"/>
                  </a:lnTo>
                  <a:lnTo>
                    <a:pt x="30660" y="40056"/>
                  </a:lnTo>
                  <a:lnTo>
                    <a:pt x="28591" y="39923"/>
                  </a:lnTo>
                  <a:lnTo>
                    <a:pt x="26730" y="39752"/>
                  </a:lnTo>
                  <a:lnTo>
                    <a:pt x="25077" y="39542"/>
                  </a:lnTo>
                  <a:lnTo>
                    <a:pt x="23631" y="39294"/>
                  </a:lnTo>
                  <a:lnTo>
                    <a:pt x="22392" y="39008"/>
                  </a:lnTo>
                  <a:lnTo>
                    <a:pt x="21361" y="38684"/>
                  </a:lnTo>
                  <a:lnTo>
                    <a:pt x="20537" y="38322"/>
                  </a:lnTo>
                  <a:lnTo>
                    <a:pt x="19853" y="37918"/>
                  </a:lnTo>
                  <a:lnTo>
                    <a:pt x="19241" y="37467"/>
                  </a:lnTo>
                  <a:lnTo>
                    <a:pt x="18701" y="36969"/>
                  </a:lnTo>
                  <a:lnTo>
                    <a:pt x="18234" y="36425"/>
                  </a:lnTo>
                  <a:lnTo>
                    <a:pt x="17838" y="35835"/>
                  </a:lnTo>
                  <a:lnTo>
                    <a:pt x="17514" y="35197"/>
                  </a:lnTo>
                  <a:lnTo>
                    <a:pt x="17262" y="34513"/>
                  </a:lnTo>
                  <a:lnTo>
                    <a:pt x="17082" y="33783"/>
                  </a:lnTo>
                  <a:lnTo>
                    <a:pt x="16974" y="33006"/>
                  </a:lnTo>
                  <a:lnTo>
                    <a:pt x="16938" y="32182"/>
                  </a:lnTo>
                  <a:lnTo>
                    <a:pt x="16938" y="24983"/>
                  </a:lnTo>
                  <a:lnTo>
                    <a:pt x="3811" y="28371"/>
                  </a:lnTo>
                  <a:lnTo>
                    <a:pt x="0" y="20749"/>
                  </a:lnTo>
                  <a:lnTo>
                    <a:pt x="1770" y="20406"/>
                  </a:lnTo>
                  <a:lnTo>
                    <a:pt x="3523" y="20054"/>
                  </a:lnTo>
                  <a:lnTo>
                    <a:pt x="5259" y="19694"/>
                  </a:lnTo>
                  <a:lnTo>
                    <a:pt x="6978" y="19326"/>
                  </a:lnTo>
                  <a:lnTo>
                    <a:pt x="8680" y="18949"/>
                  </a:lnTo>
                  <a:lnTo>
                    <a:pt x="10366" y="18564"/>
                  </a:lnTo>
                  <a:lnTo>
                    <a:pt x="12034" y="18170"/>
                  </a:lnTo>
                  <a:lnTo>
                    <a:pt x="13686" y="17768"/>
                  </a:lnTo>
                  <a:lnTo>
                    <a:pt x="15320" y="17357"/>
                  </a:lnTo>
                  <a:lnTo>
                    <a:pt x="16938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4264508" y="4745954"/>
              <a:ext cx="69023" cy="32606"/>
            </a:xfrm>
            <a:custGeom>
              <a:avLst/>
              <a:pathLst>
                <a:path w="69023" h="32606">
                  <a:moveTo>
                    <a:pt x="69023" y="0"/>
                  </a:moveTo>
                  <a:lnTo>
                    <a:pt x="69023" y="32182"/>
                  </a:lnTo>
                  <a:lnTo>
                    <a:pt x="60554" y="32182"/>
                  </a:lnTo>
                  <a:lnTo>
                    <a:pt x="60554" y="7198"/>
                  </a:lnTo>
                  <a:lnTo>
                    <a:pt x="8469" y="7198"/>
                  </a:lnTo>
                  <a:lnTo>
                    <a:pt x="8469" y="32606"/>
                  </a:lnTo>
                  <a:lnTo>
                    <a:pt x="0" y="32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4253921" y="4756964"/>
              <a:ext cx="50814" cy="38958"/>
            </a:xfrm>
            <a:custGeom>
              <a:avLst/>
              <a:pathLst>
                <a:path w="50814" h="38958">
                  <a:moveTo>
                    <a:pt x="42345" y="0"/>
                  </a:moveTo>
                  <a:lnTo>
                    <a:pt x="50814" y="1693"/>
                  </a:lnTo>
                  <a:lnTo>
                    <a:pt x="50145" y="4759"/>
                  </a:lnTo>
                  <a:lnTo>
                    <a:pt x="49324" y="7689"/>
                  </a:lnTo>
                  <a:lnTo>
                    <a:pt x="48350" y="10484"/>
                  </a:lnTo>
                  <a:lnTo>
                    <a:pt x="47223" y="13144"/>
                  </a:lnTo>
                  <a:lnTo>
                    <a:pt x="45945" y="15667"/>
                  </a:lnTo>
                  <a:lnTo>
                    <a:pt x="44513" y="18056"/>
                  </a:lnTo>
                  <a:lnTo>
                    <a:pt x="42930" y="20308"/>
                  </a:lnTo>
                  <a:lnTo>
                    <a:pt x="41193" y="22426"/>
                  </a:lnTo>
                  <a:lnTo>
                    <a:pt x="39305" y="24408"/>
                  </a:lnTo>
                  <a:lnTo>
                    <a:pt x="37264" y="26254"/>
                  </a:lnTo>
                  <a:lnTo>
                    <a:pt x="35028" y="27982"/>
                  </a:lnTo>
                  <a:lnTo>
                    <a:pt x="32555" y="29608"/>
                  </a:lnTo>
                  <a:lnTo>
                    <a:pt x="29845" y="31132"/>
                  </a:lnTo>
                  <a:lnTo>
                    <a:pt x="26897" y="32555"/>
                  </a:lnTo>
                  <a:lnTo>
                    <a:pt x="23713" y="33876"/>
                  </a:lnTo>
                  <a:lnTo>
                    <a:pt x="20292" y="35096"/>
                  </a:lnTo>
                  <a:lnTo>
                    <a:pt x="16633" y="36214"/>
                  </a:lnTo>
                  <a:lnTo>
                    <a:pt x="12737" y="37230"/>
                  </a:lnTo>
                  <a:lnTo>
                    <a:pt x="8604" y="38145"/>
                  </a:lnTo>
                  <a:lnTo>
                    <a:pt x="4234" y="38958"/>
                  </a:lnTo>
                  <a:lnTo>
                    <a:pt x="0" y="30912"/>
                  </a:lnTo>
                  <a:lnTo>
                    <a:pt x="4196" y="30275"/>
                  </a:lnTo>
                  <a:lnTo>
                    <a:pt x="8147" y="29548"/>
                  </a:lnTo>
                  <a:lnTo>
                    <a:pt x="11852" y="28733"/>
                  </a:lnTo>
                  <a:lnTo>
                    <a:pt x="15312" y="27829"/>
                  </a:lnTo>
                  <a:lnTo>
                    <a:pt x="18526" y="26836"/>
                  </a:lnTo>
                  <a:lnTo>
                    <a:pt x="21494" y="25754"/>
                  </a:lnTo>
                  <a:lnTo>
                    <a:pt x="24217" y="24583"/>
                  </a:lnTo>
                  <a:lnTo>
                    <a:pt x="26694" y="23324"/>
                  </a:lnTo>
                  <a:lnTo>
                    <a:pt x="28926" y="21975"/>
                  </a:lnTo>
                  <a:lnTo>
                    <a:pt x="30912" y="20537"/>
                  </a:lnTo>
                  <a:lnTo>
                    <a:pt x="32703" y="18998"/>
                  </a:lnTo>
                  <a:lnTo>
                    <a:pt x="34350" y="17344"/>
                  </a:lnTo>
                  <a:lnTo>
                    <a:pt x="35854" y="15576"/>
                  </a:lnTo>
                  <a:lnTo>
                    <a:pt x="37213" y="13694"/>
                  </a:lnTo>
                  <a:lnTo>
                    <a:pt x="38428" y="11698"/>
                  </a:lnTo>
                  <a:lnTo>
                    <a:pt x="39500" y="9587"/>
                  </a:lnTo>
                  <a:lnTo>
                    <a:pt x="40427" y="7361"/>
                  </a:lnTo>
                  <a:lnTo>
                    <a:pt x="41210" y="5022"/>
                  </a:lnTo>
                  <a:lnTo>
                    <a:pt x="41850" y="25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4303466" y="4776020"/>
              <a:ext cx="40228" cy="19902"/>
            </a:xfrm>
            <a:custGeom>
              <a:avLst/>
              <a:pathLst>
                <a:path w="40228" h="19902">
                  <a:moveTo>
                    <a:pt x="3811" y="0"/>
                  </a:moveTo>
                  <a:lnTo>
                    <a:pt x="7605" y="952"/>
                  </a:lnTo>
                  <a:lnTo>
                    <a:pt x="11365" y="1947"/>
                  </a:lnTo>
                  <a:lnTo>
                    <a:pt x="15092" y="2985"/>
                  </a:lnTo>
                  <a:lnTo>
                    <a:pt x="18784" y="4065"/>
                  </a:lnTo>
                  <a:lnTo>
                    <a:pt x="22443" y="5187"/>
                  </a:lnTo>
                  <a:lnTo>
                    <a:pt x="26068" y="6351"/>
                  </a:lnTo>
                  <a:lnTo>
                    <a:pt x="29658" y="7558"/>
                  </a:lnTo>
                  <a:lnTo>
                    <a:pt x="33215" y="8807"/>
                  </a:lnTo>
                  <a:lnTo>
                    <a:pt x="36739" y="10099"/>
                  </a:lnTo>
                  <a:lnTo>
                    <a:pt x="40228" y="11433"/>
                  </a:lnTo>
                  <a:lnTo>
                    <a:pt x="36417" y="19902"/>
                  </a:lnTo>
                  <a:lnTo>
                    <a:pt x="32699" y="18327"/>
                  </a:lnTo>
                  <a:lnTo>
                    <a:pt x="28998" y="16819"/>
                  </a:lnTo>
                  <a:lnTo>
                    <a:pt x="25314" y="15379"/>
                  </a:lnTo>
                  <a:lnTo>
                    <a:pt x="21647" y="14007"/>
                  </a:lnTo>
                  <a:lnTo>
                    <a:pt x="17996" y="12703"/>
                  </a:lnTo>
                  <a:lnTo>
                    <a:pt x="14363" y="11467"/>
                  </a:lnTo>
                  <a:lnTo>
                    <a:pt x="10747" y="10298"/>
                  </a:lnTo>
                  <a:lnTo>
                    <a:pt x="7147" y="9197"/>
                  </a:lnTo>
                  <a:lnTo>
                    <a:pt x="3565" y="8164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4358092" y="4697680"/>
              <a:ext cx="99512" cy="96971"/>
            </a:xfrm>
            <a:custGeom>
              <a:avLst/>
              <a:pathLst>
                <a:path w="99512" h="96971">
                  <a:moveTo>
                    <a:pt x="4658" y="24560"/>
                  </a:moveTo>
                  <a:lnTo>
                    <a:pt x="44039" y="24560"/>
                  </a:lnTo>
                  <a:lnTo>
                    <a:pt x="44039" y="0"/>
                  </a:lnTo>
                  <a:lnTo>
                    <a:pt x="53355" y="0"/>
                  </a:lnTo>
                  <a:lnTo>
                    <a:pt x="53355" y="24560"/>
                  </a:lnTo>
                  <a:lnTo>
                    <a:pt x="94854" y="24560"/>
                  </a:lnTo>
                  <a:lnTo>
                    <a:pt x="94854" y="33029"/>
                  </a:lnTo>
                  <a:lnTo>
                    <a:pt x="55049" y="33029"/>
                  </a:lnTo>
                  <a:lnTo>
                    <a:pt x="57552" y="40817"/>
                  </a:lnTo>
                  <a:lnTo>
                    <a:pt x="60486" y="48087"/>
                  </a:lnTo>
                  <a:lnTo>
                    <a:pt x="63853" y="54841"/>
                  </a:lnTo>
                  <a:lnTo>
                    <a:pt x="67651" y="61079"/>
                  </a:lnTo>
                  <a:lnTo>
                    <a:pt x="71881" y="66800"/>
                  </a:lnTo>
                  <a:lnTo>
                    <a:pt x="76544" y="72004"/>
                  </a:lnTo>
                  <a:lnTo>
                    <a:pt x="81638" y="76692"/>
                  </a:lnTo>
                  <a:lnTo>
                    <a:pt x="87164" y="80863"/>
                  </a:lnTo>
                  <a:lnTo>
                    <a:pt x="93122" y="84517"/>
                  </a:lnTo>
                  <a:lnTo>
                    <a:pt x="99512" y="87655"/>
                  </a:lnTo>
                  <a:lnTo>
                    <a:pt x="94854" y="96971"/>
                  </a:lnTo>
                  <a:lnTo>
                    <a:pt x="89002" y="93948"/>
                  </a:lnTo>
                  <a:lnTo>
                    <a:pt x="83471" y="90467"/>
                  </a:lnTo>
                  <a:lnTo>
                    <a:pt x="78263" y="86529"/>
                  </a:lnTo>
                  <a:lnTo>
                    <a:pt x="73376" y="82133"/>
                  </a:lnTo>
                  <a:lnTo>
                    <a:pt x="68811" y="77280"/>
                  </a:lnTo>
                  <a:lnTo>
                    <a:pt x="64568" y="71970"/>
                  </a:lnTo>
                  <a:lnTo>
                    <a:pt x="60647" y="66203"/>
                  </a:lnTo>
                  <a:lnTo>
                    <a:pt x="57048" y="59978"/>
                  </a:lnTo>
                  <a:lnTo>
                    <a:pt x="53770" y="53296"/>
                  </a:lnTo>
                  <a:lnTo>
                    <a:pt x="50814" y="46156"/>
                  </a:lnTo>
                  <a:lnTo>
                    <a:pt x="48676" y="52229"/>
                  </a:lnTo>
                  <a:lnTo>
                    <a:pt x="45987" y="58081"/>
                  </a:lnTo>
                  <a:lnTo>
                    <a:pt x="42747" y="63713"/>
                  </a:lnTo>
                  <a:lnTo>
                    <a:pt x="38958" y="69125"/>
                  </a:lnTo>
                  <a:lnTo>
                    <a:pt x="34617" y="74316"/>
                  </a:lnTo>
                  <a:lnTo>
                    <a:pt x="29726" y="79288"/>
                  </a:lnTo>
                  <a:lnTo>
                    <a:pt x="24285" y="84039"/>
                  </a:lnTo>
                  <a:lnTo>
                    <a:pt x="18293" y="88570"/>
                  </a:lnTo>
                  <a:lnTo>
                    <a:pt x="11750" y="92881"/>
                  </a:lnTo>
                  <a:lnTo>
                    <a:pt x="4658" y="96971"/>
                  </a:lnTo>
                  <a:lnTo>
                    <a:pt x="0" y="88925"/>
                  </a:lnTo>
                  <a:lnTo>
                    <a:pt x="7829" y="84174"/>
                  </a:lnTo>
                  <a:lnTo>
                    <a:pt x="14888" y="79237"/>
                  </a:lnTo>
                  <a:lnTo>
                    <a:pt x="21177" y="74113"/>
                  </a:lnTo>
                  <a:lnTo>
                    <a:pt x="26694" y="68803"/>
                  </a:lnTo>
                  <a:lnTo>
                    <a:pt x="31441" y="63306"/>
                  </a:lnTo>
                  <a:lnTo>
                    <a:pt x="35417" y="57624"/>
                  </a:lnTo>
                  <a:lnTo>
                    <a:pt x="38623" y="51754"/>
                  </a:lnTo>
                  <a:lnTo>
                    <a:pt x="41058" y="45699"/>
                  </a:lnTo>
                  <a:lnTo>
                    <a:pt x="42722" y="39457"/>
                  </a:lnTo>
                  <a:lnTo>
                    <a:pt x="43616" y="33029"/>
                  </a:lnTo>
                  <a:lnTo>
                    <a:pt x="4658" y="330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4468191" y="4697680"/>
              <a:ext cx="95701" cy="93160"/>
            </a:xfrm>
            <a:custGeom>
              <a:avLst/>
              <a:pathLst>
                <a:path w="95701" h="93160">
                  <a:moveTo>
                    <a:pt x="45733" y="0"/>
                  </a:moveTo>
                  <a:lnTo>
                    <a:pt x="46563" y="1621"/>
                  </a:lnTo>
                  <a:lnTo>
                    <a:pt x="47359" y="3269"/>
                  </a:lnTo>
                  <a:lnTo>
                    <a:pt x="48121" y="4941"/>
                  </a:lnTo>
                  <a:lnTo>
                    <a:pt x="48850" y="6639"/>
                  </a:lnTo>
                  <a:lnTo>
                    <a:pt x="49544" y="8363"/>
                  </a:lnTo>
                  <a:lnTo>
                    <a:pt x="50205" y="10112"/>
                  </a:lnTo>
                  <a:lnTo>
                    <a:pt x="50831" y="11886"/>
                  </a:lnTo>
                  <a:lnTo>
                    <a:pt x="51424" y="13686"/>
                  </a:lnTo>
                  <a:lnTo>
                    <a:pt x="51983" y="15511"/>
                  </a:lnTo>
                  <a:lnTo>
                    <a:pt x="52508" y="17361"/>
                  </a:lnTo>
                  <a:lnTo>
                    <a:pt x="92737" y="17361"/>
                  </a:lnTo>
                  <a:lnTo>
                    <a:pt x="92737" y="25407"/>
                  </a:lnTo>
                  <a:lnTo>
                    <a:pt x="51661" y="25407"/>
                  </a:lnTo>
                  <a:lnTo>
                    <a:pt x="51661" y="48274"/>
                  </a:lnTo>
                  <a:lnTo>
                    <a:pt x="87232" y="48274"/>
                  </a:lnTo>
                  <a:lnTo>
                    <a:pt x="87232" y="56319"/>
                  </a:lnTo>
                  <a:lnTo>
                    <a:pt x="51661" y="56319"/>
                  </a:lnTo>
                  <a:lnTo>
                    <a:pt x="51661" y="85114"/>
                  </a:lnTo>
                  <a:lnTo>
                    <a:pt x="95701" y="85114"/>
                  </a:lnTo>
                  <a:lnTo>
                    <a:pt x="95701" y="93160"/>
                  </a:lnTo>
                  <a:lnTo>
                    <a:pt x="0" y="93160"/>
                  </a:lnTo>
                  <a:lnTo>
                    <a:pt x="0" y="85114"/>
                  </a:lnTo>
                  <a:lnTo>
                    <a:pt x="43192" y="85114"/>
                  </a:lnTo>
                  <a:lnTo>
                    <a:pt x="43192" y="56319"/>
                  </a:lnTo>
                  <a:lnTo>
                    <a:pt x="8045" y="56319"/>
                  </a:lnTo>
                  <a:lnTo>
                    <a:pt x="8045" y="48274"/>
                  </a:lnTo>
                  <a:lnTo>
                    <a:pt x="43192" y="48274"/>
                  </a:lnTo>
                  <a:lnTo>
                    <a:pt x="43192" y="25407"/>
                  </a:lnTo>
                  <a:lnTo>
                    <a:pt x="2964" y="25407"/>
                  </a:lnTo>
                  <a:lnTo>
                    <a:pt x="2964" y="17361"/>
                  </a:lnTo>
                  <a:lnTo>
                    <a:pt x="42769" y="17361"/>
                  </a:lnTo>
                  <a:lnTo>
                    <a:pt x="42252" y="15845"/>
                  </a:lnTo>
                  <a:lnTo>
                    <a:pt x="41718" y="14346"/>
                  </a:lnTo>
                  <a:lnTo>
                    <a:pt x="41168" y="12864"/>
                  </a:lnTo>
                  <a:lnTo>
                    <a:pt x="40601" y="11399"/>
                  </a:lnTo>
                  <a:lnTo>
                    <a:pt x="40016" y="9951"/>
                  </a:lnTo>
                  <a:lnTo>
                    <a:pt x="39415" y="8519"/>
                  </a:lnTo>
                  <a:lnTo>
                    <a:pt x="38797" y="7105"/>
                  </a:lnTo>
                  <a:lnTo>
                    <a:pt x="38161" y="5708"/>
                  </a:lnTo>
                  <a:lnTo>
                    <a:pt x="37509" y="4327"/>
                  </a:lnTo>
                  <a:lnTo>
                    <a:pt x="3684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4606238" y="4697257"/>
              <a:ext cx="67753" cy="52932"/>
            </a:xfrm>
            <a:custGeom>
              <a:avLst/>
              <a:pathLst>
                <a:path w="67753" h="52932">
                  <a:moveTo>
                    <a:pt x="58860" y="0"/>
                  </a:moveTo>
                  <a:lnTo>
                    <a:pt x="62671" y="7198"/>
                  </a:lnTo>
                  <a:lnTo>
                    <a:pt x="60359" y="7613"/>
                  </a:lnTo>
                  <a:lnTo>
                    <a:pt x="57996" y="8011"/>
                  </a:lnTo>
                  <a:lnTo>
                    <a:pt x="55582" y="8392"/>
                  </a:lnTo>
                  <a:lnTo>
                    <a:pt x="53118" y="8757"/>
                  </a:lnTo>
                  <a:lnTo>
                    <a:pt x="50603" y="9104"/>
                  </a:lnTo>
                  <a:lnTo>
                    <a:pt x="48036" y="9434"/>
                  </a:lnTo>
                  <a:lnTo>
                    <a:pt x="45420" y="9747"/>
                  </a:lnTo>
                  <a:lnTo>
                    <a:pt x="42752" y="10044"/>
                  </a:lnTo>
                  <a:lnTo>
                    <a:pt x="40033" y="10323"/>
                  </a:lnTo>
                  <a:lnTo>
                    <a:pt x="37264" y="10586"/>
                  </a:lnTo>
                  <a:lnTo>
                    <a:pt x="37264" y="23290"/>
                  </a:lnTo>
                  <a:lnTo>
                    <a:pt x="45309" y="23290"/>
                  </a:lnTo>
                  <a:lnTo>
                    <a:pt x="45894" y="22189"/>
                  </a:lnTo>
                  <a:lnTo>
                    <a:pt x="46461" y="21088"/>
                  </a:lnTo>
                  <a:lnTo>
                    <a:pt x="47012" y="19987"/>
                  </a:lnTo>
                  <a:lnTo>
                    <a:pt x="47545" y="18886"/>
                  </a:lnTo>
                  <a:lnTo>
                    <a:pt x="48062" y="17785"/>
                  </a:lnTo>
                  <a:lnTo>
                    <a:pt x="48562" y="16684"/>
                  </a:lnTo>
                  <a:lnTo>
                    <a:pt x="49044" y="15583"/>
                  </a:lnTo>
                  <a:lnTo>
                    <a:pt x="49510" y="14482"/>
                  </a:lnTo>
                  <a:lnTo>
                    <a:pt x="49959" y="13381"/>
                  </a:lnTo>
                  <a:lnTo>
                    <a:pt x="50391" y="12280"/>
                  </a:lnTo>
                  <a:lnTo>
                    <a:pt x="58860" y="14397"/>
                  </a:lnTo>
                  <a:lnTo>
                    <a:pt x="53779" y="23290"/>
                  </a:lnTo>
                  <a:lnTo>
                    <a:pt x="65635" y="23290"/>
                  </a:lnTo>
                  <a:lnTo>
                    <a:pt x="65635" y="30912"/>
                  </a:lnTo>
                  <a:lnTo>
                    <a:pt x="44039" y="30912"/>
                  </a:lnTo>
                  <a:lnTo>
                    <a:pt x="45953" y="32809"/>
                  </a:lnTo>
                  <a:lnTo>
                    <a:pt x="47969" y="34604"/>
                  </a:lnTo>
                  <a:lnTo>
                    <a:pt x="50086" y="36298"/>
                  </a:lnTo>
                  <a:lnTo>
                    <a:pt x="52305" y="37890"/>
                  </a:lnTo>
                  <a:lnTo>
                    <a:pt x="54625" y="39381"/>
                  </a:lnTo>
                  <a:lnTo>
                    <a:pt x="57048" y="40770"/>
                  </a:lnTo>
                  <a:lnTo>
                    <a:pt x="59571" y="42057"/>
                  </a:lnTo>
                  <a:lnTo>
                    <a:pt x="62197" y="43243"/>
                  </a:lnTo>
                  <a:lnTo>
                    <a:pt x="64924" y="44327"/>
                  </a:lnTo>
                  <a:lnTo>
                    <a:pt x="67753" y="45309"/>
                  </a:lnTo>
                  <a:lnTo>
                    <a:pt x="63942" y="52932"/>
                  </a:lnTo>
                  <a:lnTo>
                    <a:pt x="60855" y="51509"/>
                  </a:lnTo>
                  <a:lnTo>
                    <a:pt x="57861" y="49950"/>
                  </a:lnTo>
                  <a:lnTo>
                    <a:pt x="54960" y="48257"/>
                  </a:lnTo>
                  <a:lnTo>
                    <a:pt x="52152" y="46427"/>
                  </a:lnTo>
                  <a:lnTo>
                    <a:pt x="49438" y="44462"/>
                  </a:lnTo>
                  <a:lnTo>
                    <a:pt x="46817" y="42362"/>
                  </a:lnTo>
                  <a:lnTo>
                    <a:pt x="44289" y="40126"/>
                  </a:lnTo>
                  <a:lnTo>
                    <a:pt x="41854" y="37755"/>
                  </a:lnTo>
                  <a:lnTo>
                    <a:pt x="39512" y="35248"/>
                  </a:lnTo>
                  <a:lnTo>
                    <a:pt x="37264" y="32606"/>
                  </a:lnTo>
                  <a:lnTo>
                    <a:pt x="37264" y="50814"/>
                  </a:lnTo>
                  <a:lnTo>
                    <a:pt x="29218" y="50814"/>
                  </a:lnTo>
                  <a:lnTo>
                    <a:pt x="29218" y="33876"/>
                  </a:lnTo>
                  <a:lnTo>
                    <a:pt x="27224" y="36120"/>
                  </a:lnTo>
                  <a:lnTo>
                    <a:pt x="25136" y="38280"/>
                  </a:lnTo>
                  <a:lnTo>
                    <a:pt x="22955" y="40355"/>
                  </a:lnTo>
                  <a:lnTo>
                    <a:pt x="20681" y="42345"/>
                  </a:lnTo>
                  <a:lnTo>
                    <a:pt x="18314" y="44251"/>
                  </a:lnTo>
                  <a:lnTo>
                    <a:pt x="15854" y="46072"/>
                  </a:lnTo>
                  <a:lnTo>
                    <a:pt x="13300" y="47808"/>
                  </a:lnTo>
                  <a:lnTo>
                    <a:pt x="10654" y="49459"/>
                  </a:lnTo>
                  <a:lnTo>
                    <a:pt x="7914" y="51026"/>
                  </a:lnTo>
                  <a:lnTo>
                    <a:pt x="5081" y="52508"/>
                  </a:lnTo>
                  <a:lnTo>
                    <a:pt x="0" y="45733"/>
                  </a:lnTo>
                  <a:lnTo>
                    <a:pt x="2820" y="44518"/>
                  </a:lnTo>
                  <a:lnTo>
                    <a:pt x="5521" y="43243"/>
                  </a:lnTo>
                  <a:lnTo>
                    <a:pt x="8104" y="41909"/>
                  </a:lnTo>
                  <a:lnTo>
                    <a:pt x="10569" y="40516"/>
                  </a:lnTo>
                  <a:lnTo>
                    <a:pt x="12915" y="39063"/>
                  </a:lnTo>
                  <a:lnTo>
                    <a:pt x="15142" y="37552"/>
                  </a:lnTo>
                  <a:lnTo>
                    <a:pt x="17251" y="35981"/>
                  </a:lnTo>
                  <a:lnTo>
                    <a:pt x="19241" y="34350"/>
                  </a:lnTo>
                  <a:lnTo>
                    <a:pt x="21113" y="32661"/>
                  </a:lnTo>
                  <a:lnTo>
                    <a:pt x="22866" y="30912"/>
                  </a:lnTo>
                  <a:lnTo>
                    <a:pt x="2540" y="30912"/>
                  </a:lnTo>
                  <a:lnTo>
                    <a:pt x="2540" y="23290"/>
                  </a:lnTo>
                  <a:lnTo>
                    <a:pt x="12280" y="23290"/>
                  </a:lnTo>
                  <a:lnTo>
                    <a:pt x="12102" y="22540"/>
                  </a:lnTo>
                  <a:lnTo>
                    <a:pt x="11907" y="21816"/>
                  </a:lnTo>
                  <a:lnTo>
                    <a:pt x="11695" y="21117"/>
                  </a:lnTo>
                  <a:lnTo>
                    <a:pt x="11467" y="20444"/>
                  </a:lnTo>
                  <a:lnTo>
                    <a:pt x="11221" y="19796"/>
                  </a:lnTo>
                  <a:lnTo>
                    <a:pt x="10959" y="19174"/>
                  </a:lnTo>
                  <a:lnTo>
                    <a:pt x="10679" y="18577"/>
                  </a:lnTo>
                  <a:lnTo>
                    <a:pt x="10383" y="18005"/>
                  </a:lnTo>
                  <a:lnTo>
                    <a:pt x="10069" y="17459"/>
                  </a:lnTo>
                  <a:lnTo>
                    <a:pt x="9739" y="16938"/>
                  </a:lnTo>
                  <a:lnTo>
                    <a:pt x="16514" y="13550"/>
                  </a:lnTo>
                  <a:lnTo>
                    <a:pt x="17018" y="14410"/>
                  </a:lnTo>
                  <a:lnTo>
                    <a:pt x="17514" y="15295"/>
                  </a:lnTo>
                  <a:lnTo>
                    <a:pt x="18001" y="16205"/>
                  </a:lnTo>
                  <a:lnTo>
                    <a:pt x="18479" y="17141"/>
                  </a:lnTo>
                  <a:lnTo>
                    <a:pt x="18949" y="18102"/>
                  </a:lnTo>
                  <a:lnTo>
                    <a:pt x="19411" y="19089"/>
                  </a:lnTo>
                  <a:lnTo>
                    <a:pt x="19864" y="20101"/>
                  </a:lnTo>
                  <a:lnTo>
                    <a:pt x="20308" y="21138"/>
                  </a:lnTo>
                  <a:lnTo>
                    <a:pt x="20745" y="22201"/>
                  </a:lnTo>
                  <a:lnTo>
                    <a:pt x="21172" y="23290"/>
                  </a:lnTo>
                  <a:lnTo>
                    <a:pt x="29218" y="23290"/>
                  </a:lnTo>
                  <a:lnTo>
                    <a:pt x="29218" y="11009"/>
                  </a:lnTo>
                  <a:lnTo>
                    <a:pt x="27088" y="11175"/>
                  </a:lnTo>
                  <a:lnTo>
                    <a:pt x="24933" y="11331"/>
                  </a:lnTo>
                  <a:lnTo>
                    <a:pt x="22752" y="11479"/>
                  </a:lnTo>
                  <a:lnTo>
                    <a:pt x="20546" y="11619"/>
                  </a:lnTo>
                  <a:lnTo>
                    <a:pt x="18314" y="11750"/>
                  </a:lnTo>
                  <a:lnTo>
                    <a:pt x="16057" y="11873"/>
                  </a:lnTo>
                  <a:lnTo>
                    <a:pt x="13775" y="11988"/>
                  </a:lnTo>
                  <a:lnTo>
                    <a:pt x="11467" y="12093"/>
                  </a:lnTo>
                  <a:lnTo>
                    <a:pt x="9133" y="12191"/>
                  </a:lnTo>
                  <a:lnTo>
                    <a:pt x="6775" y="12280"/>
                  </a:lnTo>
                  <a:lnTo>
                    <a:pt x="4234" y="4658"/>
                  </a:lnTo>
                  <a:lnTo>
                    <a:pt x="9735" y="4611"/>
                  </a:lnTo>
                  <a:lnTo>
                    <a:pt x="15227" y="4471"/>
                  </a:lnTo>
                  <a:lnTo>
                    <a:pt x="20711" y="4238"/>
                  </a:lnTo>
                  <a:lnTo>
                    <a:pt x="26186" y="3912"/>
                  </a:lnTo>
                  <a:lnTo>
                    <a:pt x="31653" y="3493"/>
                  </a:lnTo>
                  <a:lnTo>
                    <a:pt x="37111" y="2981"/>
                  </a:lnTo>
                  <a:lnTo>
                    <a:pt x="42561" y="2375"/>
                  </a:lnTo>
                  <a:lnTo>
                    <a:pt x="48003" y="1676"/>
                  </a:lnTo>
                  <a:lnTo>
                    <a:pt x="53436" y="8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4612166" y="4751036"/>
              <a:ext cx="55472" cy="43616"/>
            </a:xfrm>
            <a:custGeom>
              <a:avLst/>
              <a:pathLst>
                <a:path w="55472" h="43616">
                  <a:moveTo>
                    <a:pt x="47850" y="38111"/>
                  </a:moveTo>
                  <a:lnTo>
                    <a:pt x="8045" y="38111"/>
                  </a:lnTo>
                  <a:lnTo>
                    <a:pt x="8045" y="43616"/>
                  </a:lnTo>
                  <a:lnTo>
                    <a:pt x="0" y="43616"/>
                  </a:lnTo>
                  <a:lnTo>
                    <a:pt x="0" y="0"/>
                  </a:lnTo>
                  <a:lnTo>
                    <a:pt x="55472" y="0"/>
                  </a:lnTo>
                  <a:lnTo>
                    <a:pt x="55472" y="43616"/>
                  </a:lnTo>
                  <a:lnTo>
                    <a:pt x="47850" y="436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4620212" y="4757811"/>
              <a:ext cx="15244" cy="8892"/>
            </a:xfrm>
            <a:custGeom>
              <a:avLst/>
              <a:pathLst>
                <a:path w="15244" h="8892">
                  <a:moveTo>
                    <a:pt x="15244" y="0"/>
                  </a:moveTo>
                  <a:lnTo>
                    <a:pt x="0" y="0"/>
                  </a:lnTo>
                  <a:lnTo>
                    <a:pt x="0" y="8892"/>
                  </a:lnTo>
                  <a:lnTo>
                    <a:pt x="15244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4643079" y="4757811"/>
              <a:ext cx="16938" cy="8892"/>
            </a:xfrm>
            <a:custGeom>
              <a:avLst/>
              <a:pathLst>
                <a:path w="16938" h="8892">
                  <a:moveTo>
                    <a:pt x="0" y="8892"/>
                  </a:moveTo>
                  <a:lnTo>
                    <a:pt x="16938" y="8892"/>
                  </a:lnTo>
                  <a:lnTo>
                    <a:pt x="169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4620212" y="4773056"/>
              <a:ext cx="15244" cy="8892"/>
            </a:xfrm>
            <a:custGeom>
              <a:avLst/>
              <a:pathLst>
                <a:path w="15244" h="8892">
                  <a:moveTo>
                    <a:pt x="15244" y="0"/>
                  </a:moveTo>
                  <a:lnTo>
                    <a:pt x="0" y="0"/>
                  </a:lnTo>
                  <a:lnTo>
                    <a:pt x="0" y="8892"/>
                  </a:lnTo>
                  <a:lnTo>
                    <a:pt x="15244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4643079" y="4773056"/>
              <a:ext cx="16938" cy="8892"/>
            </a:xfrm>
            <a:custGeom>
              <a:avLst/>
              <a:pathLst>
                <a:path w="16938" h="8892">
                  <a:moveTo>
                    <a:pt x="0" y="8892"/>
                  </a:moveTo>
                  <a:lnTo>
                    <a:pt x="16938" y="8892"/>
                  </a:lnTo>
                  <a:lnTo>
                    <a:pt x="169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4574902" y="4697257"/>
              <a:ext cx="30065" cy="97395"/>
            </a:xfrm>
            <a:custGeom>
              <a:avLst/>
              <a:pathLst>
                <a:path w="30065" h="97395">
                  <a:moveTo>
                    <a:pt x="1693" y="17785"/>
                  </a:moveTo>
                  <a:lnTo>
                    <a:pt x="11856" y="17785"/>
                  </a:lnTo>
                  <a:lnTo>
                    <a:pt x="11856" y="0"/>
                  </a:lnTo>
                  <a:lnTo>
                    <a:pt x="19902" y="0"/>
                  </a:lnTo>
                  <a:lnTo>
                    <a:pt x="19902" y="17785"/>
                  </a:lnTo>
                  <a:lnTo>
                    <a:pt x="30065" y="17785"/>
                  </a:lnTo>
                  <a:lnTo>
                    <a:pt x="30065" y="25830"/>
                  </a:lnTo>
                  <a:lnTo>
                    <a:pt x="19902" y="25830"/>
                  </a:lnTo>
                  <a:lnTo>
                    <a:pt x="19902" y="47003"/>
                  </a:lnTo>
                  <a:lnTo>
                    <a:pt x="27948" y="42345"/>
                  </a:lnTo>
                  <a:lnTo>
                    <a:pt x="29641" y="49967"/>
                  </a:lnTo>
                  <a:lnTo>
                    <a:pt x="28706" y="50641"/>
                  </a:lnTo>
                  <a:lnTo>
                    <a:pt x="27761" y="51306"/>
                  </a:lnTo>
                  <a:lnTo>
                    <a:pt x="26809" y="51962"/>
                  </a:lnTo>
                  <a:lnTo>
                    <a:pt x="25847" y="52610"/>
                  </a:lnTo>
                  <a:lnTo>
                    <a:pt x="24878" y="53249"/>
                  </a:lnTo>
                  <a:lnTo>
                    <a:pt x="23899" y="53880"/>
                  </a:lnTo>
                  <a:lnTo>
                    <a:pt x="22913" y="54503"/>
                  </a:lnTo>
                  <a:lnTo>
                    <a:pt x="21918" y="55117"/>
                  </a:lnTo>
                  <a:lnTo>
                    <a:pt x="20914" y="55722"/>
                  </a:lnTo>
                  <a:lnTo>
                    <a:pt x="19902" y="56319"/>
                  </a:lnTo>
                  <a:lnTo>
                    <a:pt x="19902" y="86385"/>
                  </a:lnTo>
                  <a:lnTo>
                    <a:pt x="19885" y="87615"/>
                  </a:lnTo>
                  <a:lnTo>
                    <a:pt x="19834" y="88765"/>
                  </a:lnTo>
                  <a:lnTo>
                    <a:pt x="19750" y="89834"/>
                  </a:lnTo>
                  <a:lnTo>
                    <a:pt x="19631" y="90823"/>
                  </a:lnTo>
                  <a:lnTo>
                    <a:pt x="19479" y="91731"/>
                  </a:lnTo>
                  <a:lnTo>
                    <a:pt x="19292" y="92559"/>
                  </a:lnTo>
                  <a:lnTo>
                    <a:pt x="19072" y="93306"/>
                  </a:lnTo>
                  <a:lnTo>
                    <a:pt x="18818" y="93973"/>
                  </a:lnTo>
                  <a:lnTo>
                    <a:pt x="18530" y="94560"/>
                  </a:lnTo>
                  <a:lnTo>
                    <a:pt x="18208" y="95066"/>
                  </a:lnTo>
                  <a:lnTo>
                    <a:pt x="17840" y="95508"/>
                  </a:lnTo>
                  <a:lnTo>
                    <a:pt x="17412" y="95904"/>
                  </a:lnTo>
                  <a:lnTo>
                    <a:pt x="16925" y="96253"/>
                  </a:lnTo>
                  <a:lnTo>
                    <a:pt x="16379" y="96556"/>
                  </a:lnTo>
                  <a:lnTo>
                    <a:pt x="15773" y="96812"/>
                  </a:lnTo>
                  <a:lnTo>
                    <a:pt x="15108" y="97022"/>
                  </a:lnTo>
                  <a:lnTo>
                    <a:pt x="14384" y="97185"/>
                  </a:lnTo>
                  <a:lnTo>
                    <a:pt x="13601" y="97301"/>
                  </a:lnTo>
                  <a:lnTo>
                    <a:pt x="12758" y="97371"/>
                  </a:lnTo>
                  <a:lnTo>
                    <a:pt x="11856" y="97395"/>
                  </a:lnTo>
                  <a:lnTo>
                    <a:pt x="11014" y="97386"/>
                  </a:lnTo>
                  <a:lnTo>
                    <a:pt x="10179" y="97361"/>
                  </a:lnTo>
                  <a:lnTo>
                    <a:pt x="9354" y="97318"/>
                  </a:lnTo>
                  <a:lnTo>
                    <a:pt x="8536" y="97259"/>
                  </a:lnTo>
                  <a:lnTo>
                    <a:pt x="7728" y="97183"/>
                  </a:lnTo>
                  <a:lnTo>
                    <a:pt x="6927" y="97090"/>
                  </a:lnTo>
                  <a:lnTo>
                    <a:pt x="6135" y="96980"/>
                  </a:lnTo>
                  <a:lnTo>
                    <a:pt x="5352" y="96853"/>
                  </a:lnTo>
                  <a:lnTo>
                    <a:pt x="4577" y="96709"/>
                  </a:lnTo>
                  <a:lnTo>
                    <a:pt x="3811" y="96548"/>
                  </a:lnTo>
                  <a:lnTo>
                    <a:pt x="1693" y="88502"/>
                  </a:lnTo>
                  <a:lnTo>
                    <a:pt x="2621" y="88663"/>
                  </a:lnTo>
                  <a:lnTo>
                    <a:pt x="3540" y="88807"/>
                  </a:lnTo>
                  <a:lnTo>
                    <a:pt x="4450" y="88934"/>
                  </a:lnTo>
                  <a:lnTo>
                    <a:pt x="5352" y="89044"/>
                  </a:lnTo>
                  <a:lnTo>
                    <a:pt x="6245" y="89137"/>
                  </a:lnTo>
                  <a:lnTo>
                    <a:pt x="7131" y="89213"/>
                  </a:lnTo>
                  <a:lnTo>
                    <a:pt x="8007" y="89273"/>
                  </a:lnTo>
                  <a:lnTo>
                    <a:pt x="8875" y="89315"/>
                  </a:lnTo>
                  <a:lnTo>
                    <a:pt x="9735" y="89340"/>
                  </a:lnTo>
                  <a:lnTo>
                    <a:pt x="10586" y="89349"/>
                  </a:lnTo>
                  <a:lnTo>
                    <a:pt x="10827" y="89298"/>
                  </a:lnTo>
                  <a:lnTo>
                    <a:pt x="11043" y="89146"/>
                  </a:lnTo>
                  <a:lnTo>
                    <a:pt x="11234" y="88892"/>
                  </a:lnTo>
                  <a:lnTo>
                    <a:pt x="11399" y="88536"/>
                  </a:lnTo>
                  <a:lnTo>
                    <a:pt x="11539" y="88079"/>
                  </a:lnTo>
                  <a:lnTo>
                    <a:pt x="11653" y="87520"/>
                  </a:lnTo>
                  <a:lnTo>
                    <a:pt x="11742" y="86859"/>
                  </a:lnTo>
                  <a:lnTo>
                    <a:pt x="11805" y="86097"/>
                  </a:lnTo>
                  <a:lnTo>
                    <a:pt x="11844" y="85233"/>
                  </a:lnTo>
                  <a:lnTo>
                    <a:pt x="11856" y="84267"/>
                  </a:lnTo>
                  <a:lnTo>
                    <a:pt x="11856" y="60554"/>
                  </a:lnTo>
                  <a:lnTo>
                    <a:pt x="11005" y="61058"/>
                  </a:lnTo>
                  <a:lnTo>
                    <a:pt x="10146" y="61553"/>
                  </a:lnTo>
                  <a:lnTo>
                    <a:pt x="9277" y="62040"/>
                  </a:lnTo>
                  <a:lnTo>
                    <a:pt x="8401" y="62519"/>
                  </a:lnTo>
                  <a:lnTo>
                    <a:pt x="7516" y="62989"/>
                  </a:lnTo>
                  <a:lnTo>
                    <a:pt x="6622" y="63450"/>
                  </a:lnTo>
                  <a:lnTo>
                    <a:pt x="5720" y="63903"/>
                  </a:lnTo>
                  <a:lnTo>
                    <a:pt x="4810" y="64348"/>
                  </a:lnTo>
                  <a:lnTo>
                    <a:pt x="3891" y="64784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261" y="55807"/>
                  </a:lnTo>
                  <a:lnTo>
                    <a:pt x="2506" y="55286"/>
                  </a:lnTo>
                  <a:lnTo>
                    <a:pt x="3734" y="54757"/>
                  </a:lnTo>
                  <a:lnTo>
                    <a:pt x="4945" y="54219"/>
                  </a:lnTo>
                  <a:lnTo>
                    <a:pt x="6140" y="53673"/>
                  </a:lnTo>
                  <a:lnTo>
                    <a:pt x="7317" y="53118"/>
                  </a:lnTo>
                  <a:lnTo>
                    <a:pt x="8477" y="52555"/>
                  </a:lnTo>
                  <a:lnTo>
                    <a:pt x="9620" y="51983"/>
                  </a:lnTo>
                  <a:lnTo>
                    <a:pt x="10747" y="51403"/>
                  </a:lnTo>
                  <a:lnTo>
                    <a:pt x="11856" y="50814"/>
                  </a:lnTo>
                  <a:lnTo>
                    <a:pt x="11856" y="25830"/>
                  </a:lnTo>
                  <a:lnTo>
                    <a:pt x="1693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4683730" y="4697257"/>
              <a:ext cx="33876" cy="97395"/>
            </a:xfrm>
            <a:custGeom>
              <a:avLst/>
              <a:pathLst>
                <a:path w="33876" h="97395">
                  <a:moveTo>
                    <a:pt x="846" y="17785"/>
                  </a:moveTo>
                  <a:lnTo>
                    <a:pt x="13974" y="17785"/>
                  </a:lnTo>
                  <a:lnTo>
                    <a:pt x="13974" y="0"/>
                  </a:lnTo>
                  <a:lnTo>
                    <a:pt x="22443" y="0"/>
                  </a:lnTo>
                  <a:lnTo>
                    <a:pt x="22443" y="17785"/>
                  </a:lnTo>
                  <a:lnTo>
                    <a:pt x="30912" y="17785"/>
                  </a:lnTo>
                  <a:lnTo>
                    <a:pt x="30912" y="25830"/>
                  </a:lnTo>
                  <a:lnTo>
                    <a:pt x="22443" y="25830"/>
                  </a:lnTo>
                  <a:lnTo>
                    <a:pt x="22443" y="46580"/>
                  </a:lnTo>
                  <a:lnTo>
                    <a:pt x="32182" y="41922"/>
                  </a:lnTo>
                  <a:lnTo>
                    <a:pt x="33876" y="49544"/>
                  </a:lnTo>
                  <a:lnTo>
                    <a:pt x="32771" y="50217"/>
                  </a:lnTo>
                  <a:lnTo>
                    <a:pt x="31657" y="50882"/>
                  </a:lnTo>
                  <a:lnTo>
                    <a:pt x="30535" y="51538"/>
                  </a:lnTo>
                  <a:lnTo>
                    <a:pt x="29404" y="52186"/>
                  </a:lnTo>
                  <a:lnTo>
                    <a:pt x="28265" y="52826"/>
                  </a:lnTo>
                  <a:lnTo>
                    <a:pt x="27118" y="53457"/>
                  </a:lnTo>
                  <a:lnTo>
                    <a:pt x="25962" y="54079"/>
                  </a:lnTo>
                  <a:lnTo>
                    <a:pt x="24797" y="54693"/>
                  </a:lnTo>
                  <a:lnTo>
                    <a:pt x="23624" y="55299"/>
                  </a:lnTo>
                  <a:lnTo>
                    <a:pt x="22443" y="55896"/>
                  </a:lnTo>
                  <a:lnTo>
                    <a:pt x="22443" y="85538"/>
                  </a:lnTo>
                  <a:lnTo>
                    <a:pt x="22422" y="86851"/>
                  </a:lnTo>
                  <a:lnTo>
                    <a:pt x="22358" y="88079"/>
                  </a:lnTo>
                  <a:lnTo>
                    <a:pt x="22252" y="89222"/>
                  </a:lnTo>
                  <a:lnTo>
                    <a:pt x="22104" y="90281"/>
                  </a:lnTo>
                  <a:lnTo>
                    <a:pt x="21913" y="91254"/>
                  </a:lnTo>
                  <a:lnTo>
                    <a:pt x="21681" y="92144"/>
                  </a:lnTo>
                  <a:lnTo>
                    <a:pt x="21405" y="92948"/>
                  </a:lnTo>
                  <a:lnTo>
                    <a:pt x="21088" y="93668"/>
                  </a:lnTo>
                  <a:lnTo>
                    <a:pt x="20728" y="94303"/>
                  </a:lnTo>
                  <a:lnTo>
                    <a:pt x="20325" y="94854"/>
                  </a:lnTo>
                  <a:lnTo>
                    <a:pt x="19860" y="95337"/>
                  </a:lnTo>
                  <a:lnTo>
                    <a:pt x="19309" y="95769"/>
                  </a:lnTo>
                  <a:lnTo>
                    <a:pt x="18674" y="96150"/>
                  </a:lnTo>
                  <a:lnTo>
                    <a:pt x="17954" y="96480"/>
                  </a:lnTo>
                  <a:lnTo>
                    <a:pt x="17150" y="96759"/>
                  </a:lnTo>
                  <a:lnTo>
                    <a:pt x="16260" y="96988"/>
                  </a:lnTo>
                  <a:lnTo>
                    <a:pt x="15286" y="97166"/>
                  </a:lnTo>
                  <a:lnTo>
                    <a:pt x="14228" y="97293"/>
                  </a:lnTo>
                  <a:lnTo>
                    <a:pt x="13084" y="97369"/>
                  </a:lnTo>
                  <a:lnTo>
                    <a:pt x="11856" y="97395"/>
                  </a:lnTo>
                  <a:lnTo>
                    <a:pt x="10848" y="97378"/>
                  </a:lnTo>
                  <a:lnTo>
                    <a:pt x="9858" y="97327"/>
                  </a:lnTo>
                  <a:lnTo>
                    <a:pt x="8884" y="97242"/>
                  </a:lnTo>
                  <a:lnTo>
                    <a:pt x="7927" y="97124"/>
                  </a:lnTo>
                  <a:lnTo>
                    <a:pt x="6987" y="96971"/>
                  </a:lnTo>
                  <a:lnTo>
                    <a:pt x="6063" y="96785"/>
                  </a:lnTo>
                  <a:lnTo>
                    <a:pt x="5157" y="96565"/>
                  </a:lnTo>
                  <a:lnTo>
                    <a:pt x="4268" y="96311"/>
                  </a:lnTo>
                  <a:lnTo>
                    <a:pt x="3396" y="96023"/>
                  </a:lnTo>
                  <a:lnTo>
                    <a:pt x="2540" y="95701"/>
                  </a:lnTo>
                  <a:lnTo>
                    <a:pt x="846" y="87232"/>
                  </a:lnTo>
                  <a:lnTo>
                    <a:pt x="1782" y="87553"/>
                  </a:lnTo>
                  <a:lnTo>
                    <a:pt x="2727" y="87841"/>
                  </a:lnTo>
                  <a:lnTo>
                    <a:pt x="3679" y="88096"/>
                  </a:lnTo>
                  <a:lnTo>
                    <a:pt x="4641" y="88316"/>
                  </a:lnTo>
                  <a:lnTo>
                    <a:pt x="5610" y="88502"/>
                  </a:lnTo>
                  <a:lnTo>
                    <a:pt x="6588" y="88654"/>
                  </a:lnTo>
                  <a:lnTo>
                    <a:pt x="7575" y="88773"/>
                  </a:lnTo>
                  <a:lnTo>
                    <a:pt x="8570" y="88858"/>
                  </a:lnTo>
                  <a:lnTo>
                    <a:pt x="9574" y="88909"/>
                  </a:lnTo>
                  <a:lnTo>
                    <a:pt x="10586" y="88925"/>
                  </a:lnTo>
                  <a:lnTo>
                    <a:pt x="10916" y="88915"/>
                  </a:lnTo>
                  <a:lnTo>
                    <a:pt x="11230" y="88883"/>
                  </a:lnTo>
                  <a:lnTo>
                    <a:pt x="11526" y="88830"/>
                  </a:lnTo>
                  <a:lnTo>
                    <a:pt x="11805" y="88756"/>
                  </a:lnTo>
                  <a:lnTo>
                    <a:pt x="12068" y="88661"/>
                  </a:lnTo>
                  <a:lnTo>
                    <a:pt x="12314" y="88544"/>
                  </a:lnTo>
                  <a:lnTo>
                    <a:pt x="12542" y="88407"/>
                  </a:lnTo>
                  <a:lnTo>
                    <a:pt x="12754" y="88248"/>
                  </a:lnTo>
                  <a:lnTo>
                    <a:pt x="12949" y="88068"/>
                  </a:lnTo>
                  <a:lnTo>
                    <a:pt x="13127" y="87867"/>
                  </a:lnTo>
                  <a:lnTo>
                    <a:pt x="13288" y="87636"/>
                  </a:lnTo>
                  <a:lnTo>
                    <a:pt x="13432" y="87367"/>
                  </a:lnTo>
                  <a:lnTo>
                    <a:pt x="13559" y="87060"/>
                  </a:lnTo>
                  <a:lnTo>
                    <a:pt x="13669" y="86715"/>
                  </a:lnTo>
                  <a:lnTo>
                    <a:pt x="13762" y="86332"/>
                  </a:lnTo>
                  <a:lnTo>
                    <a:pt x="13838" y="85910"/>
                  </a:lnTo>
                  <a:lnTo>
                    <a:pt x="13897" y="85451"/>
                  </a:lnTo>
                  <a:lnTo>
                    <a:pt x="13940" y="84953"/>
                  </a:lnTo>
                  <a:lnTo>
                    <a:pt x="13965" y="84418"/>
                  </a:lnTo>
                  <a:lnTo>
                    <a:pt x="13974" y="83844"/>
                  </a:lnTo>
                  <a:lnTo>
                    <a:pt x="13974" y="59707"/>
                  </a:lnTo>
                  <a:lnTo>
                    <a:pt x="3387" y="63942"/>
                  </a:lnTo>
                  <a:lnTo>
                    <a:pt x="0" y="55049"/>
                  </a:lnTo>
                  <a:lnTo>
                    <a:pt x="13974" y="49967"/>
                  </a:lnTo>
                  <a:lnTo>
                    <a:pt x="13974" y="25830"/>
                  </a:lnTo>
                  <a:lnTo>
                    <a:pt x="846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4714643" y="4696833"/>
              <a:ext cx="67329" cy="97818"/>
            </a:xfrm>
            <a:custGeom>
              <a:avLst/>
              <a:pathLst>
                <a:path w="67329" h="97818">
                  <a:moveTo>
                    <a:pt x="18632" y="90619"/>
                  </a:moveTo>
                  <a:lnTo>
                    <a:pt x="18632" y="97818"/>
                  </a:lnTo>
                  <a:lnTo>
                    <a:pt x="10162" y="97818"/>
                  </a:lnTo>
                  <a:lnTo>
                    <a:pt x="10162" y="36417"/>
                  </a:lnTo>
                  <a:lnTo>
                    <a:pt x="9570" y="37336"/>
                  </a:lnTo>
                  <a:lnTo>
                    <a:pt x="8977" y="38229"/>
                  </a:lnTo>
                  <a:lnTo>
                    <a:pt x="8384" y="39097"/>
                  </a:lnTo>
                  <a:lnTo>
                    <a:pt x="7791" y="39940"/>
                  </a:lnTo>
                  <a:lnTo>
                    <a:pt x="7198" y="40757"/>
                  </a:lnTo>
                  <a:lnTo>
                    <a:pt x="6605" y="41549"/>
                  </a:lnTo>
                  <a:lnTo>
                    <a:pt x="6013" y="42316"/>
                  </a:lnTo>
                  <a:lnTo>
                    <a:pt x="5420" y="43057"/>
                  </a:lnTo>
                  <a:lnTo>
                    <a:pt x="4827" y="43772"/>
                  </a:lnTo>
                  <a:lnTo>
                    <a:pt x="4234" y="44462"/>
                  </a:lnTo>
                  <a:lnTo>
                    <a:pt x="0" y="35993"/>
                  </a:lnTo>
                  <a:lnTo>
                    <a:pt x="2303" y="32585"/>
                  </a:lnTo>
                  <a:lnTo>
                    <a:pt x="4471" y="29133"/>
                  </a:lnTo>
                  <a:lnTo>
                    <a:pt x="6504" y="25640"/>
                  </a:lnTo>
                  <a:lnTo>
                    <a:pt x="8401" y="22104"/>
                  </a:lnTo>
                  <a:lnTo>
                    <a:pt x="10162" y="18526"/>
                  </a:lnTo>
                  <a:lnTo>
                    <a:pt x="11789" y="14905"/>
                  </a:lnTo>
                  <a:lnTo>
                    <a:pt x="13279" y="11242"/>
                  </a:lnTo>
                  <a:lnTo>
                    <a:pt x="14634" y="7537"/>
                  </a:lnTo>
                  <a:lnTo>
                    <a:pt x="15854" y="3789"/>
                  </a:lnTo>
                  <a:lnTo>
                    <a:pt x="16938" y="0"/>
                  </a:lnTo>
                  <a:lnTo>
                    <a:pt x="25407" y="2964"/>
                  </a:lnTo>
                  <a:lnTo>
                    <a:pt x="24895" y="4484"/>
                  </a:lnTo>
                  <a:lnTo>
                    <a:pt x="24374" y="5996"/>
                  </a:lnTo>
                  <a:lnTo>
                    <a:pt x="23844" y="7499"/>
                  </a:lnTo>
                  <a:lnTo>
                    <a:pt x="23307" y="8994"/>
                  </a:lnTo>
                  <a:lnTo>
                    <a:pt x="22760" y="10480"/>
                  </a:lnTo>
                  <a:lnTo>
                    <a:pt x="22206" y="11958"/>
                  </a:lnTo>
                  <a:lnTo>
                    <a:pt x="21642" y="13427"/>
                  </a:lnTo>
                  <a:lnTo>
                    <a:pt x="21071" y="14888"/>
                  </a:lnTo>
                  <a:lnTo>
                    <a:pt x="20491" y="16341"/>
                  </a:lnTo>
                  <a:lnTo>
                    <a:pt x="19902" y="17785"/>
                  </a:lnTo>
                  <a:lnTo>
                    <a:pt x="38111" y="17785"/>
                  </a:lnTo>
                  <a:lnTo>
                    <a:pt x="37590" y="16192"/>
                  </a:lnTo>
                  <a:lnTo>
                    <a:pt x="37044" y="14634"/>
                  </a:lnTo>
                  <a:lnTo>
                    <a:pt x="36472" y="13110"/>
                  </a:lnTo>
                  <a:lnTo>
                    <a:pt x="35875" y="11619"/>
                  </a:lnTo>
                  <a:lnTo>
                    <a:pt x="35252" y="10162"/>
                  </a:lnTo>
                  <a:lnTo>
                    <a:pt x="34604" y="8740"/>
                  </a:lnTo>
                  <a:lnTo>
                    <a:pt x="33931" y="7351"/>
                  </a:lnTo>
                  <a:lnTo>
                    <a:pt x="33232" y="5996"/>
                  </a:lnTo>
                  <a:lnTo>
                    <a:pt x="32508" y="4674"/>
                  </a:lnTo>
                  <a:lnTo>
                    <a:pt x="31759" y="3387"/>
                  </a:lnTo>
                  <a:lnTo>
                    <a:pt x="39804" y="423"/>
                  </a:lnTo>
                  <a:lnTo>
                    <a:pt x="40715" y="2045"/>
                  </a:lnTo>
                  <a:lnTo>
                    <a:pt x="41583" y="3692"/>
                  </a:lnTo>
                  <a:lnTo>
                    <a:pt x="42409" y="5365"/>
                  </a:lnTo>
                  <a:lnTo>
                    <a:pt x="43192" y="7063"/>
                  </a:lnTo>
                  <a:lnTo>
                    <a:pt x="43933" y="8786"/>
                  </a:lnTo>
                  <a:lnTo>
                    <a:pt x="44632" y="10535"/>
                  </a:lnTo>
                  <a:lnTo>
                    <a:pt x="45288" y="12309"/>
                  </a:lnTo>
                  <a:lnTo>
                    <a:pt x="45902" y="14109"/>
                  </a:lnTo>
                  <a:lnTo>
                    <a:pt x="46474" y="15934"/>
                  </a:lnTo>
                  <a:lnTo>
                    <a:pt x="47003" y="17785"/>
                  </a:lnTo>
                  <a:lnTo>
                    <a:pt x="66482" y="17785"/>
                  </a:lnTo>
                  <a:lnTo>
                    <a:pt x="66482" y="25830"/>
                  </a:lnTo>
                  <a:lnTo>
                    <a:pt x="44886" y="25830"/>
                  </a:lnTo>
                  <a:lnTo>
                    <a:pt x="44886" y="39804"/>
                  </a:lnTo>
                  <a:lnTo>
                    <a:pt x="63942" y="39804"/>
                  </a:lnTo>
                  <a:lnTo>
                    <a:pt x="63942" y="47003"/>
                  </a:lnTo>
                  <a:lnTo>
                    <a:pt x="44886" y="47003"/>
                  </a:lnTo>
                  <a:lnTo>
                    <a:pt x="44886" y="61401"/>
                  </a:lnTo>
                  <a:lnTo>
                    <a:pt x="63942" y="61401"/>
                  </a:lnTo>
                  <a:lnTo>
                    <a:pt x="63942" y="69023"/>
                  </a:lnTo>
                  <a:lnTo>
                    <a:pt x="44886" y="69023"/>
                  </a:lnTo>
                  <a:lnTo>
                    <a:pt x="44886" y="82997"/>
                  </a:lnTo>
                  <a:lnTo>
                    <a:pt x="67329" y="82997"/>
                  </a:lnTo>
                  <a:lnTo>
                    <a:pt x="67329" y="90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4733275" y="4722664"/>
              <a:ext cx="18208" cy="13974"/>
            </a:xfrm>
            <a:custGeom>
              <a:avLst/>
              <a:pathLst>
                <a:path w="18208" h="13974">
                  <a:moveTo>
                    <a:pt x="0" y="0"/>
                  </a:moveTo>
                  <a:lnTo>
                    <a:pt x="0" y="13974"/>
                  </a:lnTo>
                  <a:lnTo>
                    <a:pt x="18208" y="13974"/>
                  </a:lnTo>
                  <a:lnTo>
                    <a:pt x="1820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4733275" y="4743837"/>
              <a:ext cx="18208" cy="14397"/>
            </a:xfrm>
            <a:custGeom>
              <a:avLst/>
              <a:pathLst>
                <a:path w="18208" h="14397">
                  <a:moveTo>
                    <a:pt x="0" y="0"/>
                  </a:moveTo>
                  <a:lnTo>
                    <a:pt x="0" y="14397"/>
                  </a:lnTo>
                  <a:lnTo>
                    <a:pt x="18208" y="14397"/>
                  </a:lnTo>
                  <a:lnTo>
                    <a:pt x="1820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4733275" y="4765857"/>
              <a:ext cx="18208" cy="13974"/>
            </a:xfrm>
            <a:custGeom>
              <a:avLst/>
              <a:pathLst>
                <a:path w="18208" h="13974">
                  <a:moveTo>
                    <a:pt x="0" y="0"/>
                  </a:moveTo>
                  <a:lnTo>
                    <a:pt x="0" y="13974"/>
                  </a:lnTo>
                  <a:lnTo>
                    <a:pt x="18208" y="13974"/>
                  </a:lnTo>
                  <a:lnTo>
                    <a:pt x="1820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4793406" y="4697257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4792559" y="4717159"/>
              <a:ext cx="95277" cy="77492"/>
            </a:xfrm>
            <a:custGeom>
              <a:avLst/>
              <a:pathLst>
                <a:path w="95277" h="77492">
                  <a:moveTo>
                    <a:pt x="1693" y="8469"/>
                  </a:moveTo>
                  <a:lnTo>
                    <a:pt x="32606" y="8469"/>
                  </a:lnTo>
                  <a:lnTo>
                    <a:pt x="33110" y="7622"/>
                  </a:lnTo>
                  <a:lnTo>
                    <a:pt x="33605" y="6775"/>
                  </a:lnTo>
                  <a:lnTo>
                    <a:pt x="34092" y="5928"/>
                  </a:lnTo>
                  <a:lnTo>
                    <a:pt x="34571" y="5081"/>
                  </a:lnTo>
                  <a:lnTo>
                    <a:pt x="35041" y="4234"/>
                  </a:lnTo>
                  <a:lnTo>
                    <a:pt x="35502" y="3387"/>
                  </a:lnTo>
                  <a:lnTo>
                    <a:pt x="35955" y="2540"/>
                  </a:lnTo>
                  <a:lnTo>
                    <a:pt x="36400" y="1693"/>
                  </a:lnTo>
                  <a:lnTo>
                    <a:pt x="36836" y="846"/>
                  </a:lnTo>
                  <a:lnTo>
                    <a:pt x="37264" y="0"/>
                  </a:lnTo>
                  <a:lnTo>
                    <a:pt x="45733" y="2117"/>
                  </a:lnTo>
                  <a:lnTo>
                    <a:pt x="45475" y="2790"/>
                  </a:lnTo>
                  <a:lnTo>
                    <a:pt x="45208" y="3455"/>
                  </a:lnTo>
                  <a:lnTo>
                    <a:pt x="44933" y="4111"/>
                  </a:lnTo>
                  <a:lnTo>
                    <a:pt x="44649" y="4759"/>
                  </a:lnTo>
                  <a:lnTo>
                    <a:pt x="44357" y="5399"/>
                  </a:lnTo>
                  <a:lnTo>
                    <a:pt x="44056" y="6030"/>
                  </a:lnTo>
                  <a:lnTo>
                    <a:pt x="43747" y="6652"/>
                  </a:lnTo>
                  <a:lnTo>
                    <a:pt x="43429" y="7266"/>
                  </a:lnTo>
                  <a:lnTo>
                    <a:pt x="43103" y="7872"/>
                  </a:lnTo>
                  <a:lnTo>
                    <a:pt x="42769" y="8469"/>
                  </a:lnTo>
                  <a:lnTo>
                    <a:pt x="95277" y="8469"/>
                  </a:lnTo>
                  <a:lnTo>
                    <a:pt x="95277" y="16091"/>
                  </a:lnTo>
                  <a:lnTo>
                    <a:pt x="38111" y="16091"/>
                  </a:lnTo>
                  <a:lnTo>
                    <a:pt x="36895" y="18035"/>
                  </a:lnTo>
                  <a:lnTo>
                    <a:pt x="35621" y="19970"/>
                  </a:lnTo>
                  <a:lnTo>
                    <a:pt x="34287" y="21896"/>
                  </a:lnTo>
                  <a:lnTo>
                    <a:pt x="32894" y="23815"/>
                  </a:lnTo>
                  <a:lnTo>
                    <a:pt x="31441" y="25725"/>
                  </a:lnTo>
                  <a:lnTo>
                    <a:pt x="29929" y="27626"/>
                  </a:lnTo>
                  <a:lnTo>
                    <a:pt x="28358" y="29519"/>
                  </a:lnTo>
                  <a:lnTo>
                    <a:pt x="26728" y="31403"/>
                  </a:lnTo>
                  <a:lnTo>
                    <a:pt x="25039" y="33279"/>
                  </a:lnTo>
                  <a:lnTo>
                    <a:pt x="23290" y="35146"/>
                  </a:lnTo>
                  <a:lnTo>
                    <a:pt x="23290" y="77492"/>
                  </a:lnTo>
                  <a:lnTo>
                    <a:pt x="15244" y="77492"/>
                  </a:lnTo>
                  <a:lnTo>
                    <a:pt x="15244" y="42345"/>
                  </a:lnTo>
                  <a:lnTo>
                    <a:pt x="14389" y="43103"/>
                  </a:lnTo>
                  <a:lnTo>
                    <a:pt x="13516" y="43853"/>
                  </a:lnTo>
                  <a:lnTo>
                    <a:pt x="12627" y="44594"/>
                  </a:lnTo>
                  <a:lnTo>
                    <a:pt x="11721" y="45326"/>
                  </a:lnTo>
                  <a:lnTo>
                    <a:pt x="10798" y="46050"/>
                  </a:lnTo>
                  <a:lnTo>
                    <a:pt x="9858" y="46766"/>
                  </a:lnTo>
                  <a:lnTo>
                    <a:pt x="8901" y="47473"/>
                  </a:lnTo>
                  <a:lnTo>
                    <a:pt x="7927" y="48172"/>
                  </a:lnTo>
                  <a:lnTo>
                    <a:pt x="6936" y="48862"/>
                  </a:lnTo>
                  <a:lnTo>
                    <a:pt x="5928" y="49544"/>
                  </a:lnTo>
                  <a:lnTo>
                    <a:pt x="0" y="42769"/>
                  </a:lnTo>
                  <a:lnTo>
                    <a:pt x="3785" y="39987"/>
                  </a:lnTo>
                  <a:lnTo>
                    <a:pt x="7351" y="37230"/>
                  </a:lnTo>
                  <a:lnTo>
                    <a:pt x="10696" y="34499"/>
                  </a:lnTo>
                  <a:lnTo>
                    <a:pt x="13821" y="31793"/>
                  </a:lnTo>
                  <a:lnTo>
                    <a:pt x="16726" y="29112"/>
                  </a:lnTo>
                  <a:lnTo>
                    <a:pt x="19411" y="26457"/>
                  </a:lnTo>
                  <a:lnTo>
                    <a:pt x="21875" y="23827"/>
                  </a:lnTo>
                  <a:lnTo>
                    <a:pt x="24120" y="21223"/>
                  </a:lnTo>
                  <a:lnTo>
                    <a:pt x="26144" y="18644"/>
                  </a:lnTo>
                  <a:lnTo>
                    <a:pt x="27948" y="16091"/>
                  </a:lnTo>
                  <a:lnTo>
                    <a:pt x="1693" y="160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4823471" y="4740449"/>
              <a:ext cx="66059" cy="53355"/>
            </a:xfrm>
            <a:custGeom>
              <a:avLst/>
              <a:pathLst>
                <a:path w="66059" h="53355">
                  <a:moveTo>
                    <a:pt x="9316" y="0"/>
                  </a:moveTo>
                  <a:lnTo>
                    <a:pt x="55049" y="0"/>
                  </a:lnTo>
                  <a:lnTo>
                    <a:pt x="55049" y="8045"/>
                  </a:lnTo>
                  <a:lnTo>
                    <a:pt x="53592" y="9303"/>
                  </a:lnTo>
                  <a:lnTo>
                    <a:pt x="52102" y="10535"/>
                  </a:lnTo>
                  <a:lnTo>
                    <a:pt x="50577" y="11742"/>
                  </a:lnTo>
                  <a:lnTo>
                    <a:pt x="49019" y="12923"/>
                  </a:lnTo>
                  <a:lnTo>
                    <a:pt x="47427" y="14079"/>
                  </a:lnTo>
                  <a:lnTo>
                    <a:pt x="45801" y="15210"/>
                  </a:lnTo>
                  <a:lnTo>
                    <a:pt x="44141" y="16315"/>
                  </a:lnTo>
                  <a:lnTo>
                    <a:pt x="42447" y="17395"/>
                  </a:lnTo>
                  <a:lnTo>
                    <a:pt x="40719" y="18450"/>
                  </a:lnTo>
                  <a:lnTo>
                    <a:pt x="38958" y="19479"/>
                  </a:lnTo>
                  <a:lnTo>
                    <a:pt x="38958" y="22443"/>
                  </a:lnTo>
                  <a:lnTo>
                    <a:pt x="66059" y="22443"/>
                  </a:lnTo>
                  <a:lnTo>
                    <a:pt x="66059" y="30065"/>
                  </a:lnTo>
                  <a:lnTo>
                    <a:pt x="38958" y="30065"/>
                  </a:lnTo>
                  <a:lnTo>
                    <a:pt x="38958" y="45309"/>
                  </a:lnTo>
                  <a:lnTo>
                    <a:pt x="38932" y="46133"/>
                  </a:lnTo>
                  <a:lnTo>
                    <a:pt x="38856" y="46910"/>
                  </a:lnTo>
                  <a:lnTo>
                    <a:pt x="38729" y="47641"/>
                  </a:lnTo>
                  <a:lnTo>
                    <a:pt x="38551" y="48324"/>
                  </a:lnTo>
                  <a:lnTo>
                    <a:pt x="38322" y="48962"/>
                  </a:lnTo>
                  <a:lnTo>
                    <a:pt x="38043" y="49552"/>
                  </a:lnTo>
                  <a:lnTo>
                    <a:pt x="37713" y="50097"/>
                  </a:lnTo>
                  <a:lnTo>
                    <a:pt x="37331" y="50594"/>
                  </a:lnTo>
                  <a:lnTo>
                    <a:pt x="36900" y="51045"/>
                  </a:lnTo>
                  <a:lnTo>
                    <a:pt x="36417" y="51450"/>
                  </a:lnTo>
                  <a:lnTo>
                    <a:pt x="35883" y="51812"/>
                  </a:lnTo>
                  <a:lnTo>
                    <a:pt x="35299" y="52136"/>
                  </a:lnTo>
                  <a:lnTo>
                    <a:pt x="34664" y="52421"/>
                  </a:lnTo>
                  <a:lnTo>
                    <a:pt x="33978" y="52669"/>
                  </a:lnTo>
                  <a:lnTo>
                    <a:pt x="33241" y="52879"/>
                  </a:lnTo>
                  <a:lnTo>
                    <a:pt x="32453" y="53050"/>
                  </a:lnTo>
                  <a:lnTo>
                    <a:pt x="31615" y="53184"/>
                  </a:lnTo>
                  <a:lnTo>
                    <a:pt x="30726" y="53279"/>
                  </a:lnTo>
                  <a:lnTo>
                    <a:pt x="29785" y="53336"/>
                  </a:lnTo>
                  <a:lnTo>
                    <a:pt x="28795" y="53355"/>
                  </a:lnTo>
                  <a:lnTo>
                    <a:pt x="27783" y="53347"/>
                  </a:lnTo>
                  <a:lnTo>
                    <a:pt x="26779" y="53321"/>
                  </a:lnTo>
                  <a:lnTo>
                    <a:pt x="25784" y="53279"/>
                  </a:lnTo>
                  <a:lnTo>
                    <a:pt x="24797" y="53220"/>
                  </a:lnTo>
                  <a:lnTo>
                    <a:pt x="23819" y="53143"/>
                  </a:lnTo>
                  <a:lnTo>
                    <a:pt x="22849" y="53050"/>
                  </a:lnTo>
                  <a:lnTo>
                    <a:pt x="21888" y="52940"/>
                  </a:lnTo>
                  <a:lnTo>
                    <a:pt x="20935" y="52813"/>
                  </a:lnTo>
                  <a:lnTo>
                    <a:pt x="19991" y="52669"/>
                  </a:lnTo>
                  <a:lnTo>
                    <a:pt x="19055" y="52508"/>
                  </a:lnTo>
                  <a:lnTo>
                    <a:pt x="17785" y="44462"/>
                  </a:lnTo>
                  <a:lnTo>
                    <a:pt x="18560" y="44623"/>
                  </a:lnTo>
                  <a:lnTo>
                    <a:pt x="19360" y="44767"/>
                  </a:lnTo>
                  <a:lnTo>
                    <a:pt x="20186" y="44894"/>
                  </a:lnTo>
                  <a:lnTo>
                    <a:pt x="21037" y="45005"/>
                  </a:lnTo>
                  <a:lnTo>
                    <a:pt x="21913" y="45098"/>
                  </a:lnTo>
                  <a:lnTo>
                    <a:pt x="22815" y="45174"/>
                  </a:lnTo>
                  <a:lnTo>
                    <a:pt x="23743" y="45233"/>
                  </a:lnTo>
                  <a:lnTo>
                    <a:pt x="24696" y="45276"/>
                  </a:lnTo>
                  <a:lnTo>
                    <a:pt x="25674" y="45301"/>
                  </a:lnTo>
                  <a:lnTo>
                    <a:pt x="26677" y="45309"/>
                  </a:lnTo>
                  <a:lnTo>
                    <a:pt x="27482" y="45297"/>
                  </a:lnTo>
                  <a:lnTo>
                    <a:pt x="28202" y="45259"/>
                  </a:lnTo>
                  <a:lnTo>
                    <a:pt x="28837" y="45195"/>
                  </a:lnTo>
                  <a:lnTo>
                    <a:pt x="29387" y="45106"/>
                  </a:lnTo>
                  <a:lnTo>
                    <a:pt x="29853" y="44992"/>
                  </a:lnTo>
                  <a:lnTo>
                    <a:pt x="30234" y="44852"/>
                  </a:lnTo>
                  <a:lnTo>
                    <a:pt x="30531" y="44687"/>
                  </a:lnTo>
                  <a:lnTo>
                    <a:pt x="30742" y="44496"/>
                  </a:lnTo>
                  <a:lnTo>
                    <a:pt x="30870" y="44280"/>
                  </a:lnTo>
                  <a:lnTo>
                    <a:pt x="30912" y="44039"/>
                  </a:lnTo>
                  <a:lnTo>
                    <a:pt x="30912" y="30065"/>
                  </a:lnTo>
                  <a:lnTo>
                    <a:pt x="0" y="30065"/>
                  </a:lnTo>
                  <a:lnTo>
                    <a:pt x="0" y="22443"/>
                  </a:lnTo>
                  <a:lnTo>
                    <a:pt x="30912" y="22443"/>
                  </a:lnTo>
                  <a:lnTo>
                    <a:pt x="30912" y="15244"/>
                  </a:lnTo>
                  <a:lnTo>
                    <a:pt x="32254" y="14401"/>
                  </a:lnTo>
                  <a:lnTo>
                    <a:pt x="33571" y="13567"/>
                  </a:lnTo>
                  <a:lnTo>
                    <a:pt x="34863" y="12741"/>
                  </a:lnTo>
                  <a:lnTo>
                    <a:pt x="36129" y="11924"/>
                  </a:lnTo>
                  <a:lnTo>
                    <a:pt x="37370" y="11115"/>
                  </a:lnTo>
                  <a:lnTo>
                    <a:pt x="38585" y="10315"/>
                  </a:lnTo>
                  <a:lnTo>
                    <a:pt x="39775" y="9523"/>
                  </a:lnTo>
                  <a:lnTo>
                    <a:pt x="40939" y="8740"/>
                  </a:lnTo>
                  <a:lnTo>
                    <a:pt x="42078" y="7965"/>
                  </a:lnTo>
                  <a:lnTo>
                    <a:pt x="43192" y="7198"/>
                  </a:lnTo>
                  <a:lnTo>
                    <a:pt x="9316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2350703" y="5266089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2408293" y="5292767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2459108" y="5260584"/>
              <a:ext cx="96548" cy="97818"/>
            </a:xfrm>
            <a:custGeom>
              <a:avLst/>
              <a:pathLst>
                <a:path w="96548" h="97818">
                  <a:moveTo>
                    <a:pt x="2540" y="11009"/>
                  </a:moveTo>
                  <a:lnTo>
                    <a:pt x="32606" y="11009"/>
                  </a:lnTo>
                  <a:lnTo>
                    <a:pt x="33110" y="9908"/>
                  </a:lnTo>
                  <a:lnTo>
                    <a:pt x="33605" y="8807"/>
                  </a:lnTo>
                  <a:lnTo>
                    <a:pt x="34092" y="7706"/>
                  </a:lnTo>
                  <a:lnTo>
                    <a:pt x="34571" y="6605"/>
                  </a:lnTo>
                  <a:lnTo>
                    <a:pt x="35041" y="5504"/>
                  </a:lnTo>
                  <a:lnTo>
                    <a:pt x="35502" y="4403"/>
                  </a:lnTo>
                  <a:lnTo>
                    <a:pt x="35955" y="3302"/>
                  </a:lnTo>
                  <a:lnTo>
                    <a:pt x="36400" y="2201"/>
                  </a:lnTo>
                  <a:lnTo>
                    <a:pt x="36836" y="1100"/>
                  </a:lnTo>
                  <a:lnTo>
                    <a:pt x="37264" y="0"/>
                  </a:lnTo>
                  <a:lnTo>
                    <a:pt x="45309" y="2540"/>
                  </a:lnTo>
                  <a:lnTo>
                    <a:pt x="41922" y="11009"/>
                  </a:lnTo>
                  <a:lnTo>
                    <a:pt x="96548" y="11009"/>
                  </a:lnTo>
                  <a:lnTo>
                    <a:pt x="96548" y="19055"/>
                  </a:lnTo>
                  <a:lnTo>
                    <a:pt x="38111" y="19055"/>
                  </a:lnTo>
                  <a:lnTo>
                    <a:pt x="36671" y="21964"/>
                  </a:lnTo>
                  <a:lnTo>
                    <a:pt x="35231" y="24763"/>
                  </a:lnTo>
                  <a:lnTo>
                    <a:pt x="33791" y="27452"/>
                  </a:lnTo>
                  <a:lnTo>
                    <a:pt x="32352" y="30031"/>
                  </a:lnTo>
                  <a:lnTo>
                    <a:pt x="30912" y="32500"/>
                  </a:lnTo>
                  <a:lnTo>
                    <a:pt x="29472" y="34858"/>
                  </a:lnTo>
                  <a:lnTo>
                    <a:pt x="28032" y="37107"/>
                  </a:lnTo>
                  <a:lnTo>
                    <a:pt x="26593" y="39245"/>
                  </a:lnTo>
                  <a:lnTo>
                    <a:pt x="25153" y="41274"/>
                  </a:lnTo>
                  <a:lnTo>
                    <a:pt x="23713" y="43192"/>
                  </a:lnTo>
                  <a:lnTo>
                    <a:pt x="23713" y="97818"/>
                  </a:lnTo>
                  <a:lnTo>
                    <a:pt x="15244" y="97818"/>
                  </a:lnTo>
                  <a:lnTo>
                    <a:pt x="15244" y="53355"/>
                  </a:lnTo>
                  <a:lnTo>
                    <a:pt x="14308" y="54367"/>
                  </a:lnTo>
                  <a:lnTo>
                    <a:pt x="13364" y="55371"/>
                  </a:lnTo>
                  <a:lnTo>
                    <a:pt x="12411" y="56366"/>
                  </a:lnTo>
                  <a:lnTo>
                    <a:pt x="11450" y="57353"/>
                  </a:lnTo>
                  <a:lnTo>
                    <a:pt x="10480" y="58331"/>
                  </a:lnTo>
                  <a:lnTo>
                    <a:pt x="9502" y="59300"/>
                  </a:lnTo>
                  <a:lnTo>
                    <a:pt x="8515" y="60262"/>
                  </a:lnTo>
                  <a:lnTo>
                    <a:pt x="7520" y="61214"/>
                  </a:lnTo>
                  <a:lnTo>
                    <a:pt x="6517" y="62159"/>
                  </a:lnTo>
                  <a:lnTo>
                    <a:pt x="5504" y="63095"/>
                  </a:lnTo>
                  <a:lnTo>
                    <a:pt x="0" y="57590"/>
                  </a:lnTo>
                  <a:lnTo>
                    <a:pt x="1753" y="55811"/>
                  </a:lnTo>
                  <a:lnTo>
                    <a:pt x="3455" y="54033"/>
                  </a:lnTo>
                  <a:lnTo>
                    <a:pt x="5106" y="52254"/>
                  </a:lnTo>
                  <a:lnTo>
                    <a:pt x="6707" y="50476"/>
                  </a:lnTo>
                  <a:lnTo>
                    <a:pt x="8257" y="48697"/>
                  </a:lnTo>
                  <a:lnTo>
                    <a:pt x="9756" y="46919"/>
                  </a:lnTo>
                  <a:lnTo>
                    <a:pt x="11204" y="45140"/>
                  </a:lnTo>
                  <a:lnTo>
                    <a:pt x="12602" y="43362"/>
                  </a:lnTo>
                  <a:lnTo>
                    <a:pt x="13948" y="41583"/>
                  </a:lnTo>
                  <a:lnTo>
                    <a:pt x="15244" y="39804"/>
                  </a:lnTo>
                  <a:lnTo>
                    <a:pt x="15244" y="33029"/>
                  </a:lnTo>
                  <a:lnTo>
                    <a:pt x="20325" y="33029"/>
                  </a:lnTo>
                  <a:lnTo>
                    <a:pt x="21473" y="31136"/>
                  </a:lnTo>
                  <a:lnTo>
                    <a:pt x="22544" y="29354"/>
                  </a:lnTo>
                  <a:lnTo>
                    <a:pt x="23539" y="27681"/>
                  </a:lnTo>
                  <a:lnTo>
                    <a:pt x="24458" y="26118"/>
                  </a:lnTo>
                  <a:lnTo>
                    <a:pt x="25301" y="24666"/>
                  </a:lnTo>
                  <a:lnTo>
                    <a:pt x="26068" y="23324"/>
                  </a:lnTo>
                  <a:lnTo>
                    <a:pt x="26758" y="22091"/>
                  </a:lnTo>
                  <a:lnTo>
                    <a:pt x="27372" y="20969"/>
                  </a:lnTo>
                  <a:lnTo>
                    <a:pt x="27910" y="19957"/>
                  </a:lnTo>
                  <a:lnTo>
                    <a:pt x="28371" y="19055"/>
                  </a:lnTo>
                  <a:lnTo>
                    <a:pt x="2540" y="19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2490444" y="5290650"/>
              <a:ext cx="66906" cy="67753"/>
            </a:xfrm>
            <a:custGeom>
              <a:avLst/>
              <a:pathLst>
                <a:path w="66906" h="67753">
                  <a:moveTo>
                    <a:pt x="9316" y="0"/>
                  </a:moveTo>
                  <a:lnTo>
                    <a:pt x="55472" y="0"/>
                  </a:lnTo>
                  <a:lnTo>
                    <a:pt x="55472" y="9316"/>
                  </a:lnTo>
                  <a:lnTo>
                    <a:pt x="54016" y="10836"/>
                  </a:lnTo>
                  <a:lnTo>
                    <a:pt x="52525" y="12348"/>
                  </a:lnTo>
                  <a:lnTo>
                    <a:pt x="51001" y="13851"/>
                  </a:lnTo>
                  <a:lnTo>
                    <a:pt x="49442" y="15346"/>
                  </a:lnTo>
                  <a:lnTo>
                    <a:pt x="47850" y="16832"/>
                  </a:lnTo>
                  <a:lnTo>
                    <a:pt x="46224" y="18310"/>
                  </a:lnTo>
                  <a:lnTo>
                    <a:pt x="44564" y="19779"/>
                  </a:lnTo>
                  <a:lnTo>
                    <a:pt x="42870" y="21240"/>
                  </a:lnTo>
                  <a:lnTo>
                    <a:pt x="41143" y="22693"/>
                  </a:lnTo>
                  <a:lnTo>
                    <a:pt x="39381" y="24137"/>
                  </a:lnTo>
                  <a:lnTo>
                    <a:pt x="39381" y="28795"/>
                  </a:lnTo>
                  <a:lnTo>
                    <a:pt x="66906" y="28795"/>
                  </a:lnTo>
                  <a:lnTo>
                    <a:pt x="66906" y="36840"/>
                  </a:lnTo>
                  <a:lnTo>
                    <a:pt x="39381" y="36840"/>
                  </a:lnTo>
                  <a:lnTo>
                    <a:pt x="39381" y="59707"/>
                  </a:lnTo>
                  <a:lnTo>
                    <a:pt x="39353" y="60531"/>
                  </a:lnTo>
                  <a:lnTo>
                    <a:pt x="39271" y="61308"/>
                  </a:lnTo>
                  <a:lnTo>
                    <a:pt x="39133" y="62038"/>
                  </a:lnTo>
                  <a:lnTo>
                    <a:pt x="38941" y="62722"/>
                  </a:lnTo>
                  <a:lnTo>
                    <a:pt x="38693" y="63359"/>
                  </a:lnTo>
                  <a:lnTo>
                    <a:pt x="38390" y="63950"/>
                  </a:lnTo>
                  <a:lnTo>
                    <a:pt x="38032" y="64494"/>
                  </a:lnTo>
                  <a:lnTo>
                    <a:pt x="37619" y="64992"/>
                  </a:lnTo>
                  <a:lnTo>
                    <a:pt x="37152" y="65443"/>
                  </a:lnTo>
                  <a:lnTo>
                    <a:pt x="36629" y="65847"/>
                  </a:lnTo>
                  <a:lnTo>
                    <a:pt x="36051" y="66209"/>
                  </a:lnTo>
                  <a:lnTo>
                    <a:pt x="35417" y="66533"/>
                  </a:lnTo>
                  <a:lnTo>
                    <a:pt x="34729" y="66819"/>
                  </a:lnTo>
                  <a:lnTo>
                    <a:pt x="33986" y="67067"/>
                  </a:lnTo>
                  <a:lnTo>
                    <a:pt x="33188" y="67276"/>
                  </a:lnTo>
                  <a:lnTo>
                    <a:pt x="32335" y="67448"/>
                  </a:lnTo>
                  <a:lnTo>
                    <a:pt x="31426" y="67581"/>
                  </a:lnTo>
                  <a:lnTo>
                    <a:pt x="30463" y="67676"/>
                  </a:lnTo>
                  <a:lnTo>
                    <a:pt x="29445" y="67734"/>
                  </a:lnTo>
                  <a:lnTo>
                    <a:pt x="28371" y="67753"/>
                  </a:lnTo>
                  <a:lnTo>
                    <a:pt x="27609" y="67748"/>
                  </a:lnTo>
                  <a:lnTo>
                    <a:pt x="26847" y="67736"/>
                  </a:lnTo>
                  <a:lnTo>
                    <a:pt x="26084" y="67715"/>
                  </a:lnTo>
                  <a:lnTo>
                    <a:pt x="25322" y="67685"/>
                  </a:lnTo>
                  <a:lnTo>
                    <a:pt x="24560" y="67647"/>
                  </a:lnTo>
                  <a:lnTo>
                    <a:pt x="23798" y="67600"/>
                  </a:lnTo>
                  <a:lnTo>
                    <a:pt x="23036" y="67545"/>
                  </a:lnTo>
                  <a:lnTo>
                    <a:pt x="22273" y="67482"/>
                  </a:lnTo>
                  <a:lnTo>
                    <a:pt x="21511" y="67410"/>
                  </a:lnTo>
                  <a:lnTo>
                    <a:pt x="20749" y="67329"/>
                  </a:lnTo>
                  <a:lnTo>
                    <a:pt x="19479" y="59283"/>
                  </a:lnTo>
                  <a:lnTo>
                    <a:pt x="20080" y="59364"/>
                  </a:lnTo>
                  <a:lnTo>
                    <a:pt x="20698" y="59436"/>
                  </a:lnTo>
                  <a:lnTo>
                    <a:pt x="21333" y="59499"/>
                  </a:lnTo>
                  <a:lnTo>
                    <a:pt x="21985" y="59554"/>
                  </a:lnTo>
                  <a:lnTo>
                    <a:pt x="22654" y="59601"/>
                  </a:lnTo>
                  <a:lnTo>
                    <a:pt x="23340" y="59639"/>
                  </a:lnTo>
                  <a:lnTo>
                    <a:pt x="24043" y="59669"/>
                  </a:lnTo>
                  <a:lnTo>
                    <a:pt x="24763" y="59690"/>
                  </a:lnTo>
                  <a:lnTo>
                    <a:pt x="25500" y="59703"/>
                  </a:lnTo>
                  <a:lnTo>
                    <a:pt x="26254" y="59707"/>
                  </a:lnTo>
                  <a:lnTo>
                    <a:pt x="27300" y="59694"/>
                  </a:lnTo>
                  <a:lnTo>
                    <a:pt x="28236" y="59656"/>
                  </a:lnTo>
                  <a:lnTo>
                    <a:pt x="29061" y="59593"/>
                  </a:lnTo>
                  <a:lnTo>
                    <a:pt x="29777" y="59504"/>
                  </a:lnTo>
                  <a:lnTo>
                    <a:pt x="30383" y="59389"/>
                  </a:lnTo>
                  <a:lnTo>
                    <a:pt x="30878" y="59250"/>
                  </a:lnTo>
                  <a:lnTo>
                    <a:pt x="31263" y="59084"/>
                  </a:lnTo>
                  <a:lnTo>
                    <a:pt x="31539" y="58894"/>
                  </a:lnTo>
                  <a:lnTo>
                    <a:pt x="31704" y="58678"/>
                  </a:lnTo>
                  <a:lnTo>
                    <a:pt x="31759" y="58437"/>
                  </a:lnTo>
                  <a:lnTo>
                    <a:pt x="31759" y="36840"/>
                  </a:lnTo>
                  <a:lnTo>
                    <a:pt x="0" y="36840"/>
                  </a:lnTo>
                  <a:lnTo>
                    <a:pt x="0" y="28795"/>
                  </a:lnTo>
                  <a:lnTo>
                    <a:pt x="31759" y="28795"/>
                  </a:lnTo>
                  <a:lnTo>
                    <a:pt x="31759" y="19902"/>
                  </a:lnTo>
                  <a:lnTo>
                    <a:pt x="33190" y="18716"/>
                  </a:lnTo>
                  <a:lnTo>
                    <a:pt x="34604" y="17531"/>
                  </a:lnTo>
                  <a:lnTo>
                    <a:pt x="36002" y="16345"/>
                  </a:lnTo>
                  <a:lnTo>
                    <a:pt x="37382" y="15159"/>
                  </a:lnTo>
                  <a:lnTo>
                    <a:pt x="38746" y="13974"/>
                  </a:lnTo>
                  <a:lnTo>
                    <a:pt x="40092" y="12788"/>
                  </a:lnTo>
                  <a:lnTo>
                    <a:pt x="41422" y="11602"/>
                  </a:lnTo>
                  <a:lnTo>
                    <a:pt x="42735" y="10417"/>
                  </a:lnTo>
                  <a:lnTo>
                    <a:pt x="44031" y="9231"/>
                  </a:lnTo>
                  <a:lnTo>
                    <a:pt x="45309" y="8045"/>
                  </a:lnTo>
                  <a:lnTo>
                    <a:pt x="9316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2566242" y="5260584"/>
              <a:ext cx="98242" cy="97395"/>
            </a:xfrm>
            <a:custGeom>
              <a:avLst/>
              <a:pathLst>
                <a:path w="98242" h="97395">
                  <a:moveTo>
                    <a:pt x="3387" y="13550"/>
                  </a:moveTo>
                  <a:lnTo>
                    <a:pt x="33453" y="13550"/>
                  </a:lnTo>
                  <a:lnTo>
                    <a:pt x="34041" y="12195"/>
                  </a:lnTo>
                  <a:lnTo>
                    <a:pt x="34621" y="10840"/>
                  </a:lnTo>
                  <a:lnTo>
                    <a:pt x="35193" y="9485"/>
                  </a:lnTo>
                  <a:lnTo>
                    <a:pt x="35756" y="8130"/>
                  </a:lnTo>
                  <a:lnTo>
                    <a:pt x="36311" y="6775"/>
                  </a:lnTo>
                  <a:lnTo>
                    <a:pt x="36857" y="5420"/>
                  </a:lnTo>
                  <a:lnTo>
                    <a:pt x="37395" y="4065"/>
                  </a:lnTo>
                  <a:lnTo>
                    <a:pt x="37924" y="2710"/>
                  </a:lnTo>
                  <a:lnTo>
                    <a:pt x="38445" y="1355"/>
                  </a:lnTo>
                  <a:lnTo>
                    <a:pt x="38958" y="0"/>
                  </a:lnTo>
                  <a:lnTo>
                    <a:pt x="47427" y="1693"/>
                  </a:lnTo>
                  <a:lnTo>
                    <a:pt x="47003" y="2955"/>
                  </a:lnTo>
                  <a:lnTo>
                    <a:pt x="46580" y="4200"/>
                  </a:lnTo>
                  <a:lnTo>
                    <a:pt x="46156" y="5428"/>
                  </a:lnTo>
                  <a:lnTo>
                    <a:pt x="45733" y="6639"/>
                  </a:lnTo>
                  <a:lnTo>
                    <a:pt x="45309" y="7833"/>
                  </a:lnTo>
                  <a:lnTo>
                    <a:pt x="44886" y="9011"/>
                  </a:lnTo>
                  <a:lnTo>
                    <a:pt x="44462" y="10171"/>
                  </a:lnTo>
                  <a:lnTo>
                    <a:pt x="44039" y="11314"/>
                  </a:lnTo>
                  <a:lnTo>
                    <a:pt x="43616" y="12441"/>
                  </a:lnTo>
                  <a:lnTo>
                    <a:pt x="43192" y="13550"/>
                  </a:lnTo>
                  <a:lnTo>
                    <a:pt x="98242" y="13550"/>
                  </a:lnTo>
                  <a:lnTo>
                    <a:pt x="98242" y="21596"/>
                  </a:lnTo>
                  <a:lnTo>
                    <a:pt x="39381" y="21596"/>
                  </a:lnTo>
                  <a:lnTo>
                    <a:pt x="37857" y="24751"/>
                  </a:lnTo>
                  <a:lnTo>
                    <a:pt x="36332" y="27778"/>
                  </a:lnTo>
                  <a:lnTo>
                    <a:pt x="34808" y="30679"/>
                  </a:lnTo>
                  <a:lnTo>
                    <a:pt x="33283" y="33453"/>
                  </a:lnTo>
                  <a:lnTo>
                    <a:pt x="31759" y="36099"/>
                  </a:lnTo>
                  <a:lnTo>
                    <a:pt x="30234" y="38619"/>
                  </a:lnTo>
                  <a:lnTo>
                    <a:pt x="28710" y="41011"/>
                  </a:lnTo>
                  <a:lnTo>
                    <a:pt x="27185" y="43277"/>
                  </a:lnTo>
                  <a:lnTo>
                    <a:pt x="25661" y="45415"/>
                  </a:lnTo>
                  <a:lnTo>
                    <a:pt x="24137" y="47427"/>
                  </a:lnTo>
                  <a:lnTo>
                    <a:pt x="24137" y="97395"/>
                  </a:lnTo>
                  <a:lnTo>
                    <a:pt x="15667" y="97395"/>
                  </a:lnTo>
                  <a:lnTo>
                    <a:pt x="15667" y="58013"/>
                  </a:lnTo>
                  <a:lnTo>
                    <a:pt x="14732" y="59025"/>
                  </a:lnTo>
                  <a:lnTo>
                    <a:pt x="13787" y="60029"/>
                  </a:lnTo>
                  <a:lnTo>
                    <a:pt x="12834" y="61024"/>
                  </a:lnTo>
                  <a:lnTo>
                    <a:pt x="11873" y="62011"/>
                  </a:lnTo>
                  <a:lnTo>
                    <a:pt x="10904" y="62989"/>
                  </a:lnTo>
                  <a:lnTo>
                    <a:pt x="9925" y="63958"/>
                  </a:lnTo>
                  <a:lnTo>
                    <a:pt x="8939" y="64920"/>
                  </a:lnTo>
                  <a:lnTo>
                    <a:pt x="7944" y="65872"/>
                  </a:lnTo>
                  <a:lnTo>
                    <a:pt x="6940" y="66817"/>
                  </a:lnTo>
                  <a:lnTo>
                    <a:pt x="5928" y="67753"/>
                  </a:lnTo>
                  <a:lnTo>
                    <a:pt x="0" y="60977"/>
                  </a:lnTo>
                  <a:lnTo>
                    <a:pt x="1681" y="59279"/>
                  </a:lnTo>
                  <a:lnTo>
                    <a:pt x="3336" y="57573"/>
                  </a:lnTo>
                  <a:lnTo>
                    <a:pt x="4967" y="55858"/>
                  </a:lnTo>
                  <a:lnTo>
                    <a:pt x="6572" y="54134"/>
                  </a:lnTo>
                  <a:lnTo>
                    <a:pt x="8151" y="52402"/>
                  </a:lnTo>
                  <a:lnTo>
                    <a:pt x="9705" y="50662"/>
                  </a:lnTo>
                  <a:lnTo>
                    <a:pt x="11234" y="48913"/>
                  </a:lnTo>
                  <a:lnTo>
                    <a:pt x="12737" y="47156"/>
                  </a:lnTo>
                  <a:lnTo>
                    <a:pt x="14215" y="45390"/>
                  </a:lnTo>
                  <a:lnTo>
                    <a:pt x="15667" y="43616"/>
                  </a:lnTo>
                  <a:lnTo>
                    <a:pt x="15667" y="36417"/>
                  </a:lnTo>
                  <a:lnTo>
                    <a:pt x="21172" y="36417"/>
                  </a:lnTo>
                  <a:lnTo>
                    <a:pt x="21943" y="35201"/>
                  </a:lnTo>
                  <a:lnTo>
                    <a:pt x="22731" y="33927"/>
                  </a:lnTo>
                  <a:lnTo>
                    <a:pt x="23535" y="32593"/>
                  </a:lnTo>
                  <a:lnTo>
                    <a:pt x="24357" y="31200"/>
                  </a:lnTo>
                  <a:lnTo>
                    <a:pt x="25195" y="29747"/>
                  </a:lnTo>
                  <a:lnTo>
                    <a:pt x="26051" y="28236"/>
                  </a:lnTo>
                  <a:lnTo>
                    <a:pt x="26923" y="26665"/>
                  </a:lnTo>
                  <a:lnTo>
                    <a:pt x="27812" y="25034"/>
                  </a:lnTo>
                  <a:lnTo>
                    <a:pt x="28718" y="23345"/>
                  </a:lnTo>
                  <a:lnTo>
                    <a:pt x="29641" y="21596"/>
                  </a:lnTo>
                  <a:lnTo>
                    <a:pt x="3387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2594614" y="5287262"/>
              <a:ext cx="69023" cy="66482"/>
            </a:xfrm>
            <a:custGeom>
              <a:avLst/>
              <a:pathLst>
                <a:path w="69023" h="66482">
                  <a:moveTo>
                    <a:pt x="5081" y="20749"/>
                  </a:moveTo>
                  <a:lnTo>
                    <a:pt x="30488" y="20749"/>
                  </a:lnTo>
                  <a:lnTo>
                    <a:pt x="30488" y="0"/>
                  </a:lnTo>
                  <a:lnTo>
                    <a:pt x="38958" y="0"/>
                  </a:lnTo>
                  <a:lnTo>
                    <a:pt x="38958" y="20749"/>
                  </a:lnTo>
                  <a:lnTo>
                    <a:pt x="65212" y="20749"/>
                  </a:lnTo>
                  <a:lnTo>
                    <a:pt x="65212" y="28795"/>
                  </a:lnTo>
                  <a:lnTo>
                    <a:pt x="38958" y="28795"/>
                  </a:lnTo>
                  <a:lnTo>
                    <a:pt x="38958" y="58437"/>
                  </a:lnTo>
                  <a:lnTo>
                    <a:pt x="69023" y="58437"/>
                  </a:lnTo>
                  <a:lnTo>
                    <a:pt x="69023" y="66482"/>
                  </a:lnTo>
                  <a:lnTo>
                    <a:pt x="0" y="66482"/>
                  </a:lnTo>
                  <a:lnTo>
                    <a:pt x="0" y="58437"/>
                  </a:lnTo>
                  <a:lnTo>
                    <a:pt x="30488" y="58437"/>
                  </a:lnTo>
                  <a:lnTo>
                    <a:pt x="30488" y="28795"/>
                  </a:lnTo>
                  <a:lnTo>
                    <a:pt x="5081" y="28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2680576" y="5266936"/>
              <a:ext cx="35146" cy="65635"/>
            </a:xfrm>
            <a:custGeom>
              <a:avLst/>
              <a:pathLst>
                <a:path w="35146" h="65635">
                  <a:moveTo>
                    <a:pt x="35146" y="0"/>
                  </a:moveTo>
                  <a:lnTo>
                    <a:pt x="35146" y="65212"/>
                  </a:lnTo>
                  <a:lnTo>
                    <a:pt x="27524" y="65212"/>
                  </a:lnTo>
                  <a:lnTo>
                    <a:pt x="27524" y="7198"/>
                  </a:lnTo>
                  <a:lnTo>
                    <a:pt x="7622" y="7198"/>
                  </a:lnTo>
                  <a:lnTo>
                    <a:pt x="7622" y="65635"/>
                  </a:lnTo>
                  <a:lnTo>
                    <a:pt x="0" y="6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2677188" y="5283451"/>
              <a:ext cx="24560" cy="74951"/>
            </a:xfrm>
            <a:custGeom>
              <a:avLst/>
              <a:pathLst>
                <a:path w="24560" h="74951">
                  <a:moveTo>
                    <a:pt x="17361" y="0"/>
                  </a:moveTo>
                  <a:lnTo>
                    <a:pt x="24560" y="0"/>
                  </a:lnTo>
                  <a:lnTo>
                    <a:pt x="24543" y="6457"/>
                  </a:lnTo>
                  <a:lnTo>
                    <a:pt x="24492" y="12449"/>
                  </a:lnTo>
                  <a:lnTo>
                    <a:pt x="24408" y="17975"/>
                  </a:lnTo>
                  <a:lnTo>
                    <a:pt x="24289" y="23036"/>
                  </a:lnTo>
                  <a:lnTo>
                    <a:pt x="24137" y="27630"/>
                  </a:lnTo>
                  <a:lnTo>
                    <a:pt x="23950" y="31759"/>
                  </a:lnTo>
                  <a:lnTo>
                    <a:pt x="23730" y="35422"/>
                  </a:lnTo>
                  <a:lnTo>
                    <a:pt x="23476" y="38619"/>
                  </a:lnTo>
                  <a:lnTo>
                    <a:pt x="23188" y="41350"/>
                  </a:lnTo>
                  <a:lnTo>
                    <a:pt x="22866" y="43616"/>
                  </a:lnTo>
                  <a:lnTo>
                    <a:pt x="22500" y="45627"/>
                  </a:lnTo>
                  <a:lnTo>
                    <a:pt x="22079" y="47596"/>
                  </a:lnTo>
                  <a:lnTo>
                    <a:pt x="21602" y="49523"/>
                  </a:lnTo>
                  <a:lnTo>
                    <a:pt x="21071" y="51407"/>
                  </a:lnTo>
                  <a:lnTo>
                    <a:pt x="20484" y="53249"/>
                  </a:lnTo>
                  <a:lnTo>
                    <a:pt x="19843" y="55049"/>
                  </a:lnTo>
                  <a:lnTo>
                    <a:pt x="19146" y="56806"/>
                  </a:lnTo>
                  <a:lnTo>
                    <a:pt x="18394" y="58521"/>
                  </a:lnTo>
                  <a:lnTo>
                    <a:pt x="17588" y="60194"/>
                  </a:lnTo>
                  <a:lnTo>
                    <a:pt x="16726" y="61824"/>
                  </a:lnTo>
                  <a:lnTo>
                    <a:pt x="15809" y="63404"/>
                  </a:lnTo>
                  <a:lnTo>
                    <a:pt x="14837" y="64924"/>
                  </a:lnTo>
                  <a:lnTo>
                    <a:pt x="13811" y="66385"/>
                  </a:lnTo>
                  <a:lnTo>
                    <a:pt x="12729" y="67787"/>
                  </a:lnTo>
                  <a:lnTo>
                    <a:pt x="11592" y="69129"/>
                  </a:lnTo>
                  <a:lnTo>
                    <a:pt x="10400" y="70412"/>
                  </a:lnTo>
                  <a:lnTo>
                    <a:pt x="9153" y="71636"/>
                  </a:lnTo>
                  <a:lnTo>
                    <a:pt x="7850" y="72800"/>
                  </a:lnTo>
                  <a:lnTo>
                    <a:pt x="6493" y="73905"/>
                  </a:lnTo>
                  <a:lnTo>
                    <a:pt x="5081" y="74951"/>
                  </a:lnTo>
                  <a:lnTo>
                    <a:pt x="0" y="68600"/>
                  </a:lnTo>
                  <a:lnTo>
                    <a:pt x="1247" y="67643"/>
                  </a:lnTo>
                  <a:lnTo>
                    <a:pt x="2447" y="66635"/>
                  </a:lnTo>
                  <a:lnTo>
                    <a:pt x="3601" y="65576"/>
                  </a:lnTo>
                  <a:lnTo>
                    <a:pt x="4708" y="64467"/>
                  </a:lnTo>
                  <a:lnTo>
                    <a:pt x="5769" y="63306"/>
                  </a:lnTo>
                  <a:lnTo>
                    <a:pt x="6783" y="62095"/>
                  </a:lnTo>
                  <a:lnTo>
                    <a:pt x="7751" y="60833"/>
                  </a:lnTo>
                  <a:lnTo>
                    <a:pt x="8672" y="59521"/>
                  </a:lnTo>
                  <a:lnTo>
                    <a:pt x="9546" y="58157"/>
                  </a:lnTo>
                  <a:lnTo>
                    <a:pt x="10374" y="56743"/>
                  </a:lnTo>
                  <a:lnTo>
                    <a:pt x="11153" y="55284"/>
                  </a:lnTo>
                  <a:lnTo>
                    <a:pt x="11882" y="53787"/>
                  </a:lnTo>
                  <a:lnTo>
                    <a:pt x="12559" y="52252"/>
                  </a:lnTo>
                  <a:lnTo>
                    <a:pt x="13186" y="50679"/>
                  </a:lnTo>
                  <a:lnTo>
                    <a:pt x="13762" y="49068"/>
                  </a:lnTo>
                  <a:lnTo>
                    <a:pt x="14287" y="47418"/>
                  </a:lnTo>
                  <a:lnTo>
                    <a:pt x="14761" y="45731"/>
                  </a:lnTo>
                  <a:lnTo>
                    <a:pt x="15185" y="44005"/>
                  </a:lnTo>
                  <a:lnTo>
                    <a:pt x="15557" y="42241"/>
                  </a:lnTo>
                  <a:lnTo>
                    <a:pt x="15879" y="40440"/>
                  </a:lnTo>
                  <a:lnTo>
                    <a:pt x="16161" y="38396"/>
                  </a:lnTo>
                  <a:lnTo>
                    <a:pt x="16413" y="35909"/>
                  </a:lnTo>
                  <a:lnTo>
                    <a:pt x="16635" y="32976"/>
                  </a:lnTo>
                  <a:lnTo>
                    <a:pt x="16828" y="29599"/>
                  </a:lnTo>
                  <a:lnTo>
                    <a:pt x="16991" y="25777"/>
                  </a:lnTo>
                  <a:lnTo>
                    <a:pt x="17124" y="21511"/>
                  </a:lnTo>
                  <a:lnTo>
                    <a:pt x="17228" y="16800"/>
                  </a:lnTo>
                  <a:lnTo>
                    <a:pt x="17302" y="11645"/>
                  </a:lnTo>
                  <a:lnTo>
                    <a:pt x="17346" y="60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2700055" y="5335113"/>
              <a:ext cx="17785" cy="22866"/>
            </a:xfrm>
            <a:custGeom>
              <a:avLst/>
              <a:pathLst>
                <a:path w="17785" h="22866">
                  <a:moveTo>
                    <a:pt x="5928" y="0"/>
                  </a:moveTo>
                  <a:lnTo>
                    <a:pt x="7342" y="1786"/>
                  </a:lnTo>
                  <a:lnTo>
                    <a:pt x="8706" y="3590"/>
                  </a:lnTo>
                  <a:lnTo>
                    <a:pt x="10018" y="5411"/>
                  </a:lnTo>
                  <a:lnTo>
                    <a:pt x="11280" y="7249"/>
                  </a:lnTo>
                  <a:lnTo>
                    <a:pt x="12491" y="9104"/>
                  </a:lnTo>
                  <a:lnTo>
                    <a:pt x="13652" y="10976"/>
                  </a:lnTo>
                  <a:lnTo>
                    <a:pt x="14761" y="12864"/>
                  </a:lnTo>
                  <a:lnTo>
                    <a:pt x="15820" y="14770"/>
                  </a:lnTo>
                  <a:lnTo>
                    <a:pt x="16828" y="16692"/>
                  </a:lnTo>
                  <a:lnTo>
                    <a:pt x="17785" y="18632"/>
                  </a:lnTo>
                  <a:lnTo>
                    <a:pt x="11009" y="22866"/>
                  </a:lnTo>
                  <a:lnTo>
                    <a:pt x="10137" y="20923"/>
                  </a:lnTo>
                  <a:lnTo>
                    <a:pt x="9214" y="18987"/>
                  </a:lnTo>
                  <a:lnTo>
                    <a:pt x="8240" y="17061"/>
                  </a:lnTo>
                  <a:lnTo>
                    <a:pt x="7215" y="15142"/>
                  </a:lnTo>
                  <a:lnTo>
                    <a:pt x="6140" y="13233"/>
                  </a:lnTo>
                  <a:lnTo>
                    <a:pt x="5013" y="11331"/>
                  </a:lnTo>
                  <a:lnTo>
                    <a:pt x="3836" y="9438"/>
                  </a:lnTo>
                  <a:lnTo>
                    <a:pt x="2608" y="7554"/>
                  </a:lnTo>
                  <a:lnTo>
                    <a:pt x="1329" y="5678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2716570" y="5260584"/>
              <a:ext cx="55049" cy="97818"/>
            </a:xfrm>
            <a:custGeom>
              <a:avLst/>
              <a:pathLst>
                <a:path w="55049" h="97818">
                  <a:moveTo>
                    <a:pt x="15244" y="0"/>
                  </a:moveTo>
                  <a:lnTo>
                    <a:pt x="22866" y="2117"/>
                  </a:lnTo>
                  <a:lnTo>
                    <a:pt x="22519" y="3717"/>
                  </a:lnTo>
                  <a:lnTo>
                    <a:pt x="22155" y="5301"/>
                  </a:lnTo>
                  <a:lnTo>
                    <a:pt x="21774" y="6868"/>
                  </a:lnTo>
                  <a:lnTo>
                    <a:pt x="21376" y="8418"/>
                  </a:lnTo>
                  <a:lnTo>
                    <a:pt x="20961" y="9951"/>
                  </a:lnTo>
                  <a:lnTo>
                    <a:pt x="20529" y="11467"/>
                  </a:lnTo>
                  <a:lnTo>
                    <a:pt x="20080" y="12966"/>
                  </a:lnTo>
                  <a:lnTo>
                    <a:pt x="19614" y="14448"/>
                  </a:lnTo>
                  <a:lnTo>
                    <a:pt x="19131" y="15913"/>
                  </a:lnTo>
                  <a:lnTo>
                    <a:pt x="18632" y="17361"/>
                  </a:lnTo>
                  <a:lnTo>
                    <a:pt x="55049" y="17361"/>
                  </a:lnTo>
                  <a:lnTo>
                    <a:pt x="55013" y="28888"/>
                  </a:lnTo>
                  <a:lnTo>
                    <a:pt x="54905" y="39415"/>
                  </a:lnTo>
                  <a:lnTo>
                    <a:pt x="54725" y="48943"/>
                  </a:lnTo>
                  <a:lnTo>
                    <a:pt x="54473" y="57471"/>
                  </a:lnTo>
                  <a:lnTo>
                    <a:pt x="54149" y="65000"/>
                  </a:lnTo>
                  <a:lnTo>
                    <a:pt x="53753" y="71530"/>
                  </a:lnTo>
                  <a:lnTo>
                    <a:pt x="53285" y="77060"/>
                  </a:lnTo>
                  <a:lnTo>
                    <a:pt x="52745" y="81591"/>
                  </a:lnTo>
                  <a:lnTo>
                    <a:pt x="52133" y="85123"/>
                  </a:lnTo>
                  <a:lnTo>
                    <a:pt x="51450" y="87655"/>
                  </a:lnTo>
                  <a:lnTo>
                    <a:pt x="50677" y="89586"/>
                  </a:lnTo>
                  <a:lnTo>
                    <a:pt x="49798" y="91314"/>
                  </a:lnTo>
                  <a:lnTo>
                    <a:pt x="48814" y="92838"/>
                  </a:lnTo>
                  <a:lnTo>
                    <a:pt x="47723" y="94159"/>
                  </a:lnTo>
                  <a:lnTo>
                    <a:pt x="46527" y="95277"/>
                  </a:lnTo>
                  <a:lnTo>
                    <a:pt x="45225" y="96192"/>
                  </a:lnTo>
                  <a:lnTo>
                    <a:pt x="43817" y="96903"/>
                  </a:lnTo>
                  <a:lnTo>
                    <a:pt x="42303" y="97412"/>
                  </a:lnTo>
                  <a:lnTo>
                    <a:pt x="40683" y="97716"/>
                  </a:lnTo>
                  <a:lnTo>
                    <a:pt x="38958" y="97818"/>
                  </a:lnTo>
                  <a:lnTo>
                    <a:pt x="38263" y="97801"/>
                  </a:lnTo>
                  <a:lnTo>
                    <a:pt x="37535" y="97750"/>
                  </a:lnTo>
                  <a:lnTo>
                    <a:pt x="36773" y="97666"/>
                  </a:lnTo>
                  <a:lnTo>
                    <a:pt x="35976" y="97547"/>
                  </a:lnTo>
                  <a:lnTo>
                    <a:pt x="35146" y="97395"/>
                  </a:lnTo>
                  <a:lnTo>
                    <a:pt x="34283" y="97208"/>
                  </a:lnTo>
                  <a:lnTo>
                    <a:pt x="33385" y="96988"/>
                  </a:lnTo>
                  <a:lnTo>
                    <a:pt x="32453" y="96734"/>
                  </a:lnTo>
                  <a:lnTo>
                    <a:pt x="31488" y="96446"/>
                  </a:lnTo>
                  <a:lnTo>
                    <a:pt x="30488" y="96124"/>
                  </a:lnTo>
                  <a:lnTo>
                    <a:pt x="28795" y="87655"/>
                  </a:lnTo>
                  <a:lnTo>
                    <a:pt x="29798" y="87977"/>
                  </a:lnTo>
                  <a:lnTo>
                    <a:pt x="30776" y="88265"/>
                  </a:lnTo>
                  <a:lnTo>
                    <a:pt x="31729" y="88519"/>
                  </a:lnTo>
                  <a:lnTo>
                    <a:pt x="32657" y="88739"/>
                  </a:lnTo>
                  <a:lnTo>
                    <a:pt x="33558" y="88925"/>
                  </a:lnTo>
                  <a:lnTo>
                    <a:pt x="34435" y="89078"/>
                  </a:lnTo>
                  <a:lnTo>
                    <a:pt x="35286" y="89196"/>
                  </a:lnTo>
                  <a:lnTo>
                    <a:pt x="36112" y="89281"/>
                  </a:lnTo>
                  <a:lnTo>
                    <a:pt x="36912" y="89332"/>
                  </a:lnTo>
                  <a:lnTo>
                    <a:pt x="37687" y="89349"/>
                  </a:lnTo>
                  <a:lnTo>
                    <a:pt x="38511" y="89288"/>
                  </a:lnTo>
                  <a:lnTo>
                    <a:pt x="39288" y="89103"/>
                  </a:lnTo>
                  <a:lnTo>
                    <a:pt x="40018" y="88796"/>
                  </a:lnTo>
                  <a:lnTo>
                    <a:pt x="40702" y="88367"/>
                  </a:lnTo>
                  <a:lnTo>
                    <a:pt x="41339" y="87814"/>
                  </a:lnTo>
                  <a:lnTo>
                    <a:pt x="41930" y="87138"/>
                  </a:lnTo>
                  <a:lnTo>
                    <a:pt x="42474" y="86340"/>
                  </a:lnTo>
                  <a:lnTo>
                    <a:pt x="42972" y="85419"/>
                  </a:lnTo>
                  <a:lnTo>
                    <a:pt x="43423" y="84375"/>
                  </a:lnTo>
                  <a:lnTo>
                    <a:pt x="43827" y="83209"/>
                  </a:lnTo>
                  <a:lnTo>
                    <a:pt x="44198" y="81526"/>
                  </a:lnTo>
                  <a:lnTo>
                    <a:pt x="44547" y="78932"/>
                  </a:lnTo>
                  <a:lnTo>
                    <a:pt x="44875" y="75428"/>
                  </a:lnTo>
                  <a:lnTo>
                    <a:pt x="45182" y="71013"/>
                  </a:lnTo>
                  <a:lnTo>
                    <a:pt x="45468" y="65688"/>
                  </a:lnTo>
                  <a:lnTo>
                    <a:pt x="45733" y="59453"/>
                  </a:lnTo>
                  <a:lnTo>
                    <a:pt x="45976" y="52307"/>
                  </a:lnTo>
                  <a:lnTo>
                    <a:pt x="46199" y="44251"/>
                  </a:lnTo>
                  <a:lnTo>
                    <a:pt x="46400" y="35284"/>
                  </a:lnTo>
                  <a:lnTo>
                    <a:pt x="46580" y="25407"/>
                  </a:lnTo>
                  <a:lnTo>
                    <a:pt x="15667" y="25407"/>
                  </a:lnTo>
                  <a:lnTo>
                    <a:pt x="14892" y="27329"/>
                  </a:lnTo>
                  <a:lnTo>
                    <a:pt x="14092" y="29201"/>
                  </a:lnTo>
                  <a:lnTo>
                    <a:pt x="13266" y="31022"/>
                  </a:lnTo>
                  <a:lnTo>
                    <a:pt x="12415" y="32792"/>
                  </a:lnTo>
                  <a:lnTo>
                    <a:pt x="11539" y="34511"/>
                  </a:lnTo>
                  <a:lnTo>
                    <a:pt x="10637" y="36180"/>
                  </a:lnTo>
                  <a:lnTo>
                    <a:pt x="9709" y="37797"/>
                  </a:lnTo>
                  <a:lnTo>
                    <a:pt x="8757" y="39364"/>
                  </a:lnTo>
                  <a:lnTo>
                    <a:pt x="7778" y="40880"/>
                  </a:lnTo>
                  <a:lnTo>
                    <a:pt x="6775" y="42345"/>
                  </a:lnTo>
                  <a:lnTo>
                    <a:pt x="0" y="36840"/>
                  </a:lnTo>
                  <a:lnTo>
                    <a:pt x="2134" y="33423"/>
                  </a:lnTo>
                  <a:lnTo>
                    <a:pt x="4132" y="29946"/>
                  </a:lnTo>
                  <a:lnTo>
                    <a:pt x="5996" y="26411"/>
                  </a:lnTo>
                  <a:lnTo>
                    <a:pt x="7723" y="22815"/>
                  </a:lnTo>
                  <a:lnTo>
                    <a:pt x="9316" y="19161"/>
                  </a:lnTo>
                  <a:lnTo>
                    <a:pt x="10772" y="15447"/>
                  </a:lnTo>
                  <a:lnTo>
                    <a:pt x="12093" y="11674"/>
                  </a:lnTo>
                  <a:lnTo>
                    <a:pt x="13279" y="7842"/>
                  </a:lnTo>
                  <a:lnTo>
                    <a:pt x="14329" y="39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2719534" y="5295731"/>
              <a:ext cx="38534" cy="42769"/>
            </a:xfrm>
            <a:custGeom>
              <a:avLst/>
              <a:pathLst>
                <a:path w="38534" h="42769">
                  <a:moveTo>
                    <a:pt x="29641" y="13974"/>
                  </a:moveTo>
                  <a:lnTo>
                    <a:pt x="30950" y="16519"/>
                  </a:lnTo>
                  <a:lnTo>
                    <a:pt x="32165" y="19072"/>
                  </a:lnTo>
                  <a:lnTo>
                    <a:pt x="33287" y="21634"/>
                  </a:lnTo>
                  <a:lnTo>
                    <a:pt x="34316" y="24204"/>
                  </a:lnTo>
                  <a:lnTo>
                    <a:pt x="35252" y="26783"/>
                  </a:lnTo>
                  <a:lnTo>
                    <a:pt x="36095" y="29370"/>
                  </a:lnTo>
                  <a:lnTo>
                    <a:pt x="36844" y="31966"/>
                  </a:lnTo>
                  <a:lnTo>
                    <a:pt x="37501" y="34571"/>
                  </a:lnTo>
                  <a:lnTo>
                    <a:pt x="38064" y="37183"/>
                  </a:lnTo>
                  <a:lnTo>
                    <a:pt x="38534" y="39804"/>
                  </a:lnTo>
                  <a:lnTo>
                    <a:pt x="30065" y="42345"/>
                  </a:lnTo>
                  <a:lnTo>
                    <a:pt x="29218" y="36417"/>
                  </a:lnTo>
                  <a:lnTo>
                    <a:pt x="26660" y="37319"/>
                  </a:lnTo>
                  <a:lnTo>
                    <a:pt x="24069" y="38161"/>
                  </a:lnTo>
                  <a:lnTo>
                    <a:pt x="21443" y="38945"/>
                  </a:lnTo>
                  <a:lnTo>
                    <a:pt x="18784" y="39669"/>
                  </a:lnTo>
                  <a:lnTo>
                    <a:pt x="16091" y="40334"/>
                  </a:lnTo>
                  <a:lnTo>
                    <a:pt x="13364" y="40939"/>
                  </a:lnTo>
                  <a:lnTo>
                    <a:pt x="10603" y="41486"/>
                  </a:lnTo>
                  <a:lnTo>
                    <a:pt x="7808" y="41973"/>
                  </a:lnTo>
                  <a:lnTo>
                    <a:pt x="4979" y="42400"/>
                  </a:lnTo>
                  <a:lnTo>
                    <a:pt x="2117" y="42769"/>
                  </a:lnTo>
                  <a:lnTo>
                    <a:pt x="0" y="35146"/>
                  </a:lnTo>
                  <a:lnTo>
                    <a:pt x="1507" y="32661"/>
                  </a:lnTo>
                  <a:lnTo>
                    <a:pt x="2981" y="29946"/>
                  </a:lnTo>
                  <a:lnTo>
                    <a:pt x="4420" y="27003"/>
                  </a:lnTo>
                  <a:lnTo>
                    <a:pt x="5826" y="23832"/>
                  </a:lnTo>
                  <a:lnTo>
                    <a:pt x="7198" y="20431"/>
                  </a:lnTo>
                  <a:lnTo>
                    <a:pt x="8536" y="16802"/>
                  </a:lnTo>
                  <a:lnTo>
                    <a:pt x="9841" y="12945"/>
                  </a:lnTo>
                  <a:lnTo>
                    <a:pt x="11111" y="8858"/>
                  </a:lnTo>
                  <a:lnTo>
                    <a:pt x="12348" y="4543"/>
                  </a:lnTo>
                  <a:lnTo>
                    <a:pt x="13550" y="0"/>
                  </a:lnTo>
                  <a:lnTo>
                    <a:pt x="22019" y="2540"/>
                  </a:lnTo>
                  <a:lnTo>
                    <a:pt x="20668" y="6970"/>
                  </a:lnTo>
                  <a:lnTo>
                    <a:pt x="19326" y="11111"/>
                  </a:lnTo>
                  <a:lnTo>
                    <a:pt x="17992" y="14964"/>
                  </a:lnTo>
                  <a:lnTo>
                    <a:pt x="16667" y="18530"/>
                  </a:lnTo>
                  <a:lnTo>
                    <a:pt x="15350" y="21808"/>
                  </a:lnTo>
                  <a:lnTo>
                    <a:pt x="14041" y="24797"/>
                  </a:lnTo>
                  <a:lnTo>
                    <a:pt x="12741" y="27499"/>
                  </a:lnTo>
                  <a:lnTo>
                    <a:pt x="11450" y="29913"/>
                  </a:lnTo>
                  <a:lnTo>
                    <a:pt x="10167" y="32038"/>
                  </a:lnTo>
                  <a:lnTo>
                    <a:pt x="8892" y="33876"/>
                  </a:lnTo>
                  <a:lnTo>
                    <a:pt x="10675" y="33677"/>
                  </a:lnTo>
                  <a:lnTo>
                    <a:pt x="12466" y="33419"/>
                  </a:lnTo>
                  <a:lnTo>
                    <a:pt x="14266" y="33101"/>
                  </a:lnTo>
                  <a:lnTo>
                    <a:pt x="16074" y="32724"/>
                  </a:lnTo>
                  <a:lnTo>
                    <a:pt x="17891" y="32288"/>
                  </a:lnTo>
                  <a:lnTo>
                    <a:pt x="19716" y="31793"/>
                  </a:lnTo>
                  <a:lnTo>
                    <a:pt x="21549" y="31238"/>
                  </a:lnTo>
                  <a:lnTo>
                    <a:pt x="23391" y="30624"/>
                  </a:lnTo>
                  <a:lnTo>
                    <a:pt x="25242" y="29951"/>
                  </a:lnTo>
                  <a:lnTo>
                    <a:pt x="27101" y="29218"/>
                  </a:lnTo>
                  <a:lnTo>
                    <a:pt x="26665" y="27863"/>
                  </a:lnTo>
                  <a:lnTo>
                    <a:pt x="26203" y="26508"/>
                  </a:lnTo>
                  <a:lnTo>
                    <a:pt x="25716" y="25153"/>
                  </a:lnTo>
                  <a:lnTo>
                    <a:pt x="25204" y="23798"/>
                  </a:lnTo>
                  <a:lnTo>
                    <a:pt x="24666" y="22443"/>
                  </a:lnTo>
                  <a:lnTo>
                    <a:pt x="24103" y="21088"/>
                  </a:lnTo>
                  <a:lnTo>
                    <a:pt x="23514" y="19733"/>
                  </a:lnTo>
                  <a:lnTo>
                    <a:pt x="22900" y="18378"/>
                  </a:lnTo>
                  <a:lnTo>
                    <a:pt x="22261" y="17022"/>
                  </a:lnTo>
                  <a:lnTo>
                    <a:pt x="21596" y="156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2789828" y="5266089"/>
              <a:ext cx="88079" cy="27101"/>
            </a:xfrm>
            <a:custGeom>
              <a:avLst/>
              <a:pathLst>
                <a:path w="88079" h="27101">
                  <a:moveTo>
                    <a:pt x="0" y="0"/>
                  </a:moveTo>
                  <a:lnTo>
                    <a:pt x="88079" y="0"/>
                  </a:lnTo>
                  <a:lnTo>
                    <a:pt x="88079" y="7622"/>
                  </a:lnTo>
                  <a:lnTo>
                    <a:pt x="87291" y="9570"/>
                  </a:lnTo>
                  <a:lnTo>
                    <a:pt x="86452" y="11518"/>
                  </a:lnTo>
                  <a:lnTo>
                    <a:pt x="85563" y="13465"/>
                  </a:lnTo>
                  <a:lnTo>
                    <a:pt x="84623" y="15413"/>
                  </a:lnTo>
                  <a:lnTo>
                    <a:pt x="83632" y="17361"/>
                  </a:lnTo>
                  <a:lnTo>
                    <a:pt x="82591" y="19309"/>
                  </a:lnTo>
                  <a:lnTo>
                    <a:pt x="81498" y="21257"/>
                  </a:lnTo>
                  <a:lnTo>
                    <a:pt x="80355" y="23205"/>
                  </a:lnTo>
                  <a:lnTo>
                    <a:pt x="79161" y="25153"/>
                  </a:lnTo>
                  <a:lnTo>
                    <a:pt x="77916" y="27101"/>
                  </a:lnTo>
                  <a:lnTo>
                    <a:pt x="70717" y="22866"/>
                  </a:lnTo>
                  <a:lnTo>
                    <a:pt x="71627" y="21422"/>
                  </a:lnTo>
                  <a:lnTo>
                    <a:pt x="72495" y="19970"/>
                  </a:lnTo>
                  <a:lnTo>
                    <a:pt x="73321" y="18509"/>
                  </a:lnTo>
                  <a:lnTo>
                    <a:pt x="74104" y="17039"/>
                  </a:lnTo>
                  <a:lnTo>
                    <a:pt x="74846" y="15562"/>
                  </a:lnTo>
                  <a:lnTo>
                    <a:pt x="75544" y="14075"/>
                  </a:lnTo>
                  <a:lnTo>
                    <a:pt x="76201" y="12580"/>
                  </a:lnTo>
                  <a:lnTo>
                    <a:pt x="76815" y="11077"/>
                  </a:lnTo>
                  <a:lnTo>
                    <a:pt x="77386" y="9565"/>
                  </a:lnTo>
                  <a:lnTo>
                    <a:pt x="77916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2805919" y="5279640"/>
              <a:ext cx="24983" cy="22019"/>
            </a:xfrm>
            <a:custGeom>
              <a:avLst/>
              <a:pathLst>
                <a:path w="24983" h="22019">
                  <a:moveTo>
                    <a:pt x="5928" y="0"/>
                  </a:moveTo>
                  <a:lnTo>
                    <a:pt x="8024" y="1291"/>
                  </a:lnTo>
                  <a:lnTo>
                    <a:pt x="10078" y="2625"/>
                  </a:lnTo>
                  <a:lnTo>
                    <a:pt x="12089" y="4001"/>
                  </a:lnTo>
                  <a:lnTo>
                    <a:pt x="14058" y="5420"/>
                  </a:lnTo>
                  <a:lnTo>
                    <a:pt x="15985" y="6881"/>
                  </a:lnTo>
                  <a:lnTo>
                    <a:pt x="17869" y="8384"/>
                  </a:lnTo>
                  <a:lnTo>
                    <a:pt x="19711" y="9930"/>
                  </a:lnTo>
                  <a:lnTo>
                    <a:pt x="21511" y="11518"/>
                  </a:lnTo>
                  <a:lnTo>
                    <a:pt x="23268" y="13148"/>
                  </a:lnTo>
                  <a:lnTo>
                    <a:pt x="24983" y="14820"/>
                  </a:lnTo>
                  <a:lnTo>
                    <a:pt x="19055" y="22019"/>
                  </a:lnTo>
                  <a:lnTo>
                    <a:pt x="17264" y="20105"/>
                  </a:lnTo>
                  <a:lnTo>
                    <a:pt x="15447" y="18259"/>
                  </a:lnTo>
                  <a:lnTo>
                    <a:pt x="13605" y="16480"/>
                  </a:lnTo>
                  <a:lnTo>
                    <a:pt x="11738" y="14770"/>
                  </a:lnTo>
                  <a:lnTo>
                    <a:pt x="9845" y="13127"/>
                  </a:lnTo>
                  <a:lnTo>
                    <a:pt x="7927" y="11551"/>
                  </a:lnTo>
                  <a:lnTo>
                    <a:pt x="5983" y="10044"/>
                  </a:lnTo>
                  <a:lnTo>
                    <a:pt x="4014" y="8604"/>
                  </a:lnTo>
                  <a:lnTo>
                    <a:pt x="2019" y="7232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2788134" y="5281757"/>
              <a:ext cx="91890" cy="76645"/>
            </a:xfrm>
            <a:custGeom>
              <a:avLst/>
              <a:pathLst>
                <a:path w="91890" h="76645">
                  <a:moveTo>
                    <a:pt x="0" y="36840"/>
                  </a:moveTo>
                  <a:lnTo>
                    <a:pt x="46156" y="36840"/>
                  </a:lnTo>
                  <a:lnTo>
                    <a:pt x="46724" y="35295"/>
                  </a:lnTo>
                  <a:lnTo>
                    <a:pt x="47240" y="33707"/>
                  </a:lnTo>
                  <a:lnTo>
                    <a:pt x="47706" y="32076"/>
                  </a:lnTo>
                  <a:lnTo>
                    <a:pt x="48121" y="30404"/>
                  </a:lnTo>
                  <a:lnTo>
                    <a:pt x="48485" y="28689"/>
                  </a:lnTo>
                  <a:lnTo>
                    <a:pt x="48799" y="26931"/>
                  </a:lnTo>
                  <a:lnTo>
                    <a:pt x="49061" y="25132"/>
                  </a:lnTo>
                  <a:lnTo>
                    <a:pt x="49273" y="23290"/>
                  </a:lnTo>
                  <a:lnTo>
                    <a:pt x="49434" y="21405"/>
                  </a:lnTo>
                  <a:lnTo>
                    <a:pt x="49544" y="19479"/>
                  </a:lnTo>
                  <a:lnTo>
                    <a:pt x="49544" y="0"/>
                  </a:lnTo>
                  <a:lnTo>
                    <a:pt x="58013" y="0"/>
                  </a:lnTo>
                  <a:lnTo>
                    <a:pt x="58013" y="20749"/>
                  </a:lnTo>
                  <a:lnTo>
                    <a:pt x="57988" y="22358"/>
                  </a:lnTo>
                  <a:lnTo>
                    <a:pt x="57911" y="23967"/>
                  </a:lnTo>
                  <a:lnTo>
                    <a:pt x="57784" y="25576"/>
                  </a:lnTo>
                  <a:lnTo>
                    <a:pt x="57607" y="27185"/>
                  </a:lnTo>
                  <a:lnTo>
                    <a:pt x="57378" y="28795"/>
                  </a:lnTo>
                  <a:lnTo>
                    <a:pt x="57098" y="30404"/>
                  </a:lnTo>
                  <a:lnTo>
                    <a:pt x="56768" y="32013"/>
                  </a:lnTo>
                  <a:lnTo>
                    <a:pt x="56387" y="33622"/>
                  </a:lnTo>
                  <a:lnTo>
                    <a:pt x="55955" y="35231"/>
                  </a:lnTo>
                  <a:lnTo>
                    <a:pt x="55472" y="36840"/>
                  </a:lnTo>
                  <a:lnTo>
                    <a:pt x="91890" y="36840"/>
                  </a:lnTo>
                  <a:lnTo>
                    <a:pt x="91890" y="44886"/>
                  </a:lnTo>
                  <a:lnTo>
                    <a:pt x="52508" y="44886"/>
                  </a:lnTo>
                  <a:lnTo>
                    <a:pt x="50234" y="48938"/>
                  </a:lnTo>
                  <a:lnTo>
                    <a:pt x="47478" y="52796"/>
                  </a:lnTo>
                  <a:lnTo>
                    <a:pt x="44238" y="56459"/>
                  </a:lnTo>
                  <a:lnTo>
                    <a:pt x="40516" y="59927"/>
                  </a:lnTo>
                  <a:lnTo>
                    <a:pt x="36311" y="63200"/>
                  </a:lnTo>
                  <a:lnTo>
                    <a:pt x="31623" y="66279"/>
                  </a:lnTo>
                  <a:lnTo>
                    <a:pt x="26453" y="69163"/>
                  </a:lnTo>
                  <a:lnTo>
                    <a:pt x="20800" y="71852"/>
                  </a:lnTo>
                  <a:lnTo>
                    <a:pt x="14664" y="74346"/>
                  </a:lnTo>
                  <a:lnTo>
                    <a:pt x="8045" y="76645"/>
                  </a:lnTo>
                  <a:lnTo>
                    <a:pt x="1270" y="69446"/>
                  </a:lnTo>
                  <a:lnTo>
                    <a:pt x="7164" y="67600"/>
                  </a:lnTo>
                  <a:lnTo>
                    <a:pt x="12652" y="65618"/>
                  </a:lnTo>
                  <a:lnTo>
                    <a:pt x="17734" y="63501"/>
                  </a:lnTo>
                  <a:lnTo>
                    <a:pt x="22409" y="61248"/>
                  </a:lnTo>
                  <a:lnTo>
                    <a:pt x="26677" y="58860"/>
                  </a:lnTo>
                  <a:lnTo>
                    <a:pt x="30539" y="56336"/>
                  </a:lnTo>
                  <a:lnTo>
                    <a:pt x="33995" y="53677"/>
                  </a:lnTo>
                  <a:lnTo>
                    <a:pt x="37044" y="50882"/>
                  </a:lnTo>
                  <a:lnTo>
                    <a:pt x="39686" y="47952"/>
                  </a:lnTo>
                  <a:lnTo>
                    <a:pt x="41922" y="44886"/>
                  </a:lnTo>
                  <a:lnTo>
                    <a:pt x="0" y="448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2794909" y="5293614"/>
              <a:ext cx="24560" cy="22019"/>
            </a:xfrm>
            <a:custGeom>
              <a:avLst/>
              <a:pathLst>
                <a:path w="24560" h="22019">
                  <a:moveTo>
                    <a:pt x="5928" y="0"/>
                  </a:moveTo>
                  <a:lnTo>
                    <a:pt x="7944" y="1291"/>
                  </a:lnTo>
                  <a:lnTo>
                    <a:pt x="9925" y="2625"/>
                  </a:lnTo>
                  <a:lnTo>
                    <a:pt x="11873" y="4001"/>
                  </a:lnTo>
                  <a:lnTo>
                    <a:pt x="13787" y="5420"/>
                  </a:lnTo>
                  <a:lnTo>
                    <a:pt x="15667" y="6881"/>
                  </a:lnTo>
                  <a:lnTo>
                    <a:pt x="17514" y="8384"/>
                  </a:lnTo>
                  <a:lnTo>
                    <a:pt x="19326" y="9930"/>
                  </a:lnTo>
                  <a:lnTo>
                    <a:pt x="21105" y="11518"/>
                  </a:lnTo>
                  <a:lnTo>
                    <a:pt x="22849" y="13148"/>
                  </a:lnTo>
                  <a:lnTo>
                    <a:pt x="24560" y="14820"/>
                  </a:lnTo>
                  <a:lnTo>
                    <a:pt x="18632" y="22019"/>
                  </a:lnTo>
                  <a:lnTo>
                    <a:pt x="16845" y="20105"/>
                  </a:lnTo>
                  <a:lnTo>
                    <a:pt x="15041" y="18259"/>
                  </a:lnTo>
                  <a:lnTo>
                    <a:pt x="13220" y="16480"/>
                  </a:lnTo>
                  <a:lnTo>
                    <a:pt x="11382" y="14770"/>
                  </a:lnTo>
                  <a:lnTo>
                    <a:pt x="9527" y="13127"/>
                  </a:lnTo>
                  <a:lnTo>
                    <a:pt x="7656" y="11551"/>
                  </a:lnTo>
                  <a:lnTo>
                    <a:pt x="5767" y="10044"/>
                  </a:lnTo>
                  <a:lnTo>
                    <a:pt x="3861" y="8604"/>
                  </a:lnTo>
                  <a:lnTo>
                    <a:pt x="1939" y="7232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2841066" y="5332149"/>
              <a:ext cx="36840" cy="26254"/>
            </a:xfrm>
            <a:custGeom>
              <a:avLst/>
              <a:pathLst>
                <a:path w="36840" h="26254">
                  <a:moveTo>
                    <a:pt x="5504" y="0"/>
                  </a:moveTo>
                  <a:lnTo>
                    <a:pt x="8867" y="1638"/>
                  </a:lnTo>
                  <a:lnTo>
                    <a:pt x="12178" y="3336"/>
                  </a:lnTo>
                  <a:lnTo>
                    <a:pt x="15439" y="5094"/>
                  </a:lnTo>
                  <a:lnTo>
                    <a:pt x="18649" y="6910"/>
                  </a:lnTo>
                  <a:lnTo>
                    <a:pt x="21808" y="8786"/>
                  </a:lnTo>
                  <a:lnTo>
                    <a:pt x="24916" y="10721"/>
                  </a:lnTo>
                  <a:lnTo>
                    <a:pt x="27973" y="12716"/>
                  </a:lnTo>
                  <a:lnTo>
                    <a:pt x="30980" y="14770"/>
                  </a:lnTo>
                  <a:lnTo>
                    <a:pt x="33935" y="16883"/>
                  </a:lnTo>
                  <a:lnTo>
                    <a:pt x="36840" y="19055"/>
                  </a:lnTo>
                  <a:lnTo>
                    <a:pt x="30065" y="26254"/>
                  </a:lnTo>
                  <a:lnTo>
                    <a:pt x="27325" y="24001"/>
                  </a:lnTo>
                  <a:lnTo>
                    <a:pt x="24526" y="21816"/>
                  </a:lnTo>
                  <a:lnTo>
                    <a:pt x="21668" y="19699"/>
                  </a:lnTo>
                  <a:lnTo>
                    <a:pt x="18750" y="17649"/>
                  </a:lnTo>
                  <a:lnTo>
                    <a:pt x="15773" y="15667"/>
                  </a:lnTo>
                  <a:lnTo>
                    <a:pt x="12737" y="13753"/>
                  </a:lnTo>
                  <a:lnTo>
                    <a:pt x="9642" y="11907"/>
                  </a:lnTo>
                  <a:lnTo>
                    <a:pt x="6487" y="10129"/>
                  </a:lnTo>
                  <a:lnTo>
                    <a:pt x="3273" y="8418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2891881" y="5261008"/>
              <a:ext cx="37264" cy="97395"/>
            </a:xfrm>
            <a:custGeom>
              <a:avLst/>
              <a:pathLst>
                <a:path w="37264" h="97395">
                  <a:moveTo>
                    <a:pt x="7622" y="4658"/>
                  </a:moveTo>
                  <a:lnTo>
                    <a:pt x="15244" y="7198"/>
                  </a:lnTo>
                  <a:lnTo>
                    <a:pt x="15070" y="8553"/>
                  </a:lnTo>
                  <a:lnTo>
                    <a:pt x="14888" y="9908"/>
                  </a:lnTo>
                  <a:lnTo>
                    <a:pt x="14698" y="11263"/>
                  </a:lnTo>
                  <a:lnTo>
                    <a:pt x="14499" y="12619"/>
                  </a:lnTo>
                  <a:lnTo>
                    <a:pt x="14291" y="13974"/>
                  </a:lnTo>
                  <a:lnTo>
                    <a:pt x="14075" y="15329"/>
                  </a:lnTo>
                  <a:lnTo>
                    <a:pt x="13851" y="16684"/>
                  </a:lnTo>
                  <a:lnTo>
                    <a:pt x="13618" y="18039"/>
                  </a:lnTo>
                  <a:lnTo>
                    <a:pt x="13377" y="19394"/>
                  </a:lnTo>
                  <a:lnTo>
                    <a:pt x="13127" y="20749"/>
                  </a:lnTo>
                  <a:lnTo>
                    <a:pt x="18632" y="20749"/>
                  </a:lnTo>
                  <a:lnTo>
                    <a:pt x="18632" y="0"/>
                  </a:lnTo>
                  <a:lnTo>
                    <a:pt x="27524" y="0"/>
                  </a:lnTo>
                  <a:lnTo>
                    <a:pt x="27524" y="20749"/>
                  </a:lnTo>
                  <a:lnTo>
                    <a:pt x="35993" y="20749"/>
                  </a:lnTo>
                  <a:lnTo>
                    <a:pt x="35993" y="28795"/>
                  </a:lnTo>
                  <a:lnTo>
                    <a:pt x="27524" y="28795"/>
                  </a:lnTo>
                  <a:lnTo>
                    <a:pt x="27524" y="52508"/>
                  </a:lnTo>
                  <a:lnTo>
                    <a:pt x="28371" y="51996"/>
                  </a:lnTo>
                  <a:lnTo>
                    <a:pt x="29218" y="51475"/>
                  </a:lnTo>
                  <a:lnTo>
                    <a:pt x="30065" y="50946"/>
                  </a:lnTo>
                  <a:lnTo>
                    <a:pt x="30912" y="50408"/>
                  </a:lnTo>
                  <a:lnTo>
                    <a:pt x="31759" y="49862"/>
                  </a:lnTo>
                  <a:lnTo>
                    <a:pt x="32606" y="49307"/>
                  </a:lnTo>
                  <a:lnTo>
                    <a:pt x="33453" y="48744"/>
                  </a:lnTo>
                  <a:lnTo>
                    <a:pt x="34300" y="48172"/>
                  </a:lnTo>
                  <a:lnTo>
                    <a:pt x="35146" y="47592"/>
                  </a:lnTo>
                  <a:lnTo>
                    <a:pt x="35993" y="47003"/>
                  </a:lnTo>
                  <a:lnTo>
                    <a:pt x="37264" y="55049"/>
                  </a:lnTo>
                  <a:lnTo>
                    <a:pt x="36328" y="55803"/>
                  </a:lnTo>
                  <a:lnTo>
                    <a:pt x="35384" y="56539"/>
                  </a:lnTo>
                  <a:lnTo>
                    <a:pt x="34431" y="57259"/>
                  </a:lnTo>
                  <a:lnTo>
                    <a:pt x="33470" y="57962"/>
                  </a:lnTo>
                  <a:lnTo>
                    <a:pt x="32500" y="58648"/>
                  </a:lnTo>
                  <a:lnTo>
                    <a:pt x="31522" y="59317"/>
                  </a:lnTo>
                  <a:lnTo>
                    <a:pt x="30535" y="59969"/>
                  </a:lnTo>
                  <a:lnTo>
                    <a:pt x="29540" y="60605"/>
                  </a:lnTo>
                  <a:lnTo>
                    <a:pt x="28536" y="61223"/>
                  </a:lnTo>
                  <a:lnTo>
                    <a:pt x="27524" y="61824"/>
                  </a:lnTo>
                  <a:lnTo>
                    <a:pt x="27524" y="97395"/>
                  </a:lnTo>
                  <a:lnTo>
                    <a:pt x="18632" y="97395"/>
                  </a:lnTo>
                  <a:lnTo>
                    <a:pt x="18632" y="66482"/>
                  </a:lnTo>
                  <a:lnTo>
                    <a:pt x="17272" y="67236"/>
                  </a:lnTo>
                  <a:lnTo>
                    <a:pt x="15905" y="67973"/>
                  </a:lnTo>
                  <a:lnTo>
                    <a:pt x="14528" y="68693"/>
                  </a:lnTo>
                  <a:lnTo>
                    <a:pt x="13144" y="69396"/>
                  </a:lnTo>
                  <a:lnTo>
                    <a:pt x="11750" y="70082"/>
                  </a:lnTo>
                  <a:lnTo>
                    <a:pt x="10349" y="70751"/>
                  </a:lnTo>
                  <a:lnTo>
                    <a:pt x="8939" y="71403"/>
                  </a:lnTo>
                  <a:lnTo>
                    <a:pt x="7520" y="72038"/>
                  </a:lnTo>
                  <a:lnTo>
                    <a:pt x="6093" y="72656"/>
                  </a:lnTo>
                  <a:lnTo>
                    <a:pt x="4658" y="73258"/>
                  </a:lnTo>
                  <a:lnTo>
                    <a:pt x="1270" y="64788"/>
                  </a:lnTo>
                  <a:lnTo>
                    <a:pt x="3120" y="64102"/>
                  </a:lnTo>
                  <a:lnTo>
                    <a:pt x="4945" y="63399"/>
                  </a:lnTo>
                  <a:lnTo>
                    <a:pt x="6745" y="62680"/>
                  </a:lnTo>
                  <a:lnTo>
                    <a:pt x="8519" y="61943"/>
                  </a:lnTo>
                  <a:lnTo>
                    <a:pt x="10268" y="61189"/>
                  </a:lnTo>
                  <a:lnTo>
                    <a:pt x="11992" y="60418"/>
                  </a:lnTo>
                  <a:lnTo>
                    <a:pt x="13690" y="59631"/>
                  </a:lnTo>
                  <a:lnTo>
                    <a:pt x="15363" y="58826"/>
                  </a:lnTo>
                  <a:lnTo>
                    <a:pt x="17010" y="58005"/>
                  </a:lnTo>
                  <a:lnTo>
                    <a:pt x="18632" y="57166"/>
                  </a:lnTo>
                  <a:lnTo>
                    <a:pt x="18632" y="28795"/>
                  </a:lnTo>
                  <a:lnTo>
                    <a:pt x="11856" y="28795"/>
                  </a:lnTo>
                  <a:lnTo>
                    <a:pt x="11424" y="30886"/>
                  </a:lnTo>
                  <a:lnTo>
                    <a:pt x="10976" y="32928"/>
                  </a:lnTo>
                  <a:lnTo>
                    <a:pt x="10510" y="34918"/>
                  </a:lnTo>
                  <a:lnTo>
                    <a:pt x="10027" y="36857"/>
                  </a:lnTo>
                  <a:lnTo>
                    <a:pt x="9527" y="38746"/>
                  </a:lnTo>
                  <a:lnTo>
                    <a:pt x="9011" y="40584"/>
                  </a:lnTo>
                  <a:lnTo>
                    <a:pt x="8477" y="42371"/>
                  </a:lnTo>
                  <a:lnTo>
                    <a:pt x="7927" y="44107"/>
                  </a:lnTo>
                  <a:lnTo>
                    <a:pt x="7359" y="45792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1067" y="38500"/>
                  </a:lnTo>
                  <a:lnTo>
                    <a:pt x="2066" y="35011"/>
                  </a:lnTo>
                  <a:lnTo>
                    <a:pt x="2998" y="31454"/>
                  </a:lnTo>
                  <a:lnTo>
                    <a:pt x="3861" y="27829"/>
                  </a:lnTo>
                  <a:lnTo>
                    <a:pt x="4658" y="24137"/>
                  </a:lnTo>
                  <a:lnTo>
                    <a:pt x="5386" y="20376"/>
                  </a:lnTo>
                  <a:lnTo>
                    <a:pt x="6046" y="16548"/>
                  </a:lnTo>
                  <a:lnTo>
                    <a:pt x="6639" y="12652"/>
                  </a:lnTo>
                  <a:lnTo>
                    <a:pt x="7164" y="86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2931686" y="5260584"/>
              <a:ext cx="58860" cy="41075"/>
            </a:xfrm>
            <a:custGeom>
              <a:avLst/>
              <a:pathLst>
                <a:path w="58860" h="41075">
                  <a:moveTo>
                    <a:pt x="5081" y="12703"/>
                  </a:moveTo>
                  <a:lnTo>
                    <a:pt x="25830" y="12703"/>
                  </a:lnTo>
                  <a:lnTo>
                    <a:pt x="25830" y="0"/>
                  </a:lnTo>
                  <a:lnTo>
                    <a:pt x="34300" y="0"/>
                  </a:lnTo>
                  <a:lnTo>
                    <a:pt x="34300" y="12703"/>
                  </a:lnTo>
                  <a:lnTo>
                    <a:pt x="55472" y="12703"/>
                  </a:lnTo>
                  <a:lnTo>
                    <a:pt x="55472" y="20325"/>
                  </a:lnTo>
                  <a:lnTo>
                    <a:pt x="34300" y="20325"/>
                  </a:lnTo>
                  <a:lnTo>
                    <a:pt x="34300" y="33029"/>
                  </a:lnTo>
                  <a:lnTo>
                    <a:pt x="58860" y="33029"/>
                  </a:lnTo>
                  <a:lnTo>
                    <a:pt x="58860" y="41075"/>
                  </a:lnTo>
                  <a:lnTo>
                    <a:pt x="0" y="41075"/>
                  </a:lnTo>
                  <a:lnTo>
                    <a:pt x="0" y="33029"/>
                  </a:lnTo>
                  <a:lnTo>
                    <a:pt x="25830" y="33029"/>
                  </a:lnTo>
                  <a:lnTo>
                    <a:pt x="25830" y="20325"/>
                  </a:lnTo>
                  <a:lnTo>
                    <a:pt x="5081" y="203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2932109" y="5304624"/>
              <a:ext cx="58860" cy="53779"/>
            </a:xfrm>
            <a:custGeom>
              <a:avLst/>
              <a:pathLst>
                <a:path w="58860" h="53779">
                  <a:moveTo>
                    <a:pt x="0" y="9316"/>
                  </a:moveTo>
                  <a:lnTo>
                    <a:pt x="39381" y="9316"/>
                  </a:lnTo>
                  <a:lnTo>
                    <a:pt x="39381" y="0"/>
                  </a:lnTo>
                  <a:lnTo>
                    <a:pt x="47850" y="0"/>
                  </a:lnTo>
                  <a:lnTo>
                    <a:pt x="47850" y="9316"/>
                  </a:lnTo>
                  <a:lnTo>
                    <a:pt x="58860" y="9316"/>
                  </a:lnTo>
                  <a:lnTo>
                    <a:pt x="58860" y="17361"/>
                  </a:lnTo>
                  <a:lnTo>
                    <a:pt x="47850" y="17361"/>
                  </a:lnTo>
                  <a:lnTo>
                    <a:pt x="47850" y="42769"/>
                  </a:lnTo>
                  <a:lnTo>
                    <a:pt x="47827" y="43920"/>
                  </a:lnTo>
                  <a:lnTo>
                    <a:pt x="47757" y="45005"/>
                  </a:lnTo>
                  <a:lnTo>
                    <a:pt x="47641" y="46021"/>
                  </a:lnTo>
                  <a:lnTo>
                    <a:pt x="47478" y="46969"/>
                  </a:lnTo>
                  <a:lnTo>
                    <a:pt x="47268" y="47850"/>
                  </a:lnTo>
                  <a:lnTo>
                    <a:pt x="47012" y="48663"/>
                  </a:lnTo>
                  <a:lnTo>
                    <a:pt x="46709" y="49408"/>
                  </a:lnTo>
                  <a:lnTo>
                    <a:pt x="46360" y="50086"/>
                  </a:lnTo>
                  <a:lnTo>
                    <a:pt x="45964" y="50696"/>
                  </a:lnTo>
                  <a:lnTo>
                    <a:pt x="45521" y="51238"/>
                  </a:lnTo>
                  <a:lnTo>
                    <a:pt x="45007" y="51721"/>
                  </a:lnTo>
                  <a:lnTo>
                    <a:pt x="44395" y="52152"/>
                  </a:lnTo>
                  <a:lnTo>
                    <a:pt x="43685" y="52534"/>
                  </a:lnTo>
                  <a:lnTo>
                    <a:pt x="42879" y="52864"/>
                  </a:lnTo>
                  <a:lnTo>
                    <a:pt x="41975" y="53143"/>
                  </a:lnTo>
                  <a:lnTo>
                    <a:pt x="40973" y="53372"/>
                  </a:lnTo>
                  <a:lnTo>
                    <a:pt x="39874" y="53550"/>
                  </a:lnTo>
                  <a:lnTo>
                    <a:pt x="38678" y="53677"/>
                  </a:lnTo>
                  <a:lnTo>
                    <a:pt x="37384" y="53753"/>
                  </a:lnTo>
                  <a:lnTo>
                    <a:pt x="35993" y="53779"/>
                  </a:lnTo>
                  <a:lnTo>
                    <a:pt x="34816" y="53766"/>
                  </a:lnTo>
                  <a:lnTo>
                    <a:pt x="33656" y="53728"/>
                  </a:lnTo>
                  <a:lnTo>
                    <a:pt x="32513" y="53664"/>
                  </a:lnTo>
                  <a:lnTo>
                    <a:pt x="31386" y="53575"/>
                  </a:lnTo>
                  <a:lnTo>
                    <a:pt x="30277" y="53461"/>
                  </a:lnTo>
                  <a:lnTo>
                    <a:pt x="29184" y="53321"/>
                  </a:lnTo>
                  <a:lnTo>
                    <a:pt x="28109" y="53156"/>
                  </a:lnTo>
                  <a:lnTo>
                    <a:pt x="27050" y="52966"/>
                  </a:lnTo>
                  <a:lnTo>
                    <a:pt x="26008" y="52750"/>
                  </a:lnTo>
                  <a:lnTo>
                    <a:pt x="24983" y="52508"/>
                  </a:lnTo>
                  <a:lnTo>
                    <a:pt x="23290" y="43616"/>
                  </a:lnTo>
                  <a:lnTo>
                    <a:pt x="24560" y="43937"/>
                  </a:lnTo>
                  <a:lnTo>
                    <a:pt x="25830" y="44225"/>
                  </a:lnTo>
                  <a:lnTo>
                    <a:pt x="27101" y="44479"/>
                  </a:lnTo>
                  <a:lnTo>
                    <a:pt x="28371" y="44700"/>
                  </a:lnTo>
                  <a:lnTo>
                    <a:pt x="29641" y="44886"/>
                  </a:lnTo>
                  <a:lnTo>
                    <a:pt x="30912" y="45038"/>
                  </a:lnTo>
                  <a:lnTo>
                    <a:pt x="32182" y="45157"/>
                  </a:lnTo>
                  <a:lnTo>
                    <a:pt x="33453" y="45242"/>
                  </a:lnTo>
                  <a:lnTo>
                    <a:pt x="34723" y="45292"/>
                  </a:lnTo>
                  <a:lnTo>
                    <a:pt x="35993" y="45309"/>
                  </a:lnTo>
                  <a:lnTo>
                    <a:pt x="36637" y="45267"/>
                  </a:lnTo>
                  <a:lnTo>
                    <a:pt x="37213" y="45140"/>
                  </a:lnTo>
                  <a:lnTo>
                    <a:pt x="37721" y="44928"/>
                  </a:lnTo>
                  <a:lnTo>
                    <a:pt x="38161" y="44632"/>
                  </a:lnTo>
                  <a:lnTo>
                    <a:pt x="38534" y="44251"/>
                  </a:lnTo>
                  <a:lnTo>
                    <a:pt x="38839" y="43785"/>
                  </a:lnTo>
                  <a:lnTo>
                    <a:pt x="39076" y="43234"/>
                  </a:lnTo>
                  <a:lnTo>
                    <a:pt x="39245" y="42599"/>
                  </a:lnTo>
                  <a:lnTo>
                    <a:pt x="39347" y="41879"/>
                  </a:lnTo>
                  <a:lnTo>
                    <a:pt x="39381" y="41075"/>
                  </a:lnTo>
                  <a:lnTo>
                    <a:pt x="39381" y="17361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2940155" y="5326220"/>
              <a:ext cx="15244" cy="18632"/>
            </a:xfrm>
            <a:custGeom>
              <a:avLst/>
              <a:pathLst>
                <a:path w="15244" h="18632">
                  <a:moveTo>
                    <a:pt x="7622" y="0"/>
                  </a:moveTo>
                  <a:lnTo>
                    <a:pt x="8460" y="1367"/>
                  </a:lnTo>
                  <a:lnTo>
                    <a:pt x="9282" y="2760"/>
                  </a:lnTo>
                  <a:lnTo>
                    <a:pt x="10086" y="4179"/>
                  </a:lnTo>
                  <a:lnTo>
                    <a:pt x="10874" y="5623"/>
                  </a:lnTo>
                  <a:lnTo>
                    <a:pt x="11645" y="7092"/>
                  </a:lnTo>
                  <a:lnTo>
                    <a:pt x="12398" y="8587"/>
                  </a:lnTo>
                  <a:lnTo>
                    <a:pt x="13135" y="10107"/>
                  </a:lnTo>
                  <a:lnTo>
                    <a:pt x="13855" y="11653"/>
                  </a:lnTo>
                  <a:lnTo>
                    <a:pt x="14558" y="13224"/>
                  </a:lnTo>
                  <a:lnTo>
                    <a:pt x="15244" y="14820"/>
                  </a:lnTo>
                  <a:lnTo>
                    <a:pt x="7198" y="18632"/>
                  </a:lnTo>
                  <a:lnTo>
                    <a:pt x="6593" y="16955"/>
                  </a:lnTo>
                  <a:lnTo>
                    <a:pt x="5962" y="15312"/>
                  </a:lnTo>
                  <a:lnTo>
                    <a:pt x="5305" y="13703"/>
                  </a:lnTo>
                  <a:lnTo>
                    <a:pt x="4624" y="12127"/>
                  </a:lnTo>
                  <a:lnTo>
                    <a:pt x="3916" y="10586"/>
                  </a:lnTo>
                  <a:lnTo>
                    <a:pt x="3184" y="9078"/>
                  </a:lnTo>
                  <a:lnTo>
                    <a:pt x="2426" y="7605"/>
                  </a:lnTo>
                  <a:lnTo>
                    <a:pt x="1643" y="6165"/>
                  </a:lnTo>
                  <a:lnTo>
                    <a:pt x="834" y="4759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3005367" y="5260161"/>
              <a:ext cx="90619" cy="27948"/>
            </a:xfrm>
            <a:custGeom>
              <a:avLst/>
              <a:pathLst>
                <a:path w="90619" h="27948">
                  <a:moveTo>
                    <a:pt x="90619" y="9316"/>
                  </a:moveTo>
                  <a:lnTo>
                    <a:pt x="90619" y="27948"/>
                  </a:lnTo>
                  <a:lnTo>
                    <a:pt x="81727" y="27948"/>
                  </a:lnTo>
                  <a:lnTo>
                    <a:pt x="81727" y="16938"/>
                  </a:lnTo>
                  <a:lnTo>
                    <a:pt x="8469" y="16938"/>
                  </a:lnTo>
                  <a:lnTo>
                    <a:pt x="8469" y="27524"/>
                  </a:lnTo>
                  <a:lnTo>
                    <a:pt x="0" y="27524"/>
                  </a:lnTo>
                  <a:lnTo>
                    <a:pt x="0" y="9316"/>
                  </a:lnTo>
                  <a:lnTo>
                    <a:pt x="41922" y="9316"/>
                  </a:lnTo>
                  <a:lnTo>
                    <a:pt x="41579" y="8562"/>
                  </a:lnTo>
                  <a:lnTo>
                    <a:pt x="41227" y="7825"/>
                  </a:lnTo>
                  <a:lnTo>
                    <a:pt x="40867" y="7105"/>
                  </a:lnTo>
                  <a:lnTo>
                    <a:pt x="40499" y="6402"/>
                  </a:lnTo>
                  <a:lnTo>
                    <a:pt x="40122" y="5716"/>
                  </a:lnTo>
                  <a:lnTo>
                    <a:pt x="39737" y="5047"/>
                  </a:lnTo>
                  <a:lnTo>
                    <a:pt x="39343" y="4395"/>
                  </a:lnTo>
                  <a:lnTo>
                    <a:pt x="38941" y="3760"/>
                  </a:lnTo>
                  <a:lnTo>
                    <a:pt x="38530" y="3142"/>
                  </a:lnTo>
                  <a:lnTo>
                    <a:pt x="38111" y="2540"/>
                  </a:lnTo>
                  <a:lnTo>
                    <a:pt x="46580" y="0"/>
                  </a:lnTo>
                  <a:lnTo>
                    <a:pt x="47240" y="855"/>
                  </a:lnTo>
                  <a:lnTo>
                    <a:pt x="47867" y="1727"/>
                  </a:lnTo>
                  <a:lnTo>
                    <a:pt x="48460" y="2616"/>
                  </a:lnTo>
                  <a:lnTo>
                    <a:pt x="49019" y="3523"/>
                  </a:lnTo>
                  <a:lnTo>
                    <a:pt x="49544" y="4446"/>
                  </a:lnTo>
                  <a:lnTo>
                    <a:pt x="50035" y="5386"/>
                  </a:lnTo>
                  <a:lnTo>
                    <a:pt x="50493" y="6343"/>
                  </a:lnTo>
                  <a:lnTo>
                    <a:pt x="50916" y="7317"/>
                  </a:lnTo>
                  <a:lnTo>
                    <a:pt x="51306" y="8308"/>
                  </a:lnTo>
                  <a:lnTo>
                    <a:pt x="51661" y="93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3002403" y="5291073"/>
              <a:ext cx="97395" cy="66906"/>
            </a:xfrm>
            <a:custGeom>
              <a:avLst/>
              <a:pathLst>
                <a:path w="97395" h="66906">
                  <a:moveTo>
                    <a:pt x="13974" y="0"/>
                  </a:moveTo>
                  <a:lnTo>
                    <a:pt x="82574" y="0"/>
                  </a:lnTo>
                  <a:lnTo>
                    <a:pt x="82574" y="7622"/>
                  </a:lnTo>
                  <a:lnTo>
                    <a:pt x="53355" y="7622"/>
                  </a:lnTo>
                  <a:lnTo>
                    <a:pt x="53355" y="26677"/>
                  </a:lnTo>
                  <a:lnTo>
                    <a:pt x="82150" y="26677"/>
                  </a:lnTo>
                  <a:lnTo>
                    <a:pt x="82150" y="34300"/>
                  </a:lnTo>
                  <a:lnTo>
                    <a:pt x="53355" y="34300"/>
                  </a:lnTo>
                  <a:lnTo>
                    <a:pt x="53355" y="54625"/>
                  </a:lnTo>
                  <a:lnTo>
                    <a:pt x="55341" y="54786"/>
                  </a:lnTo>
                  <a:lnTo>
                    <a:pt x="57403" y="54930"/>
                  </a:lnTo>
                  <a:lnTo>
                    <a:pt x="59542" y="55057"/>
                  </a:lnTo>
                  <a:lnTo>
                    <a:pt x="61756" y="55167"/>
                  </a:lnTo>
                  <a:lnTo>
                    <a:pt x="64047" y="55261"/>
                  </a:lnTo>
                  <a:lnTo>
                    <a:pt x="66415" y="55337"/>
                  </a:lnTo>
                  <a:lnTo>
                    <a:pt x="68858" y="55396"/>
                  </a:lnTo>
                  <a:lnTo>
                    <a:pt x="71377" y="55438"/>
                  </a:lnTo>
                  <a:lnTo>
                    <a:pt x="73973" y="55464"/>
                  </a:lnTo>
                  <a:lnTo>
                    <a:pt x="76645" y="55472"/>
                  </a:lnTo>
                  <a:lnTo>
                    <a:pt x="97395" y="55472"/>
                  </a:lnTo>
                  <a:lnTo>
                    <a:pt x="94430" y="64365"/>
                  </a:lnTo>
                  <a:lnTo>
                    <a:pt x="76645" y="64365"/>
                  </a:lnTo>
                  <a:lnTo>
                    <a:pt x="71155" y="64325"/>
                  </a:lnTo>
                  <a:lnTo>
                    <a:pt x="66033" y="64204"/>
                  </a:lnTo>
                  <a:lnTo>
                    <a:pt x="61280" y="64003"/>
                  </a:lnTo>
                  <a:lnTo>
                    <a:pt x="56895" y="63721"/>
                  </a:lnTo>
                  <a:lnTo>
                    <a:pt x="52879" y="63359"/>
                  </a:lnTo>
                  <a:lnTo>
                    <a:pt x="49231" y="62917"/>
                  </a:lnTo>
                  <a:lnTo>
                    <a:pt x="45951" y="62394"/>
                  </a:lnTo>
                  <a:lnTo>
                    <a:pt x="43040" y="61790"/>
                  </a:lnTo>
                  <a:lnTo>
                    <a:pt x="40497" y="61106"/>
                  </a:lnTo>
                  <a:lnTo>
                    <a:pt x="38322" y="60342"/>
                  </a:lnTo>
                  <a:lnTo>
                    <a:pt x="36360" y="59468"/>
                  </a:lnTo>
                  <a:lnTo>
                    <a:pt x="34452" y="58454"/>
                  </a:lnTo>
                  <a:lnTo>
                    <a:pt x="32599" y="57300"/>
                  </a:lnTo>
                  <a:lnTo>
                    <a:pt x="30802" y="56006"/>
                  </a:lnTo>
                  <a:lnTo>
                    <a:pt x="29059" y="54573"/>
                  </a:lnTo>
                  <a:lnTo>
                    <a:pt x="27372" y="52999"/>
                  </a:lnTo>
                  <a:lnTo>
                    <a:pt x="25739" y="51286"/>
                  </a:lnTo>
                  <a:lnTo>
                    <a:pt x="24162" y="49434"/>
                  </a:lnTo>
                  <a:lnTo>
                    <a:pt x="22640" y="47442"/>
                  </a:lnTo>
                  <a:lnTo>
                    <a:pt x="21172" y="45309"/>
                  </a:lnTo>
                  <a:lnTo>
                    <a:pt x="20109" y="47660"/>
                  </a:lnTo>
                  <a:lnTo>
                    <a:pt x="18953" y="49967"/>
                  </a:lnTo>
                  <a:lnTo>
                    <a:pt x="17704" y="52233"/>
                  </a:lnTo>
                  <a:lnTo>
                    <a:pt x="16362" y="54456"/>
                  </a:lnTo>
                  <a:lnTo>
                    <a:pt x="14926" y="56637"/>
                  </a:lnTo>
                  <a:lnTo>
                    <a:pt x="13398" y="58775"/>
                  </a:lnTo>
                  <a:lnTo>
                    <a:pt x="11776" y="60871"/>
                  </a:lnTo>
                  <a:lnTo>
                    <a:pt x="10061" y="62925"/>
                  </a:lnTo>
                  <a:lnTo>
                    <a:pt x="8253" y="64937"/>
                  </a:lnTo>
                  <a:lnTo>
                    <a:pt x="6351" y="66906"/>
                  </a:lnTo>
                  <a:lnTo>
                    <a:pt x="0" y="60554"/>
                  </a:lnTo>
                  <a:lnTo>
                    <a:pt x="3408" y="56603"/>
                  </a:lnTo>
                  <a:lnTo>
                    <a:pt x="6521" y="52542"/>
                  </a:lnTo>
                  <a:lnTo>
                    <a:pt x="9337" y="48371"/>
                  </a:lnTo>
                  <a:lnTo>
                    <a:pt x="11856" y="44090"/>
                  </a:lnTo>
                  <a:lnTo>
                    <a:pt x="14079" y="39699"/>
                  </a:lnTo>
                  <a:lnTo>
                    <a:pt x="16006" y="35197"/>
                  </a:lnTo>
                  <a:lnTo>
                    <a:pt x="17636" y="30586"/>
                  </a:lnTo>
                  <a:lnTo>
                    <a:pt x="18970" y="25864"/>
                  </a:lnTo>
                  <a:lnTo>
                    <a:pt x="20008" y="21033"/>
                  </a:lnTo>
                  <a:lnTo>
                    <a:pt x="20749" y="16091"/>
                  </a:lnTo>
                  <a:lnTo>
                    <a:pt x="29218" y="18208"/>
                  </a:lnTo>
                  <a:lnTo>
                    <a:pt x="28943" y="20148"/>
                  </a:lnTo>
                  <a:lnTo>
                    <a:pt x="28625" y="22070"/>
                  </a:lnTo>
                  <a:lnTo>
                    <a:pt x="28265" y="23976"/>
                  </a:lnTo>
                  <a:lnTo>
                    <a:pt x="27863" y="25864"/>
                  </a:lnTo>
                  <a:lnTo>
                    <a:pt x="27418" y="27736"/>
                  </a:lnTo>
                  <a:lnTo>
                    <a:pt x="26931" y="29591"/>
                  </a:lnTo>
                  <a:lnTo>
                    <a:pt x="26402" y="31428"/>
                  </a:lnTo>
                  <a:lnTo>
                    <a:pt x="25830" y="33249"/>
                  </a:lnTo>
                  <a:lnTo>
                    <a:pt x="25216" y="35053"/>
                  </a:lnTo>
                  <a:lnTo>
                    <a:pt x="24560" y="36840"/>
                  </a:lnTo>
                  <a:lnTo>
                    <a:pt x="26283" y="39521"/>
                  </a:lnTo>
                  <a:lnTo>
                    <a:pt x="28066" y="41973"/>
                  </a:lnTo>
                  <a:lnTo>
                    <a:pt x="29908" y="44196"/>
                  </a:lnTo>
                  <a:lnTo>
                    <a:pt x="31810" y="46190"/>
                  </a:lnTo>
                  <a:lnTo>
                    <a:pt x="33770" y="47956"/>
                  </a:lnTo>
                  <a:lnTo>
                    <a:pt x="35790" y="49493"/>
                  </a:lnTo>
                  <a:lnTo>
                    <a:pt x="37869" y="50802"/>
                  </a:lnTo>
                  <a:lnTo>
                    <a:pt x="40008" y="51881"/>
                  </a:lnTo>
                  <a:lnTo>
                    <a:pt x="42205" y="52733"/>
                  </a:lnTo>
                  <a:lnTo>
                    <a:pt x="44462" y="53355"/>
                  </a:lnTo>
                  <a:lnTo>
                    <a:pt x="44462" y="7622"/>
                  </a:lnTo>
                  <a:lnTo>
                    <a:pt x="13974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3123088" y="5265242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3131558" y="5273288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3114196" y="5310552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3122241" y="5318174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3163740" y="5310552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3171786" y="5318174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3218790" y="5261008"/>
              <a:ext cx="39804" cy="97395"/>
            </a:xfrm>
            <a:custGeom>
              <a:avLst/>
              <a:pathLst>
                <a:path w="39804" h="97395">
                  <a:moveTo>
                    <a:pt x="8045" y="2117"/>
                  </a:moveTo>
                  <a:lnTo>
                    <a:pt x="15667" y="2117"/>
                  </a:lnTo>
                  <a:lnTo>
                    <a:pt x="15667" y="27948"/>
                  </a:lnTo>
                  <a:lnTo>
                    <a:pt x="27101" y="27948"/>
                  </a:lnTo>
                  <a:lnTo>
                    <a:pt x="27101" y="0"/>
                  </a:lnTo>
                  <a:lnTo>
                    <a:pt x="35146" y="0"/>
                  </a:lnTo>
                  <a:lnTo>
                    <a:pt x="35146" y="27948"/>
                  </a:lnTo>
                  <a:lnTo>
                    <a:pt x="39804" y="27948"/>
                  </a:lnTo>
                  <a:lnTo>
                    <a:pt x="39804" y="35570"/>
                  </a:lnTo>
                  <a:lnTo>
                    <a:pt x="15667" y="35570"/>
                  </a:lnTo>
                  <a:lnTo>
                    <a:pt x="15667" y="52932"/>
                  </a:lnTo>
                  <a:lnTo>
                    <a:pt x="35993" y="52932"/>
                  </a:lnTo>
                  <a:lnTo>
                    <a:pt x="35993" y="97395"/>
                  </a:lnTo>
                  <a:lnTo>
                    <a:pt x="27948" y="97395"/>
                  </a:lnTo>
                  <a:lnTo>
                    <a:pt x="27948" y="60554"/>
                  </a:lnTo>
                  <a:lnTo>
                    <a:pt x="15667" y="60554"/>
                  </a:lnTo>
                  <a:lnTo>
                    <a:pt x="15350" y="65034"/>
                  </a:lnTo>
                  <a:lnTo>
                    <a:pt x="14905" y="69328"/>
                  </a:lnTo>
                  <a:lnTo>
                    <a:pt x="14334" y="73435"/>
                  </a:lnTo>
                  <a:lnTo>
                    <a:pt x="13635" y="77357"/>
                  </a:lnTo>
                  <a:lnTo>
                    <a:pt x="12809" y="81092"/>
                  </a:lnTo>
                  <a:lnTo>
                    <a:pt x="11856" y="84640"/>
                  </a:lnTo>
                  <a:lnTo>
                    <a:pt x="10776" y="88002"/>
                  </a:lnTo>
                  <a:lnTo>
                    <a:pt x="9570" y="91178"/>
                  </a:lnTo>
                  <a:lnTo>
                    <a:pt x="8236" y="94168"/>
                  </a:lnTo>
                  <a:lnTo>
                    <a:pt x="6775" y="96971"/>
                  </a:lnTo>
                  <a:lnTo>
                    <a:pt x="0" y="91890"/>
                  </a:lnTo>
                  <a:lnTo>
                    <a:pt x="1528" y="88773"/>
                  </a:lnTo>
                  <a:lnTo>
                    <a:pt x="2896" y="85521"/>
                  </a:lnTo>
                  <a:lnTo>
                    <a:pt x="4103" y="82133"/>
                  </a:lnTo>
                  <a:lnTo>
                    <a:pt x="5149" y="78610"/>
                  </a:lnTo>
                  <a:lnTo>
                    <a:pt x="6034" y="74951"/>
                  </a:lnTo>
                  <a:lnTo>
                    <a:pt x="6758" y="71157"/>
                  </a:lnTo>
                  <a:lnTo>
                    <a:pt x="7321" y="67228"/>
                  </a:lnTo>
                  <a:lnTo>
                    <a:pt x="7723" y="63162"/>
                  </a:lnTo>
                  <a:lnTo>
                    <a:pt x="7965" y="58962"/>
                  </a:lnTo>
                  <a:lnTo>
                    <a:pt x="8045" y="546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3259865" y="5261431"/>
              <a:ext cx="56319" cy="96971"/>
            </a:xfrm>
            <a:custGeom>
              <a:avLst/>
              <a:pathLst>
                <a:path w="56319" h="96971">
                  <a:moveTo>
                    <a:pt x="23713" y="0"/>
                  </a:moveTo>
                  <a:lnTo>
                    <a:pt x="32606" y="2540"/>
                  </a:lnTo>
                  <a:lnTo>
                    <a:pt x="32182" y="3459"/>
                  </a:lnTo>
                  <a:lnTo>
                    <a:pt x="31759" y="4353"/>
                  </a:lnTo>
                  <a:lnTo>
                    <a:pt x="31335" y="5221"/>
                  </a:lnTo>
                  <a:lnTo>
                    <a:pt x="30912" y="6063"/>
                  </a:lnTo>
                  <a:lnTo>
                    <a:pt x="30488" y="6881"/>
                  </a:lnTo>
                  <a:lnTo>
                    <a:pt x="30065" y="7673"/>
                  </a:lnTo>
                  <a:lnTo>
                    <a:pt x="29641" y="8439"/>
                  </a:lnTo>
                  <a:lnTo>
                    <a:pt x="29218" y="9180"/>
                  </a:lnTo>
                  <a:lnTo>
                    <a:pt x="28795" y="9896"/>
                  </a:lnTo>
                  <a:lnTo>
                    <a:pt x="28371" y="10586"/>
                  </a:lnTo>
                  <a:lnTo>
                    <a:pt x="52508" y="10586"/>
                  </a:lnTo>
                  <a:lnTo>
                    <a:pt x="52508" y="52508"/>
                  </a:lnTo>
                  <a:lnTo>
                    <a:pt x="28371" y="52508"/>
                  </a:lnTo>
                  <a:lnTo>
                    <a:pt x="27668" y="54333"/>
                  </a:lnTo>
                  <a:lnTo>
                    <a:pt x="26914" y="56082"/>
                  </a:lnTo>
                  <a:lnTo>
                    <a:pt x="26110" y="57755"/>
                  </a:lnTo>
                  <a:lnTo>
                    <a:pt x="25254" y="59351"/>
                  </a:lnTo>
                  <a:lnTo>
                    <a:pt x="24348" y="60871"/>
                  </a:lnTo>
                  <a:lnTo>
                    <a:pt x="23391" y="62315"/>
                  </a:lnTo>
                  <a:lnTo>
                    <a:pt x="22383" y="63683"/>
                  </a:lnTo>
                  <a:lnTo>
                    <a:pt x="21325" y="64975"/>
                  </a:lnTo>
                  <a:lnTo>
                    <a:pt x="20215" y="66190"/>
                  </a:lnTo>
                  <a:lnTo>
                    <a:pt x="19055" y="67329"/>
                  </a:lnTo>
                  <a:lnTo>
                    <a:pt x="32606" y="67329"/>
                  </a:lnTo>
                  <a:lnTo>
                    <a:pt x="32606" y="57590"/>
                  </a:lnTo>
                  <a:lnTo>
                    <a:pt x="41075" y="57590"/>
                  </a:lnTo>
                  <a:lnTo>
                    <a:pt x="41075" y="67329"/>
                  </a:lnTo>
                  <a:lnTo>
                    <a:pt x="56319" y="67329"/>
                  </a:lnTo>
                  <a:lnTo>
                    <a:pt x="56319" y="75375"/>
                  </a:lnTo>
                  <a:lnTo>
                    <a:pt x="41075" y="75375"/>
                  </a:lnTo>
                  <a:lnTo>
                    <a:pt x="41075" y="96971"/>
                  </a:lnTo>
                  <a:lnTo>
                    <a:pt x="32606" y="96971"/>
                  </a:lnTo>
                  <a:lnTo>
                    <a:pt x="32606" y="75375"/>
                  </a:lnTo>
                  <a:lnTo>
                    <a:pt x="0" y="75375"/>
                  </a:lnTo>
                  <a:lnTo>
                    <a:pt x="0" y="67329"/>
                  </a:lnTo>
                  <a:lnTo>
                    <a:pt x="5928" y="67329"/>
                  </a:lnTo>
                  <a:lnTo>
                    <a:pt x="7817" y="66190"/>
                  </a:lnTo>
                  <a:lnTo>
                    <a:pt x="9587" y="64975"/>
                  </a:lnTo>
                  <a:lnTo>
                    <a:pt x="11238" y="63683"/>
                  </a:lnTo>
                  <a:lnTo>
                    <a:pt x="12771" y="62315"/>
                  </a:lnTo>
                  <a:lnTo>
                    <a:pt x="14185" y="60871"/>
                  </a:lnTo>
                  <a:lnTo>
                    <a:pt x="15481" y="59351"/>
                  </a:lnTo>
                  <a:lnTo>
                    <a:pt x="16658" y="57755"/>
                  </a:lnTo>
                  <a:lnTo>
                    <a:pt x="17717" y="56082"/>
                  </a:lnTo>
                  <a:lnTo>
                    <a:pt x="18657" y="54333"/>
                  </a:lnTo>
                  <a:lnTo>
                    <a:pt x="19479" y="52508"/>
                  </a:lnTo>
                  <a:lnTo>
                    <a:pt x="3811" y="52508"/>
                  </a:lnTo>
                  <a:lnTo>
                    <a:pt x="3811" y="10586"/>
                  </a:lnTo>
                  <a:lnTo>
                    <a:pt x="19055" y="10586"/>
                  </a:lnTo>
                  <a:lnTo>
                    <a:pt x="19559" y="9565"/>
                  </a:lnTo>
                  <a:lnTo>
                    <a:pt x="20054" y="8536"/>
                  </a:lnTo>
                  <a:lnTo>
                    <a:pt x="20541" y="7499"/>
                  </a:lnTo>
                  <a:lnTo>
                    <a:pt x="21020" y="6453"/>
                  </a:lnTo>
                  <a:lnTo>
                    <a:pt x="21490" y="5399"/>
                  </a:lnTo>
                  <a:lnTo>
                    <a:pt x="21952" y="4336"/>
                  </a:lnTo>
                  <a:lnTo>
                    <a:pt x="22405" y="3264"/>
                  </a:lnTo>
                  <a:lnTo>
                    <a:pt x="22849" y="2185"/>
                  </a:lnTo>
                  <a:lnTo>
                    <a:pt x="23285" y="1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3271722" y="5279216"/>
              <a:ext cx="13127" cy="10162"/>
            </a:xfrm>
            <a:custGeom>
              <a:avLst/>
              <a:pathLst>
                <a:path w="13127" h="10162">
                  <a:moveTo>
                    <a:pt x="0" y="10162"/>
                  </a:moveTo>
                  <a:lnTo>
                    <a:pt x="12703" y="10162"/>
                  </a:lnTo>
                  <a:lnTo>
                    <a:pt x="12784" y="9222"/>
                  </a:lnTo>
                  <a:lnTo>
                    <a:pt x="12856" y="8265"/>
                  </a:lnTo>
                  <a:lnTo>
                    <a:pt x="12919" y="7291"/>
                  </a:lnTo>
                  <a:lnTo>
                    <a:pt x="12974" y="6301"/>
                  </a:lnTo>
                  <a:lnTo>
                    <a:pt x="13021" y="5293"/>
                  </a:lnTo>
                  <a:lnTo>
                    <a:pt x="13059" y="4268"/>
                  </a:lnTo>
                  <a:lnTo>
                    <a:pt x="13089" y="3226"/>
                  </a:lnTo>
                  <a:lnTo>
                    <a:pt x="13110" y="2168"/>
                  </a:lnTo>
                  <a:lnTo>
                    <a:pt x="13122" y="1092"/>
                  </a:lnTo>
                  <a:lnTo>
                    <a:pt x="13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3292471" y="5279216"/>
              <a:ext cx="11856" cy="10162"/>
            </a:xfrm>
            <a:custGeom>
              <a:avLst/>
              <a:pathLst>
                <a:path w="11856" h="10162">
                  <a:moveTo>
                    <a:pt x="0" y="0"/>
                  </a:moveTo>
                  <a:lnTo>
                    <a:pt x="0" y="10162"/>
                  </a:lnTo>
                  <a:lnTo>
                    <a:pt x="11856" y="10162"/>
                  </a:lnTo>
                  <a:lnTo>
                    <a:pt x="1185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3271722" y="5296578"/>
              <a:ext cx="12280" cy="10162"/>
            </a:xfrm>
            <a:custGeom>
              <a:avLst/>
              <a:pathLst>
                <a:path w="12280" h="10162">
                  <a:moveTo>
                    <a:pt x="0" y="10162"/>
                  </a:moveTo>
                  <a:lnTo>
                    <a:pt x="10586" y="10162"/>
                  </a:lnTo>
                  <a:lnTo>
                    <a:pt x="10755" y="9375"/>
                  </a:lnTo>
                  <a:lnTo>
                    <a:pt x="10925" y="8536"/>
                  </a:lnTo>
                  <a:lnTo>
                    <a:pt x="11094" y="7647"/>
                  </a:lnTo>
                  <a:lnTo>
                    <a:pt x="11263" y="6707"/>
                  </a:lnTo>
                  <a:lnTo>
                    <a:pt x="11433" y="5716"/>
                  </a:lnTo>
                  <a:lnTo>
                    <a:pt x="11602" y="4674"/>
                  </a:lnTo>
                  <a:lnTo>
                    <a:pt x="11772" y="3582"/>
                  </a:lnTo>
                  <a:lnTo>
                    <a:pt x="11941" y="2439"/>
                  </a:lnTo>
                  <a:lnTo>
                    <a:pt x="12110" y="1244"/>
                  </a:lnTo>
                  <a:lnTo>
                    <a:pt x="122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3290354" y="5296578"/>
              <a:ext cx="13974" cy="10162"/>
            </a:xfrm>
            <a:custGeom>
              <a:avLst/>
              <a:pathLst>
                <a:path w="13974" h="10162">
                  <a:moveTo>
                    <a:pt x="1270" y="0"/>
                  </a:moveTo>
                  <a:lnTo>
                    <a:pt x="1181" y="1168"/>
                  </a:lnTo>
                  <a:lnTo>
                    <a:pt x="1084" y="2303"/>
                  </a:lnTo>
                  <a:lnTo>
                    <a:pt x="978" y="3404"/>
                  </a:lnTo>
                  <a:lnTo>
                    <a:pt x="863" y="4471"/>
                  </a:lnTo>
                  <a:lnTo>
                    <a:pt x="741" y="5504"/>
                  </a:lnTo>
                  <a:lnTo>
                    <a:pt x="609" y="6504"/>
                  </a:lnTo>
                  <a:lnTo>
                    <a:pt x="470" y="7469"/>
                  </a:lnTo>
                  <a:lnTo>
                    <a:pt x="321" y="8401"/>
                  </a:lnTo>
                  <a:lnTo>
                    <a:pt x="165" y="9299"/>
                  </a:lnTo>
                  <a:lnTo>
                    <a:pt x="0" y="10162"/>
                  </a:lnTo>
                  <a:lnTo>
                    <a:pt x="13974" y="10162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3325501" y="5261008"/>
              <a:ext cx="37264" cy="97395"/>
            </a:xfrm>
            <a:custGeom>
              <a:avLst/>
              <a:pathLst>
                <a:path w="37264" h="97395">
                  <a:moveTo>
                    <a:pt x="7622" y="4658"/>
                  </a:moveTo>
                  <a:lnTo>
                    <a:pt x="15244" y="7198"/>
                  </a:lnTo>
                  <a:lnTo>
                    <a:pt x="15070" y="8553"/>
                  </a:lnTo>
                  <a:lnTo>
                    <a:pt x="14888" y="9908"/>
                  </a:lnTo>
                  <a:lnTo>
                    <a:pt x="14698" y="11263"/>
                  </a:lnTo>
                  <a:lnTo>
                    <a:pt x="14499" y="12619"/>
                  </a:lnTo>
                  <a:lnTo>
                    <a:pt x="14291" y="13974"/>
                  </a:lnTo>
                  <a:lnTo>
                    <a:pt x="14075" y="15329"/>
                  </a:lnTo>
                  <a:lnTo>
                    <a:pt x="13851" y="16684"/>
                  </a:lnTo>
                  <a:lnTo>
                    <a:pt x="13618" y="18039"/>
                  </a:lnTo>
                  <a:lnTo>
                    <a:pt x="13377" y="19394"/>
                  </a:lnTo>
                  <a:lnTo>
                    <a:pt x="13127" y="20749"/>
                  </a:lnTo>
                  <a:lnTo>
                    <a:pt x="18632" y="20749"/>
                  </a:lnTo>
                  <a:lnTo>
                    <a:pt x="18632" y="0"/>
                  </a:lnTo>
                  <a:lnTo>
                    <a:pt x="27524" y="0"/>
                  </a:lnTo>
                  <a:lnTo>
                    <a:pt x="27524" y="20749"/>
                  </a:lnTo>
                  <a:lnTo>
                    <a:pt x="35993" y="20749"/>
                  </a:lnTo>
                  <a:lnTo>
                    <a:pt x="35993" y="28795"/>
                  </a:lnTo>
                  <a:lnTo>
                    <a:pt x="27524" y="28795"/>
                  </a:lnTo>
                  <a:lnTo>
                    <a:pt x="27524" y="52508"/>
                  </a:lnTo>
                  <a:lnTo>
                    <a:pt x="28371" y="51996"/>
                  </a:lnTo>
                  <a:lnTo>
                    <a:pt x="29218" y="51475"/>
                  </a:lnTo>
                  <a:lnTo>
                    <a:pt x="30065" y="50946"/>
                  </a:lnTo>
                  <a:lnTo>
                    <a:pt x="30912" y="50408"/>
                  </a:lnTo>
                  <a:lnTo>
                    <a:pt x="31759" y="49862"/>
                  </a:lnTo>
                  <a:lnTo>
                    <a:pt x="32606" y="49307"/>
                  </a:lnTo>
                  <a:lnTo>
                    <a:pt x="33453" y="48744"/>
                  </a:lnTo>
                  <a:lnTo>
                    <a:pt x="34300" y="48172"/>
                  </a:lnTo>
                  <a:lnTo>
                    <a:pt x="35146" y="47592"/>
                  </a:lnTo>
                  <a:lnTo>
                    <a:pt x="35993" y="47003"/>
                  </a:lnTo>
                  <a:lnTo>
                    <a:pt x="37264" y="55049"/>
                  </a:lnTo>
                  <a:lnTo>
                    <a:pt x="36328" y="55803"/>
                  </a:lnTo>
                  <a:lnTo>
                    <a:pt x="35384" y="56539"/>
                  </a:lnTo>
                  <a:lnTo>
                    <a:pt x="34431" y="57259"/>
                  </a:lnTo>
                  <a:lnTo>
                    <a:pt x="33470" y="57962"/>
                  </a:lnTo>
                  <a:lnTo>
                    <a:pt x="32500" y="58648"/>
                  </a:lnTo>
                  <a:lnTo>
                    <a:pt x="31522" y="59317"/>
                  </a:lnTo>
                  <a:lnTo>
                    <a:pt x="30535" y="59969"/>
                  </a:lnTo>
                  <a:lnTo>
                    <a:pt x="29540" y="60605"/>
                  </a:lnTo>
                  <a:lnTo>
                    <a:pt x="28536" y="61223"/>
                  </a:lnTo>
                  <a:lnTo>
                    <a:pt x="27524" y="61824"/>
                  </a:lnTo>
                  <a:lnTo>
                    <a:pt x="27524" y="97395"/>
                  </a:lnTo>
                  <a:lnTo>
                    <a:pt x="18632" y="97395"/>
                  </a:lnTo>
                  <a:lnTo>
                    <a:pt x="18632" y="66482"/>
                  </a:lnTo>
                  <a:lnTo>
                    <a:pt x="17272" y="67236"/>
                  </a:lnTo>
                  <a:lnTo>
                    <a:pt x="15905" y="67973"/>
                  </a:lnTo>
                  <a:lnTo>
                    <a:pt x="14528" y="68693"/>
                  </a:lnTo>
                  <a:lnTo>
                    <a:pt x="13144" y="69396"/>
                  </a:lnTo>
                  <a:lnTo>
                    <a:pt x="11750" y="70082"/>
                  </a:lnTo>
                  <a:lnTo>
                    <a:pt x="10349" y="70751"/>
                  </a:lnTo>
                  <a:lnTo>
                    <a:pt x="8939" y="71403"/>
                  </a:lnTo>
                  <a:lnTo>
                    <a:pt x="7520" y="72038"/>
                  </a:lnTo>
                  <a:lnTo>
                    <a:pt x="6093" y="72656"/>
                  </a:lnTo>
                  <a:lnTo>
                    <a:pt x="4658" y="73258"/>
                  </a:lnTo>
                  <a:lnTo>
                    <a:pt x="1270" y="64788"/>
                  </a:lnTo>
                  <a:lnTo>
                    <a:pt x="3120" y="64102"/>
                  </a:lnTo>
                  <a:lnTo>
                    <a:pt x="4945" y="63399"/>
                  </a:lnTo>
                  <a:lnTo>
                    <a:pt x="6745" y="62680"/>
                  </a:lnTo>
                  <a:lnTo>
                    <a:pt x="8519" y="61943"/>
                  </a:lnTo>
                  <a:lnTo>
                    <a:pt x="10268" y="61189"/>
                  </a:lnTo>
                  <a:lnTo>
                    <a:pt x="11992" y="60418"/>
                  </a:lnTo>
                  <a:lnTo>
                    <a:pt x="13690" y="59631"/>
                  </a:lnTo>
                  <a:lnTo>
                    <a:pt x="15363" y="58826"/>
                  </a:lnTo>
                  <a:lnTo>
                    <a:pt x="17010" y="58005"/>
                  </a:lnTo>
                  <a:lnTo>
                    <a:pt x="18632" y="57166"/>
                  </a:lnTo>
                  <a:lnTo>
                    <a:pt x="18632" y="28795"/>
                  </a:lnTo>
                  <a:lnTo>
                    <a:pt x="11856" y="28795"/>
                  </a:lnTo>
                  <a:lnTo>
                    <a:pt x="11424" y="30886"/>
                  </a:lnTo>
                  <a:lnTo>
                    <a:pt x="10976" y="32928"/>
                  </a:lnTo>
                  <a:lnTo>
                    <a:pt x="10510" y="34918"/>
                  </a:lnTo>
                  <a:lnTo>
                    <a:pt x="10027" y="36857"/>
                  </a:lnTo>
                  <a:lnTo>
                    <a:pt x="9527" y="38746"/>
                  </a:lnTo>
                  <a:lnTo>
                    <a:pt x="9011" y="40584"/>
                  </a:lnTo>
                  <a:lnTo>
                    <a:pt x="8477" y="42371"/>
                  </a:lnTo>
                  <a:lnTo>
                    <a:pt x="7927" y="44107"/>
                  </a:lnTo>
                  <a:lnTo>
                    <a:pt x="7359" y="45792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1067" y="38500"/>
                  </a:lnTo>
                  <a:lnTo>
                    <a:pt x="2066" y="35011"/>
                  </a:lnTo>
                  <a:lnTo>
                    <a:pt x="2998" y="31454"/>
                  </a:lnTo>
                  <a:lnTo>
                    <a:pt x="3861" y="27829"/>
                  </a:lnTo>
                  <a:lnTo>
                    <a:pt x="4658" y="24137"/>
                  </a:lnTo>
                  <a:lnTo>
                    <a:pt x="5386" y="20376"/>
                  </a:lnTo>
                  <a:lnTo>
                    <a:pt x="6046" y="16548"/>
                  </a:lnTo>
                  <a:lnTo>
                    <a:pt x="6639" y="12652"/>
                  </a:lnTo>
                  <a:lnTo>
                    <a:pt x="7164" y="86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3365306" y="5260584"/>
              <a:ext cx="58860" cy="41075"/>
            </a:xfrm>
            <a:custGeom>
              <a:avLst/>
              <a:pathLst>
                <a:path w="58860" h="41075">
                  <a:moveTo>
                    <a:pt x="5081" y="12703"/>
                  </a:moveTo>
                  <a:lnTo>
                    <a:pt x="25830" y="12703"/>
                  </a:lnTo>
                  <a:lnTo>
                    <a:pt x="25830" y="0"/>
                  </a:lnTo>
                  <a:lnTo>
                    <a:pt x="34300" y="0"/>
                  </a:lnTo>
                  <a:lnTo>
                    <a:pt x="34300" y="12703"/>
                  </a:lnTo>
                  <a:lnTo>
                    <a:pt x="55472" y="12703"/>
                  </a:lnTo>
                  <a:lnTo>
                    <a:pt x="55472" y="20325"/>
                  </a:lnTo>
                  <a:lnTo>
                    <a:pt x="34300" y="20325"/>
                  </a:lnTo>
                  <a:lnTo>
                    <a:pt x="34300" y="33029"/>
                  </a:lnTo>
                  <a:lnTo>
                    <a:pt x="58860" y="33029"/>
                  </a:lnTo>
                  <a:lnTo>
                    <a:pt x="58860" y="41075"/>
                  </a:lnTo>
                  <a:lnTo>
                    <a:pt x="0" y="41075"/>
                  </a:lnTo>
                  <a:lnTo>
                    <a:pt x="0" y="33029"/>
                  </a:lnTo>
                  <a:lnTo>
                    <a:pt x="25830" y="33029"/>
                  </a:lnTo>
                  <a:lnTo>
                    <a:pt x="25830" y="20325"/>
                  </a:lnTo>
                  <a:lnTo>
                    <a:pt x="5081" y="203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3365729" y="5304624"/>
              <a:ext cx="58860" cy="53779"/>
            </a:xfrm>
            <a:custGeom>
              <a:avLst/>
              <a:pathLst>
                <a:path w="58860" h="53779">
                  <a:moveTo>
                    <a:pt x="0" y="9316"/>
                  </a:moveTo>
                  <a:lnTo>
                    <a:pt x="39381" y="9316"/>
                  </a:lnTo>
                  <a:lnTo>
                    <a:pt x="39381" y="0"/>
                  </a:lnTo>
                  <a:lnTo>
                    <a:pt x="47850" y="0"/>
                  </a:lnTo>
                  <a:lnTo>
                    <a:pt x="47850" y="9316"/>
                  </a:lnTo>
                  <a:lnTo>
                    <a:pt x="58860" y="9316"/>
                  </a:lnTo>
                  <a:lnTo>
                    <a:pt x="58860" y="17361"/>
                  </a:lnTo>
                  <a:lnTo>
                    <a:pt x="47850" y="17361"/>
                  </a:lnTo>
                  <a:lnTo>
                    <a:pt x="47850" y="42769"/>
                  </a:lnTo>
                  <a:lnTo>
                    <a:pt x="47827" y="43920"/>
                  </a:lnTo>
                  <a:lnTo>
                    <a:pt x="47757" y="45005"/>
                  </a:lnTo>
                  <a:lnTo>
                    <a:pt x="47641" y="46021"/>
                  </a:lnTo>
                  <a:lnTo>
                    <a:pt x="47478" y="46969"/>
                  </a:lnTo>
                  <a:lnTo>
                    <a:pt x="47268" y="47850"/>
                  </a:lnTo>
                  <a:lnTo>
                    <a:pt x="47012" y="48663"/>
                  </a:lnTo>
                  <a:lnTo>
                    <a:pt x="46709" y="49408"/>
                  </a:lnTo>
                  <a:lnTo>
                    <a:pt x="46360" y="50086"/>
                  </a:lnTo>
                  <a:lnTo>
                    <a:pt x="45964" y="50696"/>
                  </a:lnTo>
                  <a:lnTo>
                    <a:pt x="45521" y="51238"/>
                  </a:lnTo>
                  <a:lnTo>
                    <a:pt x="45007" y="51721"/>
                  </a:lnTo>
                  <a:lnTo>
                    <a:pt x="44395" y="52152"/>
                  </a:lnTo>
                  <a:lnTo>
                    <a:pt x="43685" y="52534"/>
                  </a:lnTo>
                  <a:lnTo>
                    <a:pt x="42879" y="52864"/>
                  </a:lnTo>
                  <a:lnTo>
                    <a:pt x="41975" y="53143"/>
                  </a:lnTo>
                  <a:lnTo>
                    <a:pt x="40973" y="53372"/>
                  </a:lnTo>
                  <a:lnTo>
                    <a:pt x="39874" y="53550"/>
                  </a:lnTo>
                  <a:lnTo>
                    <a:pt x="38678" y="53677"/>
                  </a:lnTo>
                  <a:lnTo>
                    <a:pt x="37384" y="53753"/>
                  </a:lnTo>
                  <a:lnTo>
                    <a:pt x="35993" y="53779"/>
                  </a:lnTo>
                  <a:lnTo>
                    <a:pt x="34816" y="53766"/>
                  </a:lnTo>
                  <a:lnTo>
                    <a:pt x="33656" y="53728"/>
                  </a:lnTo>
                  <a:lnTo>
                    <a:pt x="32513" y="53664"/>
                  </a:lnTo>
                  <a:lnTo>
                    <a:pt x="31386" y="53575"/>
                  </a:lnTo>
                  <a:lnTo>
                    <a:pt x="30277" y="53461"/>
                  </a:lnTo>
                  <a:lnTo>
                    <a:pt x="29184" y="53321"/>
                  </a:lnTo>
                  <a:lnTo>
                    <a:pt x="28109" y="53156"/>
                  </a:lnTo>
                  <a:lnTo>
                    <a:pt x="27050" y="52966"/>
                  </a:lnTo>
                  <a:lnTo>
                    <a:pt x="26008" y="52750"/>
                  </a:lnTo>
                  <a:lnTo>
                    <a:pt x="24983" y="52508"/>
                  </a:lnTo>
                  <a:lnTo>
                    <a:pt x="23290" y="43616"/>
                  </a:lnTo>
                  <a:lnTo>
                    <a:pt x="24560" y="43937"/>
                  </a:lnTo>
                  <a:lnTo>
                    <a:pt x="25830" y="44225"/>
                  </a:lnTo>
                  <a:lnTo>
                    <a:pt x="27101" y="44479"/>
                  </a:lnTo>
                  <a:lnTo>
                    <a:pt x="28371" y="44700"/>
                  </a:lnTo>
                  <a:lnTo>
                    <a:pt x="29641" y="44886"/>
                  </a:lnTo>
                  <a:lnTo>
                    <a:pt x="30912" y="45038"/>
                  </a:lnTo>
                  <a:lnTo>
                    <a:pt x="32182" y="45157"/>
                  </a:lnTo>
                  <a:lnTo>
                    <a:pt x="33453" y="45242"/>
                  </a:lnTo>
                  <a:lnTo>
                    <a:pt x="34723" y="45292"/>
                  </a:lnTo>
                  <a:lnTo>
                    <a:pt x="35993" y="45309"/>
                  </a:lnTo>
                  <a:lnTo>
                    <a:pt x="36637" y="45267"/>
                  </a:lnTo>
                  <a:lnTo>
                    <a:pt x="37213" y="45140"/>
                  </a:lnTo>
                  <a:lnTo>
                    <a:pt x="37721" y="44928"/>
                  </a:lnTo>
                  <a:lnTo>
                    <a:pt x="38161" y="44632"/>
                  </a:lnTo>
                  <a:lnTo>
                    <a:pt x="38534" y="44251"/>
                  </a:lnTo>
                  <a:lnTo>
                    <a:pt x="38839" y="43785"/>
                  </a:lnTo>
                  <a:lnTo>
                    <a:pt x="39076" y="43234"/>
                  </a:lnTo>
                  <a:lnTo>
                    <a:pt x="39245" y="42599"/>
                  </a:lnTo>
                  <a:lnTo>
                    <a:pt x="39347" y="41879"/>
                  </a:lnTo>
                  <a:lnTo>
                    <a:pt x="39381" y="41075"/>
                  </a:lnTo>
                  <a:lnTo>
                    <a:pt x="39381" y="17361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3373775" y="5326220"/>
              <a:ext cx="15244" cy="18632"/>
            </a:xfrm>
            <a:custGeom>
              <a:avLst/>
              <a:pathLst>
                <a:path w="15244" h="18632">
                  <a:moveTo>
                    <a:pt x="7622" y="0"/>
                  </a:moveTo>
                  <a:lnTo>
                    <a:pt x="8460" y="1367"/>
                  </a:lnTo>
                  <a:lnTo>
                    <a:pt x="9282" y="2760"/>
                  </a:lnTo>
                  <a:lnTo>
                    <a:pt x="10086" y="4179"/>
                  </a:lnTo>
                  <a:lnTo>
                    <a:pt x="10874" y="5623"/>
                  </a:lnTo>
                  <a:lnTo>
                    <a:pt x="11645" y="7092"/>
                  </a:lnTo>
                  <a:lnTo>
                    <a:pt x="12398" y="8587"/>
                  </a:lnTo>
                  <a:lnTo>
                    <a:pt x="13135" y="10107"/>
                  </a:lnTo>
                  <a:lnTo>
                    <a:pt x="13855" y="11653"/>
                  </a:lnTo>
                  <a:lnTo>
                    <a:pt x="14558" y="13224"/>
                  </a:lnTo>
                  <a:lnTo>
                    <a:pt x="15244" y="14820"/>
                  </a:lnTo>
                  <a:lnTo>
                    <a:pt x="7198" y="18632"/>
                  </a:lnTo>
                  <a:lnTo>
                    <a:pt x="6593" y="16955"/>
                  </a:lnTo>
                  <a:lnTo>
                    <a:pt x="5962" y="15312"/>
                  </a:lnTo>
                  <a:lnTo>
                    <a:pt x="5305" y="13703"/>
                  </a:lnTo>
                  <a:lnTo>
                    <a:pt x="4624" y="12127"/>
                  </a:lnTo>
                  <a:lnTo>
                    <a:pt x="3916" y="10586"/>
                  </a:lnTo>
                  <a:lnTo>
                    <a:pt x="3184" y="9078"/>
                  </a:lnTo>
                  <a:lnTo>
                    <a:pt x="2426" y="7605"/>
                  </a:lnTo>
                  <a:lnTo>
                    <a:pt x="1643" y="6165"/>
                  </a:lnTo>
                  <a:lnTo>
                    <a:pt x="834" y="4759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3438987" y="5260161"/>
              <a:ext cx="90619" cy="27948"/>
            </a:xfrm>
            <a:custGeom>
              <a:avLst/>
              <a:pathLst>
                <a:path w="90619" h="27948">
                  <a:moveTo>
                    <a:pt x="90619" y="9316"/>
                  </a:moveTo>
                  <a:lnTo>
                    <a:pt x="90619" y="27948"/>
                  </a:lnTo>
                  <a:lnTo>
                    <a:pt x="81727" y="27948"/>
                  </a:lnTo>
                  <a:lnTo>
                    <a:pt x="81727" y="16938"/>
                  </a:lnTo>
                  <a:lnTo>
                    <a:pt x="8469" y="16938"/>
                  </a:lnTo>
                  <a:lnTo>
                    <a:pt x="8469" y="27524"/>
                  </a:lnTo>
                  <a:lnTo>
                    <a:pt x="0" y="27524"/>
                  </a:lnTo>
                  <a:lnTo>
                    <a:pt x="0" y="9316"/>
                  </a:lnTo>
                  <a:lnTo>
                    <a:pt x="41922" y="9316"/>
                  </a:lnTo>
                  <a:lnTo>
                    <a:pt x="41579" y="8562"/>
                  </a:lnTo>
                  <a:lnTo>
                    <a:pt x="41227" y="7825"/>
                  </a:lnTo>
                  <a:lnTo>
                    <a:pt x="40867" y="7105"/>
                  </a:lnTo>
                  <a:lnTo>
                    <a:pt x="40499" y="6402"/>
                  </a:lnTo>
                  <a:lnTo>
                    <a:pt x="40122" y="5716"/>
                  </a:lnTo>
                  <a:lnTo>
                    <a:pt x="39737" y="5047"/>
                  </a:lnTo>
                  <a:lnTo>
                    <a:pt x="39343" y="4395"/>
                  </a:lnTo>
                  <a:lnTo>
                    <a:pt x="38941" y="3760"/>
                  </a:lnTo>
                  <a:lnTo>
                    <a:pt x="38530" y="3142"/>
                  </a:lnTo>
                  <a:lnTo>
                    <a:pt x="38111" y="2540"/>
                  </a:lnTo>
                  <a:lnTo>
                    <a:pt x="46580" y="0"/>
                  </a:lnTo>
                  <a:lnTo>
                    <a:pt x="47240" y="855"/>
                  </a:lnTo>
                  <a:lnTo>
                    <a:pt x="47867" y="1727"/>
                  </a:lnTo>
                  <a:lnTo>
                    <a:pt x="48460" y="2616"/>
                  </a:lnTo>
                  <a:lnTo>
                    <a:pt x="49019" y="3523"/>
                  </a:lnTo>
                  <a:lnTo>
                    <a:pt x="49544" y="4446"/>
                  </a:lnTo>
                  <a:lnTo>
                    <a:pt x="50035" y="5386"/>
                  </a:lnTo>
                  <a:lnTo>
                    <a:pt x="50493" y="6343"/>
                  </a:lnTo>
                  <a:lnTo>
                    <a:pt x="50916" y="7317"/>
                  </a:lnTo>
                  <a:lnTo>
                    <a:pt x="51306" y="8308"/>
                  </a:lnTo>
                  <a:lnTo>
                    <a:pt x="51661" y="93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3436023" y="5291073"/>
              <a:ext cx="97395" cy="66906"/>
            </a:xfrm>
            <a:custGeom>
              <a:avLst/>
              <a:pathLst>
                <a:path w="97395" h="66906">
                  <a:moveTo>
                    <a:pt x="13974" y="0"/>
                  </a:moveTo>
                  <a:lnTo>
                    <a:pt x="82574" y="0"/>
                  </a:lnTo>
                  <a:lnTo>
                    <a:pt x="82574" y="7622"/>
                  </a:lnTo>
                  <a:lnTo>
                    <a:pt x="53355" y="7622"/>
                  </a:lnTo>
                  <a:lnTo>
                    <a:pt x="53355" y="26677"/>
                  </a:lnTo>
                  <a:lnTo>
                    <a:pt x="82150" y="26677"/>
                  </a:lnTo>
                  <a:lnTo>
                    <a:pt x="82150" y="34300"/>
                  </a:lnTo>
                  <a:lnTo>
                    <a:pt x="53355" y="34300"/>
                  </a:lnTo>
                  <a:lnTo>
                    <a:pt x="53355" y="54625"/>
                  </a:lnTo>
                  <a:lnTo>
                    <a:pt x="55341" y="54786"/>
                  </a:lnTo>
                  <a:lnTo>
                    <a:pt x="57403" y="54930"/>
                  </a:lnTo>
                  <a:lnTo>
                    <a:pt x="59542" y="55057"/>
                  </a:lnTo>
                  <a:lnTo>
                    <a:pt x="61756" y="55167"/>
                  </a:lnTo>
                  <a:lnTo>
                    <a:pt x="64047" y="55261"/>
                  </a:lnTo>
                  <a:lnTo>
                    <a:pt x="66415" y="55337"/>
                  </a:lnTo>
                  <a:lnTo>
                    <a:pt x="68858" y="55396"/>
                  </a:lnTo>
                  <a:lnTo>
                    <a:pt x="71377" y="55438"/>
                  </a:lnTo>
                  <a:lnTo>
                    <a:pt x="73973" y="55464"/>
                  </a:lnTo>
                  <a:lnTo>
                    <a:pt x="76645" y="55472"/>
                  </a:lnTo>
                  <a:lnTo>
                    <a:pt x="97395" y="55472"/>
                  </a:lnTo>
                  <a:lnTo>
                    <a:pt x="94430" y="64365"/>
                  </a:lnTo>
                  <a:lnTo>
                    <a:pt x="76645" y="64365"/>
                  </a:lnTo>
                  <a:lnTo>
                    <a:pt x="71155" y="64325"/>
                  </a:lnTo>
                  <a:lnTo>
                    <a:pt x="66033" y="64204"/>
                  </a:lnTo>
                  <a:lnTo>
                    <a:pt x="61280" y="64003"/>
                  </a:lnTo>
                  <a:lnTo>
                    <a:pt x="56895" y="63721"/>
                  </a:lnTo>
                  <a:lnTo>
                    <a:pt x="52879" y="63359"/>
                  </a:lnTo>
                  <a:lnTo>
                    <a:pt x="49231" y="62917"/>
                  </a:lnTo>
                  <a:lnTo>
                    <a:pt x="45951" y="62394"/>
                  </a:lnTo>
                  <a:lnTo>
                    <a:pt x="43040" y="61790"/>
                  </a:lnTo>
                  <a:lnTo>
                    <a:pt x="40497" y="61106"/>
                  </a:lnTo>
                  <a:lnTo>
                    <a:pt x="38322" y="60342"/>
                  </a:lnTo>
                  <a:lnTo>
                    <a:pt x="36360" y="59468"/>
                  </a:lnTo>
                  <a:lnTo>
                    <a:pt x="34452" y="58454"/>
                  </a:lnTo>
                  <a:lnTo>
                    <a:pt x="32599" y="57300"/>
                  </a:lnTo>
                  <a:lnTo>
                    <a:pt x="30802" y="56006"/>
                  </a:lnTo>
                  <a:lnTo>
                    <a:pt x="29059" y="54573"/>
                  </a:lnTo>
                  <a:lnTo>
                    <a:pt x="27372" y="52999"/>
                  </a:lnTo>
                  <a:lnTo>
                    <a:pt x="25739" y="51286"/>
                  </a:lnTo>
                  <a:lnTo>
                    <a:pt x="24162" y="49434"/>
                  </a:lnTo>
                  <a:lnTo>
                    <a:pt x="22640" y="47442"/>
                  </a:lnTo>
                  <a:lnTo>
                    <a:pt x="21172" y="45309"/>
                  </a:lnTo>
                  <a:lnTo>
                    <a:pt x="20109" y="47660"/>
                  </a:lnTo>
                  <a:lnTo>
                    <a:pt x="18953" y="49967"/>
                  </a:lnTo>
                  <a:lnTo>
                    <a:pt x="17704" y="52233"/>
                  </a:lnTo>
                  <a:lnTo>
                    <a:pt x="16362" y="54456"/>
                  </a:lnTo>
                  <a:lnTo>
                    <a:pt x="14926" y="56637"/>
                  </a:lnTo>
                  <a:lnTo>
                    <a:pt x="13398" y="58775"/>
                  </a:lnTo>
                  <a:lnTo>
                    <a:pt x="11776" y="60871"/>
                  </a:lnTo>
                  <a:lnTo>
                    <a:pt x="10061" y="62925"/>
                  </a:lnTo>
                  <a:lnTo>
                    <a:pt x="8253" y="64937"/>
                  </a:lnTo>
                  <a:lnTo>
                    <a:pt x="6351" y="66906"/>
                  </a:lnTo>
                  <a:lnTo>
                    <a:pt x="0" y="60554"/>
                  </a:lnTo>
                  <a:lnTo>
                    <a:pt x="3408" y="56603"/>
                  </a:lnTo>
                  <a:lnTo>
                    <a:pt x="6521" y="52542"/>
                  </a:lnTo>
                  <a:lnTo>
                    <a:pt x="9337" y="48371"/>
                  </a:lnTo>
                  <a:lnTo>
                    <a:pt x="11856" y="44090"/>
                  </a:lnTo>
                  <a:lnTo>
                    <a:pt x="14079" y="39699"/>
                  </a:lnTo>
                  <a:lnTo>
                    <a:pt x="16006" y="35197"/>
                  </a:lnTo>
                  <a:lnTo>
                    <a:pt x="17636" y="30586"/>
                  </a:lnTo>
                  <a:lnTo>
                    <a:pt x="18970" y="25864"/>
                  </a:lnTo>
                  <a:lnTo>
                    <a:pt x="20008" y="21033"/>
                  </a:lnTo>
                  <a:lnTo>
                    <a:pt x="20749" y="16091"/>
                  </a:lnTo>
                  <a:lnTo>
                    <a:pt x="29218" y="18208"/>
                  </a:lnTo>
                  <a:lnTo>
                    <a:pt x="28943" y="20148"/>
                  </a:lnTo>
                  <a:lnTo>
                    <a:pt x="28625" y="22070"/>
                  </a:lnTo>
                  <a:lnTo>
                    <a:pt x="28265" y="23976"/>
                  </a:lnTo>
                  <a:lnTo>
                    <a:pt x="27863" y="25864"/>
                  </a:lnTo>
                  <a:lnTo>
                    <a:pt x="27418" y="27736"/>
                  </a:lnTo>
                  <a:lnTo>
                    <a:pt x="26931" y="29591"/>
                  </a:lnTo>
                  <a:lnTo>
                    <a:pt x="26402" y="31428"/>
                  </a:lnTo>
                  <a:lnTo>
                    <a:pt x="25830" y="33249"/>
                  </a:lnTo>
                  <a:lnTo>
                    <a:pt x="25216" y="35053"/>
                  </a:lnTo>
                  <a:lnTo>
                    <a:pt x="24560" y="36840"/>
                  </a:lnTo>
                  <a:lnTo>
                    <a:pt x="26283" y="39521"/>
                  </a:lnTo>
                  <a:lnTo>
                    <a:pt x="28066" y="41973"/>
                  </a:lnTo>
                  <a:lnTo>
                    <a:pt x="29908" y="44196"/>
                  </a:lnTo>
                  <a:lnTo>
                    <a:pt x="31810" y="46190"/>
                  </a:lnTo>
                  <a:lnTo>
                    <a:pt x="33770" y="47956"/>
                  </a:lnTo>
                  <a:lnTo>
                    <a:pt x="35790" y="49493"/>
                  </a:lnTo>
                  <a:lnTo>
                    <a:pt x="37869" y="50802"/>
                  </a:lnTo>
                  <a:lnTo>
                    <a:pt x="40008" y="51881"/>
                  </a:lnTo>
                  <a:lnTo>
                    <a:pt x="42205" y="52733"/>
                  </a:lnTo>
                  <a:lnTo>
                    <a:pt x="44462" y="53355"/>
                  </a:lnTo>
                  <a:lnTo>
                    <a:pt x="44462" y="7622"/>
                  </a:lnTo>
                  <a:lnTo>
                    <a:pt x="13974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3544005" y="5318174"/>
              <a:ext cx="97395" cy="38111"/>
            </a:xfrm>
            <a:custGeom>
              <a:avLst/>
              <a:pathLst>
                <a:path w="97395" h="38111">
                  <a:moveTo>
                    <a:pt x="87232" y="0"/>
                  </a:moveTo>
                  <a:lnTo>
                    <a:pt x="87232" y="30065"/>
                  </a:lnTo>
                  <a:lnTo>
                    <a:pt x="97395" y="30065"/>
                  </a:lnTo>
                  <a:lnTo>
                    <a:pt x="97395" y="38111"/>
                  </a:lnTo>
                  <a:lnTo>
                    <a:pt x="0" y="38111"/>
                  </a:lnTo>
                  <a:lnTo>
                    <a:pt x="0" y="30065"/>
                  </a:lnTo>
                  <a:lnTo>
                    <a:pt x="10162" y="30065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3562637" y="5325797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3585503" y="5325797"/>
              <a:ext cx="14397" cy="22443"/>
            </a:xfrm>
            <a:custGeom>
              <a:avLst/>
              <a:pathLst>
                <a:path w="14397" h="22443">
                  <a:moveTo>
                    <a:pt x="0" y="22443"/>
                  </a:moveTo>
                  <a:lnTo>
                    <a:pt x="14397" y="2244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3607947" y="5325797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3559673" y="5259737"/>
              <a:ext cx="21172" cy="18632"/>
            </a:xfrm>
            <a:custGeom>
              <a:avLst/>
              <a:pathLst>
                <a:path w="21172" h="18632">
                  <a:moveTo>
                    <a:pt x="8045" y="0"/>
                  </a:moveTo>
                  <a:lnTo>
                    <a:pt x="9625" y="1359"/>
                  </a:lnTo>
                  <a:lnTo>
                    <a:pt x="11145" y="2727"/>
                  </a:lnTo>
                  <a:lnTo>
                    <a:pt x="12606" y="4103"/>
                  </a:lnTo>
                  <a:lnTo>
                    <a:pt x="14007" y="5488"/>
                  </a:lnTo>
                  <a:lnTo>
                    <a:pt x="15350" y="6881"/>
                  </a:lnTo>
                  <a:lnTo>
                    <a:pt x="16633" y="8282"/>
                  </a:lnTo>
                  <a:lnTo>
                    <a:pt x="17857" y="9692"/>
                  </a:lnTo>
                  <a:lnTo>
                    <a:pt x="19021" y="11111"/>
                  </a:lnTo>
                  <a:lnTo>
                    <a:pt x="20126" y="12538"/>
                  </a:lnTo>
                  <a:lnTo>
                    <a:pt x="21172" y="13974"/>
                  </a:lnTo>
                  <a:lnTo>
                    <a:pt x="13127" y="18632"/>
                  </a:lnTo>
                  <a:lnTo>
                    <a:pt x="12157" y="17200"/>
                  </a:lnTo>
                  <a:lnTo>
                    <a:pt x="11111" y="15786"/>
                  </a:lnTo>
                  <a:lnTo>
                    <a:pt x="9989" y="14389"/>
                  </a:lnTo>
                  <a:lnTo>
                    <a:pt x="8790" y="13008"/>
                  </a:lnTo>
                  <a:lnTo>
                    <a:pt x="7516" y="11645"/>
                  </a:lnTo>
                  <a:lnTo>
                    <a:pt x="6165" y="10298"/>
                  </a:lnTo>
                  <a:lnTo>
                    <a:pt x="4738" y="8968"/>
                  </a:lnTo>
                  <a:lnTo>
                    <a:pt x="3235" y="7656"/>
                  </a:lnTo>
                  <a:lnTo>
                    <a:pt x="1655" y="6360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3549933" y="5260584"/>
              <a:ext cx="85961" cy="27948"/>
            </a:xfrm>
            <a:custGeom>
              <a:avLst/>
              <a:pathLst>
                <a:path w="85961" h="27948">
                  <a:moveTo>
                    <a:pt x="64365" y="0"/>
                  </a:moveTo>
                  <a:lnTo>
                    <a:pt x="74104" y="2964"/>
                  </a:lnTo>
                  <a:lnTo>
                    <a:pt x="73080" y="4886"/>
                  </a:lnTo>
                  <a:lnTo>
                    <a:pt x="72038" y="6758"/>
                  </a:lnTo>
                  <a:lnTo>
                    <a:pt x="70979" y="8579"/>
                  </a:lnTo>
                  <a:lnTo>
                    <a:pt x="69904" y="10349"/>
                  </a:lnTo>
                  <a:lnTo>
                    <a:pt x="68811" y="12068"/>
                  </a:lnTo>
                  <a:lnTo>
                    <a:pt x="67702" y="13736"/>
                  </a:lnTo>
                  <a:lnTo>
                    <a:pt x="66575" y="15354"/>
                  </a:lnTo>
                  <a:lnTo>
                    <a:pt x="65432" y="16921"/>
                  </a:lnTo>
                  <a:lnTo>
                    <a:pt x="64272" y="18437"/>
                  </a:lnTo>
                  <a:lnTo>
                    <a:pt x="63095" y="19902"/>
                  </a:lnTo>
                  <a:lnTo>
                    <a:pt x="85961" y="19902"/>
                  </a:lnTo>
                  <a:lnTo>
                    <a:pt x="85961" y="27948"/>
                  </a:lnTo>
                  <a:lnTo>
                    <a:pt x="0" y="27948"/>
                  </a:lnTo>
                  <a:lnTo>
                    <a:pt x="0" y="19902"/>
                  </a:lnTo>
                  <a:lnTo>
                    <a:pt x="53355" y="19902"/>
                  </a:lnTo>
                  <a:lnTo>
                    <a:pt x="54609" y="18026"/>
                  </a:lnTo>
                  <a:lnTo>
                    <a:pt x="55828" y="16125"/>
                  </a:lnTo>
                  <a:lnTo>
                    <a:pt x="57014" y="14198"/>
                  </a:lnTo>
                  <a:lnTo>
                    <a:pt x="58166" y="12246"/>
                  </a:lnTo>
                  <a:lnTo>
                    <a:pt x="59283" y="10268"/>
                  </a:lnTo>
                  <a:lnTo>
                    <a:pt x="60368" y="8265"/>
                  </a:lnTo>
                  <a:lnTo>
                    <a:pt x="61418" y="6237"/>
                  </a:lnTo>
                  <a:lnTo>
                    <a:pt x="62434" y="4183"/>
                  </a:lnTo>
                  <a:lnTo>
                    <a:pt x="63416" y="21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3544005" y="5291920"/>
              <a:ext cx="36417" cy="24137"/>
            </a:xfrm>
            <a:custGeom>
              <a:avLst/>
              <a:pathLst>
                <a:path w="36417" h="24137">
                  <a:moveTo>
                    <a:pt x="30488" y="0"/>
                  </a:moveTo>
                  <a:lnTo>
                    <a:pt x="36417" y="6775"/>
                  </a:lnTo>
                  <a:lnTo>
                    <a:pt x="34266" y="8702"/>
                  </a:lnTo>
                  <a:lnTo>
                    <a:pt x="31877" y="10586"/>
                  </a:lnTo>
                  <a:lnTo>
                    <a:pt x="29252" y="12428"/>
                  </a:lnTo>
                  <a:lnTo>
                    <a:pt x="26389" y="14228"/>
                  </a:lnTo>
                  <a:lnTo>
                    <a:pt x="23290" y="15985"/>
                  </a:lnTo>
                  <a:lnTo>
                    <a:pt x="19953" y="17700"/>
                  </a:lnTo>
                  <a:lnTo>
                    <a:pt x="16379" y="19373"/>
                  </a:lnTo>
                  <a:lnTo>
                    <a:pt x="12568" y="21003"/>
                  </a:lnTo>
                  <a:lnTo>
                    <a:pt x="8519" y="22591"/>
                  </a:lnTo>
                  <a:lnTo>
                    <a:pt x="4234" y="24137"/>
                  </a:lnTo>
                  <a:lnTo>
                    <a:pt x="0" y="16091"/>
                  </a:lnTo>
                  <a:lnTo>
                    <a:pt x="3582" y="14939"/>
                  </a:lnTo>
                  <a:lnTo>
                    <a:pt x="7046" y="13686"/>
                  </a:lnTo>
                  <a:lnTo>
                    <a:pt x="10391" y="12331"/>
                  </a:lnTo>
                  <a:lnTo>
                    <a:pt x="13618" y="10874"/>
                  </a:lnTo>
                  <a:lnTo>
                    <a:pt x="16726" y="9316"/>
                  </a:lnTo>
                  <a:lnTo>
                    <a:pt x="19716" y="7656"/>
                  </a:lnTo>
                  <a:lnTo>
                    <a:pt x="22587" y="5894"/>
                  </a:lnTo>
                  <a:lnTo>
                    <a:pt x="25339" y="4031"/>
                  </a:lnTo>
                  <a:lnTo>
                    <a:pt x="27973" y="20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3604136" y="5291920"/>
              <a:ext cx="37264" cy="23713"/>
            </a:xfrm>
            <a:custGeom>
              <a:avLst/>
              <a:pathLst>
                <a:path w="37264" h="23713">
                  <a:moveTo>
                    <a:pt x="5081" y="0"/>
                  </a:moveTo>
                  <a:lnTo>
                    <a:pt x="8299" y="1067"/>
                  </a:lnTo>
                  <a:lnTo>
                    <a:pt x="11518" y="2235"/>
                  </a:lnTo>
                  <a:lnTo>
                    <a:pt x="14736" y="3506"/>
                  </a:lnTo>
                  <a:lnTo>
                    <a:pt x="17954" y="4878"/>
                  </a:lnTo>
                  <a:lnTo>
                    <a:pt x="21172" y="6351"/>
                  </a:lnTo>
                  <a:lnTo>
                    <a:pt x="24391" y="7927"/>
                  </a:lnTo>
                  <a:lnTo>
                    <a:pt x="27609" y="9604"/>
                  </a:lnTo>
                  <a:lnTo>
                    <a:pt x="30827" y="11382"/>
                  </a:lnTo>
                  <a:lnTo>
                    <a:pt x="34045" y="13262"/>
                  </a:lnTo>
                  <a:lnTo>
                    <a:pt x="37264" y="15244"/>
                  </a:lnTo>
                  <a:lnTo>
                    <a:pt x="32182" y="23713"/>
                  </a:lnTo>
                  <a:lnTo>
                    <a:pt x="28964" y="21486"/>
                  </a:lnTo>
                  <a:lnTo>
                    <a:pt x="25746" y="19377"/>
                  </a:lnTo>
                  <a:lnTo>
                    <a:pt x="22527" y="17387"/>
                  </a:lnTo>
                  <a:lnTo>
                    <a:pt x="19309" y="15515"/>
                  </a:lnTo>
                  <a:lnTo>
                    <a:pt x="16091" y="13762"/>
                  </a:lnTo>
                  <a:lnTo>
                    <a:pt x="12873" y="12127"/>
                  </a:lnTo>
                  <a:lnTo>
                    <a:pt x="9654" y="10611"/>
                  </a:lnTo>
                  <a:lnTo>
                    <a:pt x="6436" y="9214"/>
                  </a:lnTo>
                  <a:lnTo>
                    <a:pt x="3218" y="793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3653680" y="5261008"/>
              <a:ext cx="96124" cy="93584"/>
            </a:xfrm>
            <a:custGeom>
              <a:avLst/>
              <a:pathLst>
                <a:path w="96124" h="93584">
                  <a:moveTo>
                    <a:pt x="19902" y="3387"/>
                  </a:moveTo>
                  <a:lnTo>
                    <a:pt x="27948" y="5928"/>
                  </a:lnTo>
                  <a:lnTo>
                    <a:pt x="27427" y="7698"/>
                  </a:lnTo>
                  <a:lnTo>
                    <a:pt x="26881" y="9451"/>
                  </a:lnTo>
                  <a:lnTo>
                    <a:pt x="26309" y="11187"/>
                  </a:lnTo>
                  <a:lnTo>
                    <a:pt x="25712" y="12906"/>
                  </a:lnTo>
                  <a:lnTo>
                    <a:pt x="25089" y="14609"/>
                  </a:lnTo>
                  <a:lnTo>
                    <a:pt x="24441" y="16294"/>
                  </a:lnTo>
                  <a:lnTo>
                    <a:pt x="23768" y="17963"/>
                  </a:lnTo>
                  <a:lnTo>
                    <a:pt x="23069" y="19614"/>
                  </a:lnTo>
                  <a:lnTo>
                    <a:pt x="22345" y="21249"/>
                  </a:lnTo>
                  <a:lnTo>
                    <a:pt x="21596" y="22866"/>
                  </a:lnTo>
                  <a:lnTo>
                    <a:pt x="45733" y="22866"/>
                  </a:lnTo>
                  <a:lnTo>
                    <a:pt x="45733" y="0"/>
                  </a:lnTo>
                  <a:lnTo>
                    <a:pt x="54202" y="0"/>
                  </a:lnTo>
                  <a:lnTo>
                    <a:pt x="54202" y="22866"/>
                  </a:lnTo>
                  <a:lnTo>
                    <a:pt x="91043" y="22866"/>
                  </a:lnTo>
                  <a:lnTo>
                    <a:pt x="91043" y="30912"/>
                  </a:lnTo>
                  <a:lnTo>
                    <a:pt x="54202" y="30912"/>
                  </a:lnTo>
                  <a:lnTo>
                    <a:pt x="54202" y="54202"/>
                  </a:lnTo>
                  <a:lnTo>
                    <a:pt x="86808" y="54202"/>
                  </a:lnTo>
                  <a:lnTo>
                    <a:pt x="86808" y="62248"/>
                  </a:lnTo>
                  <a:lnTo>
                    <a:pt x="54202" y="62248"/>
                  </a:lnTo>
                  <a:lnTo>
                    <a:pt x="54202" y="85538"/>
                  </a:lnTo>
                  <a:lnTo>
                    <a:pt x="96124" y="85538"/>
                  </a:lnTo>
                  <a:lnTo>
                    <a:pt x="96124" y="93584"/>
                  </a:lnTo>
                  <a:lnTo>
                    <a:pt x="846" y="93584"/>
                  </a:lnTo>
                  <a:lnTo>
                    <a:pt x="846" y="85538"/>
                  </a:lnTo>
                  <a:lnTo>
                    <a:pt x="45733" y="85538"/>
                  </a:lnTo>
                  <a:lnTo>
                    <a:pt x="45733" y="62248"/>
                  </a:lnTo>
                  <a:lnTo>
                    <a:pt x="13127" y="62248"/>
                  </a:lnTo>
                  <a:lnTo>
                    <a:pt x="13127" y="54202"/>
                  </a:lnTo>
                  <a:lnTo>
                    <a:pt x="45733" y="54202"/>
                  </a:lnTo>
                  <a:lnTo>
                    <a:pt x="45733" y="30912"/>
                  </a:lnTo>
                  <a:lnTo>
                    <a:pt x="17361" y="30912"/>
                  </a:lnTo>
                  <a:lnTo>
                    <a:pt x="16417" y="32754"/>
                  </a:lnTo>
                  <a:lnTo>
                    <a:pt x="15447" y="34554"/>
                  </a:lnTo>
                  <a:lnTo>
                    <a:pt x="14452" y="36311"/>
                  </a:lnTo>
                  <a:lnTo>
                    <a:pt x="13432" y="38026"/>
                  </a:lnTo>
                  <a:lnTo>
                    <a:pt x="12386" y="39699"/>
                  </a:lnTo>
                  <a:lnTo>
                    <a:pt x="11314" y="41329"/>
                  </a:lnTo>
                  <a:lnTo>
                    <a:pt x="10218" y="42917"/>
                  </a:lnTo>
                  <a:lnTo>
                    <a:pt x="9095" y="44462"/>
                  </a:lnTo>
                  <a:lnTo>
                    <a:pt x="7948" y="45966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2638" y="38564"/>
                  </a:lnTo>
                  <a:lnTo>
                    <a:pt x="5132" y="35096"/>
                  </a:lnTo>
                  <a:lnTo>
                    <a:pt x="7482" y="31517"/>
                  </a:lnTo>
                  <a:lnTo>
                    <a:pt x="9688" y="27829"/>
                  </a:lnTo>
                  <a:lnTo>
                    <a:pt x="11750" y="24031"/>
                  </a:lnTo>
                  <a:lnTo>
                    <a:pt x="13669" y="20122"/>
                  </a:lnTo>
                  <a:lnTo>
                    <a:pt x="15443" y="16104"/>
                  </a:lnTo>
                  <a:lnTo>
                    <a:pt x="17073" y="11975"/>
                  </a:lnTo>
                  <a:lnTo>
                    <a:pt x="18560" y="77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3761662" y="5261008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3768013" y="5285992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3776483" y="5293614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3780717" y="5297002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3817981" y="5324103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3909025" y="5261431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3922999" y="5303353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3872607" y="5261008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3880230" y="5283028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3880230" y="5315634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3985670" y="5267360"/>
              <a:ext cx="80456" cy="91466"/>
            </a:xfrm>
            <a:custGeom>
              <a:avLst/>
              <a:pathLst>
                <a:path w="80456" h="91466">
                  <a:moveTo>
                    <a:pt x="0" y="0"/>
                  </a:moveTo>
                  <a:lnTo>
                    <a:pt x="80456" y="0"/>
                  </a:lnTo>
                  <a:lnTo>
                    <a:pt x="80444" y="9737"/>
                  </a:lnTo>
                  <a:lnTo>
                    <a:pt x="80406" y="18793"/>
                  </a:lnTo>
                  <a:lnTo>
                    <a:pt x="80342" y="27166"/>
                  </a:lnTo>
                  <a:lnTo>
                    <a:pt x="80253" y="34858"/>
                  </a:lnTo>
                  <a:lnTo>
                    <a:pt x="80139" y="41869"/>
                  </a:lnTo>
                  <a:lnTo>
                    <a:pt x="79999" y="48197"/>
                  </a:lnTo>
                  <a:lnTo>
                    <a:pt x="79834" y="53844"/>
                  </a:lnTo>
                  <a:lnTo>
                    <a:pt x="79643" y="58809"/>
                  </a:lnTo>
                  <a:lnTo>
                    <a:pt x="79427" y="63092"/>
                  </a:lnTo>
                  <a:lnTo>
                    <a:pt x="79186" y="66694"/>
                  </a:lnTo>
                  <a:lnTo>
                    <a:pt x="78906" y="69834"/>
                  </a:lnTo>
                  <a:lnTo>
                    <a:pt x="78576" y="72732"/>
                  </a:lnTo>
                  <a:lnTo>
                    <a:pt x="78195" y="75390"/>
                  </a:lnTo>
                  <a:lnTo>
                    <a:pt x="77763" y="77805"/>
                  </a:lnTo>
                  <a:lnTo>
                    <a:pt x="77280" y="79980"/>
                  </a:lnTo>
                  <a:lnTo>
                    <a:pt x="76747" y="81913"/>
                  </a:lnTo>
                  <a:lnTo>
                    <a:pt x="76162" y="83605"/>
                  </a:lnTo>
                  <a:lnTo>
                    <a:pt x="75527" y="85055"/>
                  </a:lnTo>
                  <a:lnTo>
                    <a:pt x="74841" y="86264"/>
                  </a:lnTo>
                  <a:lnTo>
                    <a:pt x="74104" y="87232"/>
                  </a:lnTo>
                  <a:lnTo>
                    <a:pt x="73317" y="88036"/>
                  </a:lnTo>
                  <a:lnTo>
                    <a:pt x="72478" y="88756"/>
                  </a:lnTo>
                  <a:lnTo>
                    <a:pt x="71589" y="89391"/>
                  </a:lnTo>
                  <a:lnTo>
                    <a:pt x="70649" y="89942"/>
                  </a:lnTo>
                  <a:lnTo>
                    <a:pt x="69658" y="90408"/>
                  </a:lnTo>
                  <a:lnTo>
                    <a:pt x="68616" y="90789"/>
                  </a:lnTo>
                  <a:lnTo>
                    <a:pt x="67524" y="91085"/>
                  </a:lnTo>
                  <a:lnTo>
                    <a:pt x="66381" y="91297"/>
                  </a:lnTo>
                  <a:lnTo>
                    <a:pt x="65186" y="91424"/>
                  </a:lnTo>
                  <a:lnTo>
                    <a:pt x="63942" y="91466"/>
                  </a:lnTo>
                  <a:lnTo>
                    <a:pt x="62752" y="91454"/>
                  </a:lnTo>
                  <a:lnTo>
                    <a:pt x="61553" y="91415"/>
                  </a:lnTo>
                  <a:lnTo>
                    <a:pt x="60346" y="91352"/>
                  </a:lnTo>
                  <a:lnTo>
                    <a:pt x="59131" y="91263"/>
                  </a:lnTo>
                  <a:lnTo>
                    <a:pt x="57907" y="91149"/>
                  </a:lnTo>
                  <a:lnTo>
                    <a:pt x="56675" y="91009"/>
                  </a:lnTo>
                  <a:lnTo>
                    <a:pt x="55434" y="90844"/>
                  </a:lnTo>
                  <a:lnTo>
                    <a:pt x="54185" y="90653"/>
                  </a:lnTo>
                  <a:lnTo>
                    <a:pt x="52927" y="90437"/>
                  </a:lnTo>
                  <a:lnTo>
                    <a:pt x="51661" y="90196"/>
                  </a:lnTo>
                  <a:lnTo>
                    <a:pt x="49544" y="80880"/>
                  </a:lnTo>
                  <a:lnTo>
                    <a:pt x="50984" y="81121"/>
                  </a:lnTo>
                  <a:lnTo>
                    <a:pt x="52423" y="81337"/>
                  </a:lnTo>
                  <a:lnTo>
                    <a:pt x="53863" y="81528"/>
                  </a:lnTo>
                  <a:lnTo>
                    <a:pt x="55303" y="81693"/>
                  </a:lnTo>
                  <a:lnTo>
                    <a:pt x="56743" y="81833"/>
                  </a:lnTo>
                  <a:lnTo>
                    <a:pt x="58182" y="81947"/>
                  </a:lnTo>
                  <a:lnTo>
                    <a:pt x="59622" y="82036"/>
                  </a:lnTo>
                  <a:lnTo>
                    <a:pt x="61062" y="82099"/>
                  </a:lnTo>
                  <a:lnTo>
                    <a:pt x="62502" y="82137"/>
                  </a:lnTo>
                  <a:lnTo>
                    <a:pt x="63942" y="82150"/>
                  </a:lnTo>
                  <a:lnTo>
                    <a:pt x="64835" y="82082"/>
                  </a:lnTo>
                  <a:lnTo>
                    <a:pt x="65652" y="81879"/>
                  </a:lnTo>
                  <a:lnTo>
                    <a:pt x="66393" y="81540"/>
                  </a:lnTo>
                  <a:lnTo>
                    <a:pt x="67058" y="81066"/>
                  </a:lnTo>
                  <a:lnTo>
                    <a:pt x="67647" y="80456"/>
                  </a:lnTo>
                  <a:lnTo>
                    <a:pt x="68159" y="79711"/>
                  </a:lnTo>
                  <a:lnTo>
                    <a:pt x="68595" y="78830"/>
                  </a:lnTo>
                  <a:lnTo>
                    <a:pt x="68955" y="77814"/>
                  </a:lnTo>
                  <a:lnTo>
                    <a:pt x="69239" y="76662"/>
                  </a:lnTo>
                  <a:lnTo>
                    <a:pt x="69446" y="75375"/>
                  </a:lnTo>
                  <a:lnTo>
                    <a:pt x="69849" y="72339"/>
                  </a:lnTo>
                  <a:lnTo>
                    <a:pt x="70209" y="68481"/>
                  </a:lnTo>
                  <a:lnTo>
                    <a:pt x="70526" y="63802"/>
                  </a:lnTo>
                  <a:lnTo>
                    <a:pt x="70802" y="58301"/>
                  </a:lnTo>
                  <a:lnTo>
                    <a:pt x="71034" y="51979"/>
                  </a:lnTo>
                  <a:lnTo>
                    <a:pt x="71225" y="44835"/>
                  </a:lnTo>
                  <a:lnTo>
                    <a:pt x="71373" y="36870"/>
                  </a:lnTo>
                  <a:lnTo>
                    <a:pt x="71479" y="28083"/>
                  </a:lnTo>
                  <a:lnTo>
                    <a:pt x="71543" y="18475"/>
                  </a:lnTo>
                  <a:lnTo>
                    <a:pt x="71564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3998374" y="5285568"/>
              <a:ext cx="34300" cy="21172"/>
            </a:xfrm>
            <a:custGeom>
              <a:avLst/>
              <a:pathLst>
                <a:path w="34300" h="21172">
                  <a:moveTo>
                    <a:pt x="5081" y="0"/>
                  </a:moveTo>
                  <a:lnTo>
                    <a:pt x="8041" y="897"/>
                  </a:lnTo>
                  <a:lnTo>
                    <a:pt x="10992" y="1897"/>
                  </a:lnTo>
                  <a:lnTo>
                    <a:pt x="13935" y="2998"/>
                  </a:lnTo>
                  <a:lnTo>
                    <a:pt x="16870" y="4200"/>
                  </a:lnTo>
                  <a:lnTo>
                    <a:pt x="19796" y="5504"/>
                  </a:lnTo>
                  <a:lnTo>
                    <a:pt x="22714" y="6910"/>
                  </a:lnTo>
                  <a:lnTo>
                    <a:pt x="25623" y="8418"/>
                  </a:lnTo>
                  <a:lnTo>
                    <a:pt x="28524" y="10027"/>
                  </a:lnTo>
                  <a:lnTo>
                    <a:pt x="31416" y="11738"/>
                  </a:lnTo>
                  <a:lnTo>
                    <a:pt x="34300" y="13550"/>
                  </a:lnTo>
                  <a:lnTo>
                    <a:pt x="29641" y="21172"/>
                  </a:lnTo>
                  <a:lnTo>
                    <a:pt x="26677" y="19275"/>
                  </a:lnTo>
                  <a:lnTo>
                    <a:pt x="23713" y="17480"/>
                  </a:lnTo>
                  <a:lnTo>
                    <a:pt x="20749" y="15786"/>
                  </a:lnTo>
                  <a:lnTo>
                    <a:pt x="17785" y="14194"/>
                  </a:lnTo>
                  <a:lnTo>
                    <a:pt x="14820" y="12703"/>
                  </a:lnTo>
                  <a:lnTo>
                    <a:pt x="11856" y="11314"/>
                  </a:lnTo>
                  <a:lnTo>
                    <a:pt x="8892" y="10027"/>
                  </a:lnTo>
                  <a:lnTo>
                    <a:pt x="5928" y="8841"/>
                  </a:lnTo>
                  <a:lnTo>
                    <a:pt x="2964" y="7757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3986517" y="5312246"/>
              <a:ext cx="57590" cy="30488"/>
            </a:xfrm>
            <a:custGeom>
              <a:avLst/>
              <a:pathLst>
                <a:path w="57590" h="30488">
                  <a:moveTo>
                    <a:pt x="55896" y="0"/>
                  </a:moveTo>
                  <a:lnTo>
                    <a:pt x="57590" y="7622"/>
                  </a:lnTo>
                  <a:lnTo>
                    <a:pt x="52703" y="10213"/>
                  </a:lnTo>
                  <a:lnTo>
                    <a:pt x="47698" y="12737"/>
                  </a:lnTo>
                  <a:lnTo>
                    <a:pt x="42574" y="15193"/>
                  </a:lnTo>
                  <a:lnTo>
                    <a:pt x="37331" y="17581"/>
                  </a:lnTo>
                  <a:lnTo>
                    <a:pt x="31971" y="19902"/>
                  </a:lnTo>
                  <a:lnTo>
                    <a:pt x="26491" y="22155"/>
                  </a:lnTo>
                  <a:lnTo>
                    <a:pt x="20893" y="24340"/>
                  </a:lnTo>
                  <a:lnTo>
                    <a:pt x="15176" y="26457"/>
                  </a:lnTo>
                  <a:lnTo>
                    <a:pt x="9341" y="28507"/>
                  </a:lnTo>
                  <a:lnTo>
                    <a:pt x="3387" y="30488"/>
                  </a:lnTo>
                  <a:lnTo>
                    <a:pt x="0" y="21172"/>
                  </a:lnTo>
                  <a:lnTo>
                    <a:pt x="6199" y="19284"/>
                  </a:lnTo>
                  <a:lnTo>
                    <a:pt x="12263" y="17344"/>
                  </a:lnTo>
                  <a:lnTo>
                    <a:pt x="18191" y="15354"/>
                  </a:lnTo>
                  <a:lnTo>
                    <a:pt x="23984" y="13313"/>
                  </a:lnTo>
                  <a:lnTo>
                    <a:pt x="29641" y="11221"/>
                  </a:lnTo>
                  <a:lnTo>
                    <a:pt x="35163" y="9078"/>
                  </a:lnTo>
                  <a:lnTo>
                    <a:pt x="40550" y="6885"/>
                  </a:lnTo>
                  <a:lnTo>
                    <a:pt x="45801" y="4641"/>
                  </a:lnTo>
                  <a:lnTo>
                    <a:pt x="50916" y="23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4100004" y="5261008"/>
              <a:ext cx="19479" cy="97395"/>
            </a:xfrm>
            <a:custGeom>
              <a:avLst/>
              <a:pathLst>
                <a:path w="19479" h="97395">
                  <a:moveTo>
                    <a:pt x="7622" y="26254"/>
                  </a:moveTo>
                  <a:lnTo>
                    <a:pt x="7622" y="97395"/>
                  </a:lnTo>
                  <a:lnTo>
                    <a:pt x="0" y="97395"/>
                  </a:lnTo>
                  <a:lnTo>
                    <a:pt x="0" y="0"/>
                  </a:lnTo>
                  <a:lnTo>
                    <a:pt x="7622" y="0"/>
                  </a:lnTo>
                  <a:lnTo>
                    <a:pt x="7622" y="16091"/>
                  </a:lnTo>
                  <a:lnTo>
                    <a:pt x="8960" y="17277"/>
                  </a:lnTo>
                  <a:lnTo>
                    <a:pt x="10264" y="18462"/>
                  </a:lnTo>
                  <a:lnTo>
                    <a:pt x="11534" y="19648"/>
                  </a:lnTo>
                  <a:lnTo>
                    <a:pt x="12771" y="20834"/>
                  </a:lnTo>
                  <a:lnTo>
                    <a:pt x="13974" y="22019"/>
                  </a:lnTo>
                  <a:lnTo>
                    <a:pt x="15142" y="23205"/>
                  </a:lnTo>
                  <a:lnTo>
                    <a:pt x="16277" y="24391"/>
                  </a:lnTo>
                  <a:lnTo>
                    <a:pt x="17378" y="25576"/>
                  </a:lnTo>
                  <a:lnTo>
                    <a:pt x="18445" y="26762"/>
                  </a:lnTo>
                  <a:lnTo>
                    <a:pt x="19479" y="27948"/>
                  </a:lnTo>
                  <a:lnTo>
                    <a:pt x="14397" y="35146"/>
                  </a:lnTo>
                  <a:lnTo>
                    <a:pt x="13720" y="34219"/>
                  </a:lnTo>
                  <a:lnTo>
                    <a:pt x="13042" y="33300"/>
                  </a:lnTo>
                  <a:lnTo>
                    <a:pt x="12364" y="32390"/>
                  </a:lnTo>
                  <a:lnTo>
                    <a:pt x="11687" y="31488"/>
                  </a:lnTo>
                  <a:lnTo>
                    <a:pt x="11009" y="30594"/>
                  </a:lnTo>
                  <a:lnTo>
                    <a:pt x="10332" y="29709"/>
                  </a:lnTo>
                  <a:lnTo>
                    <a:pt x="9654" y="28833"/>
                  </a:lnTo>
                  <a:lnTo>
                    <a:pt x="8977" y="27965"/>
                  </a:lnTo>
                  <a:lnTo>
                    <a:pt x="8299" y="271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4085183" y="5282181"/>
              <a:ext cx="11009" cy="31759"/>
            </a:xfrm>
            <a:custGeom>
              <a:avLst/>
              <a:pathLst>
                <a:path w="11009" h="31759">
                  <a:moveTo>
                    <a:pt x="3811" y="0"/>
                  </a:moveTo>
                  <a:lnTo>
                    <a:pt x="11009" y="1693"/>
                  </a:lnTo>
                  <a:lnTo>
                    <a:pt x="10819" y="4967"/>
                  </a:lnTo>
                  <a:lnTo>
                    <a:pt x="10586" y="8181"/>
                  </a:lnTo>
                  <a:lnTo>
                    <a:pt x="10311" y="11335"/>
                  </a:lnTo>
                  <a:lnTo>
                    <a:pt x="9993" y="14431"/>
                  </a:lnTo>
                  <a:lnTo>
                    <a:pt x="9633" y="17467"/>
                  </a:lnTo>
                  <a:lnTo>
                    <a:pt x="9231" y="20444"/>
                  </a:lnTo>
                  <a:lnTo>
                    <a:pt x="8786" y="23362"/>
                  </a:lnTo>
                  <a:lnTo>
                    <a:pt x="8299" y="26220"/>
                  </a:lnTo>
                  <a:lnTo>
                    <a:pt x="7770" y="29019"/>
                  </a:lnTo>
                  <a:lnTo>
                    <a:pt x="7198" y="31759"/>
                  </a:lnTo>
                  <a:lnTo>
                    <a:pt x="0" y="28371"/>
                  </a:lnTo>
                  <a:lnTo>
                    <a:pt x="571" y="25496"/>
                  </a:lnTo>
                  <a:lnTo>
                    <a:pt x="1100" y="22629"/>
                  </a:lnTo>
                  <a:lnTo>
                    <a:pt x="1587" y="19771"/>
                  </a:lnTo>
                  <a:lnTo>
                    <a:pt x="2032" y="16921"/>
                  </a:lnTo>
                  <a:lnTo>
                    <a:pt x="2434" y="14079"/>
                  </a:lnTo>
                  <a:lnTo>
                    <a:pt x="2794" y="11247"/>
                  </a:lnTo>
                  <a:lnTo>
                    <a:pt x="3112" y="8422"/>
                  </a:lnTo>
                  <a:lnTo>
                    <a:pt x="3387" y="5606"/>
                  </a:lnTo>
                  <a:lnTo>
                    <a:pt x="3620" y="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4118636" y="5263972"/>
              <a:ext cx="63942" cy="38111"/>
            </a:xfrm>
            <a:custGeom>
              <a:avLst/>
              <a:pathLst>
                <a:path w="63942" h="38111">
                  <a:moveTo>
                    <a:pt x="0" y="15244"/>
                  </a:moveTo>
                  <a:lnTo>
                    <a:pt x="8045" y="15244"/>
                  </a:lnTo>
                  <a:lnTo>
                    <a:pt x="9739" y="0"/>
                  </a:lnTo>
                  <a:lnTo>
                    <a:pt x="58437" y="0"/>
                  </a:lnTo>
                  <a:lnTo>
                    <a:pt x="57166" y="15244"/>
                  </a:lnTo>
                  <a:lnTo>
                    <a:pt x="63942" y="15244"/>
                  </a:lnTo>
                  <a:lnTo>
                    <a:pt x="63942" y="22443"/>
                  </a:lnTo>
                  <a:lnTo>
                    <a:pt x="56743" y="22443"/>
                  </a:lnTo>
                  <a:lnTo>
                    <a:pt x="55049" y="38111"/>
                  </a:lnTo>
                  <a:lnTo>
                    <a:pt x="5504" y="38111"/>
                  </a:lnTo>
                  <a:lnTo>
                    <a:pt x="7198" y="22443"/>
                  </a:lnTo>
                  <a:lnTo>
                    <a:pt x="0" y="224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4154630" y="5271171"/>
              <a:ext cx="13127" cy="8045"/>
            </a:xfrm>
            <a:custGeom>
              <a:avLst/>
              <a:pathLst>
                <a:path w="13127" h="8045">
                  <a:moveTo>
                    <a:pt x="12280" y="8045"/>
                  </a:moveTo>
                  <a:lnTo>
                    <a:pt x="13127" y="0"/>
                  </a:lnTo>
                  <a:lnTo>
                    <a:pt x="846" y="0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4135151" y="5271171"/>
              <a:ext cx="13127" cy="8045"/>
            </a:xfrm>
            <a:custGeom>
              <a:avLst/>
              <a:pathLst>
                <a:path w="13127" h="8045">
                  <a:moveTo>
                    <a:pt x="423" y="0"/>
                  </a:moveTo>
                  <a:lnTo>
                    <a:pt x="0" y="8045"/>
                  </a:lnTo>
                  <a:lnTo>
                    <a:pt x="11856" y="8045"/>
                  </a:lnTo>
                  <a:lnTo>
                    <a:pt x="1312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4152936" y="5286415"/>
              <a:ext cx="13550" cy="8469"/>
            </a:xfrm>
            <a:custGeom>
              <a:avLst/>
              <a:pathLst>
                <a:path w="13550" h="8469">
                  <a:moveTo>
                    <a:pt x="12703" y="8469"/>
                  </a:moveTo>
                  <a:lnTo>
                    <a:pt x="13550" y="0"/>
                  </a:lnTo>
                  <a:lnTo>
                    <a:pt x="846" y="0"/>
                  </a:lnTo>
                  <a:lnTo>
                    <a:pt x="0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4133457" y="5286415"/>
              <a:ext cx="12703" cy="8469"/>
            </a:xfrm>
            <a:custGeom>
              <a:avLst/>
              <a:pathLst>
                <a:path w="12703" h="8469">
                  <a:moveTo>
                    <a:pt x="0" y="8469"/>
                  </a:moveTo>
                  <a:lnTo>
                    <a:pt x="12280" y="8469"/>
                  </a:lnTo>
                  <a:lnTo>
                    <a:pt x="12703" y="0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4123717" y="5309705"/>
              <a:ext cx="52508" cy="32182"/>
            </a:xfrm>
            <a:custGeom>
              <a:avLst/>
              <a:pathLst>
                <a:path w="52508" h="32182">
                  <a:moveTo>
                    <a:pt x="52508" y="0"/>
                  </a:moveTo>
                  <a:lnTo>
                    <a:pt x="52508" y="31335"/>
                  </a:lnTo>
                  <a:lnTo>
                    <a:pt x="44039" y="31335"/>
                  </a:lnTo>
                  <a:lnTo>
                    <a:pt x="44039" y="7198"/>
                  </a:lnTo>
                  <a:lnTo>
                    <a:pt x="8469" y="7198"/>
                  </a:lnTo>
                  <a:lnTo>
                    <a:pt x="8469" y="32182"/>
                  </a:lnTo>
                  <a:lnTo>
                    <a:pt x="0" y="32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4116519" y="5320715"/>
              <a:ext cx="40228" cy="38534"/>
            </a:xfrm>
            <a:custGeom>
              <a:avLst/>
              <a:pathLst>
                <a:path w="40228" h="38534">
                  <a:moveTo>
                    <a:pt x="31759" y="0"/>
                  </a:moveTo>
                  <a:lnTo>
                    <a:pt x="40228" y="1270"/>
                  </a:lnTo>
                  <a:lnTo>
                    <a:pt x="39741" y="4414"/>
                  </a:lnTo>
                  <a:lnTo>
                    <a:pt x="39127" y="7410"/>
                  </a:lnTo>
                  <a:lnTo>
                    <a:pt x="38386" y="10258"/>
                  </a:lnTo>
                  <a:lnTo>
                    <a:pt x="37518" y="12957"/>
                  </a:lnTo>
                  <a:lnTo>
                    <a:pt x="36523" y="15509"/>
                  </a:lnTo>
                  <a:lnTo>
                    <a:pt x="35401" y="17912"/>
                  </a:lnTo>
                  <a:lnTo>
                    <a:pt x="34151" y="20167"/>
                  </a:lnTo>
                  <a:lnTo>
                    <a:pt x="32775" y="22273"/>
                  </a:lnTo>
                  <a:lnTo>
                    <a:pt x="31272" y="24232"/>
                  </a:lnTo>
                  <a:lnTo>
                    <a:pt x="29641" y="26042"/>
                  </a:lnTo>
                  <a:lnTo>
                    <a:pt x="27859" y="27730"/>
                  </a:lnTo>
                  <a:lnTo>
                    <a:pt x="25898" y="29320"/>
                  </a:lnTo>
                  <a:lnTo>
                    <a:pt x="23760" y="30812"/>
                  </a:lnTo>
                  <a:lnTo>
                    <a:pt x="21443" y="32208"/>
                  </a:lnTo>
                  <a:lnTo>
                    <a:pt x="18949" y="33506"/>
                  </a:lnTo>
                  <a:lnTo>
                    <a:pt x="16277" y="34706"/>
                  </a:lnTo>
                  <a:lnTo>
                    <a:pt x="13427" y="35809"/>
                  </a:lnTo>
                  <a:lnTo>
                    <a:pt x="10400" y="36815"/>
                  </a:lnTo>
                  <a:lnTo>
                    <a:pt x="7194" y="37723"/>
                  </a:lnTo>
                  <a:lnTo>
                    <a:pt x="3811" y="38534"/>
                  </a:lnTo>
                  <a:lnTo>
                    <a:pt x="0" y="30065"/>
                  </a:lnTo>
                  <a:lnTo>
                    <a:pt x="3046" y="29432"/>
                  </a:lnTo>
                  <a:lnTo>
                    <a:pt x="5919" y="28718"/>
                  </a:lnTo>
                  <a:lnTo>
                    <a:pt x="8619" y="27924"/>
                  </a:lnTo>
                  <a:lnTo>
                    <a:pt x="11145" y="27050"/>
                  </a:lnTo>
                  <a:lnTo>
                    <a:pt x="13497" y="26095"/>
                  </a:lnTo>
                  <a:lnTo>
                    <a:pt x="15676" y="25060"/>
                  </a:lnTo>
                  <a:lnTo>
                    <a:pt x="17681" y="23944"/>
                  </a:lnTo>
                  <a:lnTo>
                    <a:pt x="19512" y="22748"/>
                  </a:lnTo>
                  <a:lnTo>
                    <a:pt x="21170" y="21471"/>
                  </a:lnTo>
                  <a:lnTo>
                    <a:pt x="22654" y="20114"/>
                  </a:lnTo>
                  <a:lnTo>
                    <a:pt x="24003" y="18655"/>
                  </a:lnTo>
                  <a:lnTo>
                    <a:pt x="25254" y="17073"/>
                  </a:lnTo>
                  <a:lnTo>
                    <a:pt x="26408" y="15369"/>
                  </a:lnTo>
                  <a:lnTo>
                    <a:pt x="27465" y="13542"/>
                  </a:lnTo>
                  <a:lnTo>
                    <a:pt x="28424" y="11592"/>
                  </a:lnTo>
                  <a:lnTo>
                    <a:pt x="29286" y="9519"/>
                  </a:lnTo>
                  <a:lnTo>
                    <a:pt x="30050" y="7323"/>
                  </a:lnTo>
                  <a:lnTo>
                    <a:pt x="30717" y="5005"/>
                  </a:lnTo>
                  <a:lnTo>
                    <a:pt x="31287" y="25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4154206" y="5338924"/>
              <a:ext cx="27948" cy="20325"/>
            </a:xfrm>
            <a:custGeom>
              <a:avLst/>
              <a:pathLst>
                <a:path w="27948" h="20325">
                  <a:moveTo>
                    <a:pt x="6775" y="0"/>
                  </a:moveTo>
                  <a:lnTo>
                    <a:pt x="8892" y="1202"/>
                  </a:lnTo>
                  <a:lnTo>
                    <a:pt x="11009" y="2439"/>
                  </a:lnTo>
                  <a:lnTo>
                    <a:pt x="13127" y="3709"/>
                  </a:lnTo>
                  <a:lnTo>
                    <a:pt x="15244" y="5013"/>
                  </a:lnTo>
                  <a:lnTo>
                    <a:pt x="17361" y="6351"/>
                  </a:lnTo>
                  <a:lnTo>
                    <a:pt x="19479" y="7723"/>
                  </a:lnTo>
                  <a:lnTo>
                    <a:pt x="21596" y="9129"/>
                  </a:lnTo>
                  <a:lnTo>
                    <a:pt x="23713" y="10569"/>
                  </a:lnTo>
                  <a:lnTo>
                    <a:pt x="25830" y="12043"/>
                  </a:lnTo>
                  <a:lnTo>
                    <a:pt x="27948" y="13550"/>
                  </a:lnTo>
                  <a:lnTo>
                    <a:pt x="21596" y="20325"/>
                  </a:lnTo>
                  <a:lnTo>
                    <a:pt x="19703" y="18721"/>
                  </a:lnTo>
                  <a:lnTo>
                    <a:pt x="17751" y="17124"/>
                  </a:lnTo>
                  <a:lnTo>
                    <a:pt x="15739" y="15536"/>
                  </a:lnTo>
                  <a:lnTo>
                    <a:pt x="13669" y="13957"/>
                  </a:lnTo>
                  <a:lnTo>
                    <a:pt x="11539" y="12386"/>
                  </a:lnTo>
                  <a:lnTo>
                    <a:pt x="9349" y="10823"/>
                  </a:lnTo>
                  <a:lnTo>
                    <a:pt x="7101" y="9269"/>
                  </a:lnTo>
                  <a:lnTo>
                    <a:pt x="4793" y="7723"/>
                  </a:lnTo>
                  <a:lnTo>
                    <a:pt x="2426" y="6186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rc405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1925769" y="5272928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1925060" y="4708031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1941158" y="4747867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1924405" y="4145426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1922659" y="3581675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1935155" y="3595662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6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1923532" y="3016778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1924841" y="2453027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1928007" y="189042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1983123" y="53113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1983123" y="47476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1983123" y="4183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1983123" y="3620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1983123" y="30563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1983123" y="24926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1983123" y="19288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2017917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3930919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5843921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7756923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199120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200113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3815121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3873129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3883061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393528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3945216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3997440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4007372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5725230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5786131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5796063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5848287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5858218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5910442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5920374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7636868" y="5711107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769913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770906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7761288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7771220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7823444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7833376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2021-10-19T09:51:19Z</dcterms:modified>
</cp:coreProperties>
</file>