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893886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645824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397763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149701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17917" y="5181276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17917" y="4400698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7917" y="3620120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7917" y="2839542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7917" y="2058964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17917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769855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521794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273732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017917" y="1707703"/>
              <a:ext cx="6783504" cy="7025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17917" y="2488282"/>
              <a:ext cx="5876000" cy="7025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17917" y="3268860"/>
              <a:ext cx="3843752" cy="7025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17917" y="4049438"/>
              <a:ext cx="2231969" cy="7025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17917" y="4830016"/>
              <a:ext cx="28031" cy="70252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7662395" y="1992836"/>
              <a:ext cx="97818" cy="45309"/>
            </a:xfrm>
            <a:custGeom>
              <a:avLst/>
              <a:pathLst>
                <a:path w="97818" h="45309">
                  <a:moveTo>
                    <a:pt x="48697" y="0"/>
                  </a:moveTo>
                  <a:lnTo>
                    <a:pt x="57590" y="2964"/>
                  </a:lnTo>
                  <a:lnTo>
                    <a:pt x="57247" y="3468"/>
                  </a:lnTo>
                  <a:lnTo>
                    <a:pt x="56895" y="3963"/>
                  </a:lnTo>
                  <a:lnTo>
                    <a:pt x="56535" y="4450"/>
                  </a:lnTo>
                  <a:lnTo>
                    <a:pt x="56167" y="4929"/>
                  </a:lnTo>
                  <a:lnTo>
                    <a:pt x="55790" y="5399"/>
                  </a:lnTo>
                  <a:lnTo>
                    <a:pt x="55405" y="5860"/>
                  </a:lnTo>
                  <a:lnTo>
                    <a:pt x="55011" y="6313"/>
                  </a:lnTo>
                  <a:lnTo>
                    <a:pt x="54609" y="6758"/>
                  </a:lnTo>
                  <a:lnTo>
                    <a:pt x="54198" y="7194"/>
                  </a:lnTo>
                  <a:lnTo>
                    <a:pt x="53779" y="7622"/>
                  </a:lnTo>
                  <a:lnTo>
                    <a:pt x="58030" y="11344"/>
                  </a:lnTo>
                  <a:lnTo>
                    <a:pt x="62315" y="14888"/>
                  </a:lnTo>
                  <a:lnTo>
                    <a:pt x="66635" y="18255"/>
                  </a:lnTo>
                  <a:lnTo>
                    <a:pt x="70988" y="21443"/>
                  </a:lnTo>
                  <a:lnTo>
                    <a:pt x="75375" y="24454"/>
                  </a:lnTo>
                  <a:lnTo>
                    <a:pt x="79796" y="27287"/>
                  </a:lnTo>
                  <a:lnTo>
                    <a:pt x="84251" y="29942"/>
                  </a:lnTo>
                  <a:lnTo>
                    <a:pt x="88739" y="32419"/>
                  </a:lnTo>
                  <a:lnTo>
                    <a:pt x="93262" y="34719"/>
                  </a:lnTo>
                  <a:lnTo>
                    <a:pt x="97818" y="36840"/>
                  </a:lnTo>
                  <a:lnTo>
                    <a:pt x="92737" y="45309"/>
                  </a:lnTo>
                  <a:lnTo>
                    <a:pt x="88333" y="43158"/>
                  </a:lnTo>
                  <a:lnTo>
                    <a:pt x="83929" y="40770"/>
                  </a:lnTo>
                  <a:lnTo>
                    <a:pt x="79525" y="38145"/>
                  </a:lnTo>
                  <a:lnTo>
                    <a:pt x="75121" y="35282"/>
                  </a:lnTo>
                  <a:lnTo>
                    <a:pt x="70717" y="32182"/>
                  </a:lnTo>
                  <a:lnTo>
                    <a:pt x="66313" y="28845"/>
                  </a:lnTo>
                  <a:lnTo>
                    <a:pt x="61909" y="25271"/>
                  </a:lnTo>
                  <a:lnTo>
                    <a:pt x="57505" y="21460"/>
                  </a:lnTo>
                  <a:lnTo>
                    <a:pt x="53101" y="17412"/>
                  </a:lnTo>
                  <a:lnTo>
                    <a:pt x="48697" y="13127"/>
                  </a:lnTo>
                  <a:lnTo>
                    <a:pt x="44899" y="16955"/>
                  </a:lnTo>
                  <a:lnTo>
                    <a:pt x="40956" y="20647"/>
                  </a:lnTo>
                  <a:lnTo>
                    <a:pt x="36870" y="24204"/>
                  </a:lnTo>
                  <a:lnTo>
                    <a:pt x="32640" y="27626"/>
                  </a:lnTo>
                  <a:lnTo>
                    <a:pt x="28265" y="30912"/>
                  </a:lnTo>
                  <a:lnTo>
                    <a:pt x="23747" y="34062"/>
                  </a:lnTo>
                  <a:lnTo>
                    <a:pt x="19085" y="37077"/>
                  </a:lnTo>
                  <a:lnTo>
                    <a:pt x="14278" y="39957"/>
                  </a:lnTo>
                  <a:lnTo>
                    <a:pt x="9328" y="42701"/>
                  </a:lnTo>
                  <a:lnTo>
                    <a:pt x="4234" y="45309"/>
                  </a:lnTo>
                  <a:lnTo>
                    <a:pt x="0" y="37687"/>
                  </a:lnTo>
                  <a:lnTo>
                    <a:pt x="6584" y="34109"/>
                  </a:lnTo>
                  <a:lnTo>
                    <a:pt x="12788" y="30488"/>
                  </a:lnTo>
                  <a:lnTo>
                    <a:pt x="18610" y="26826"/>
                  </a:lnTo>
                  <a:lnTo>
                    <a:pt x="24052" y="23120"/>
                  </a:lnTo>
                  <a:lnTo>
                    <a:pt x="29112" y="19373"/>
                  </a:lnTo>
                  <a:lnTo>
                    <a:pt x="33791" y="15583"/>
                  </a:lnTo>
                  <a:lnTo>
                    <a:pt x="38089" y="11750"/>
                  </a:lnTo>
                  <a:lnTo>
                    <a:pt x="42006" y="7876"/>
                  </a:lnTo>
                  <a:lnTo>
                    <a:pt x="45542" y="39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7689073" y="2027559"/>
              <a:ext cx="44462" cy="8045"/>
            </a:xfrm>
            <a:custGeom>
              <a:avLst/>
              <a:pathLst>
                <a:path w="44462" h="8045">
                  <a:moveTo>
                    <a:pt x="0" y="0"/>
                  </a:moveTo>
                  <a:lnTo>
                    <a:pt x="44462" y="0"/>
                  </a:lnTo>
                  <a:lnTo>
                    <a:pt x="44462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7666630" y="2047461"/>
              <a:ext cx="88925" cy="43616"/>
            </a:xfrm>
            <a:custGeom>
              <a:avLst/>
              <a:pathLst>
                <a:path w="88925" h="43616">
                  <a:moveTo>
                    <a:pt x="30065" y="8045"/>
                  </a:moveTo>
                  <a:lnTo>
                    <a:pt x="0" y="8045"/>
                  </a:lnTo>
                  <a:lnTo>
                    <a:pt x="0" y="0"/>
                  </a:lnTo>
                  <a:lnTo>
                    <a:pt x="88925" y="0"/>
                  </a:lnTo>
                  <a:lnTo>
                    <a:pt x="88925" y="8045"/>
                  </a:lnTo>
                  <a:lnTo>
                    <a:pt x="40651" y="8045"/>
                  </a:lnTo>
                  <a:lnTo>
                    <a:pt x="38788" y="11255"/>
                  </a:lnTo>
                  <a:lnTo>
                    <a:pt x="36925" y="14278"/>
                  </a:lnTo>
                  <a:lnTo>
                    <a:pt x="35062" y="17116"/>
                  </a:lnTo>
                  <a:lnTo>
                    <a:pt x="33199" y="19766"/>
                  </a:lnTo>
                  <a:lnTo>
                    <a:pt x="31335" y="22231"/>
                  </a:lnTo>
                  <a:lnTo>
                    <a:pt x="29472" y="24509"/>
                  </a:lnTo>
                  <a:lnTo>
                    <a:pt x="27609" y="26601"/>
                  </a:lnTo>
                  <a:lnTo>
                    <a:pt x="25746" y="28507"/>
                  </a:lnTo>
                  <a:lnTo>
                    <a:pt x="23882" y="30226"/>
                  </a:lnTo>
                  <a:lnTo>
                    <a:pt x="22019" y="31759"/>
                  </a:lnTo>
                  <a:lnTo>
                    <a:pt x="26267" y="31475"/>
                  </a:lnTo>
                  <a:lnTo>
                    <a:pt x="30539" y="31132"/>
                  </a:lnTo>
                  <a:lnTo>
                    <a:pt x="34837" y="30730"/>
                  </a:lnTo>
                  <a:lnTo>
                    <a:pt x="39161" y="30268"/>
                  </a:lnTo>
                  <a:lnTo>
                    <a:pt x="43510" y="29747"/>
                  </a:lnTo>
                  <a:lnTo>
                    <a:pt x="47884" y="29167"/>
                  </a:lnTo>
                  <a:lnTo>
                    <a:pt x="52284" y="28528"/>
                  </a:lnTo>
                  <a:lnTo>
                    <a:pt x="56709" y="27829"/>
                  </a:lnTo>
                  <a:lnTo>
                    <a:pt x="61159" y="27071"/>
                  </a:lnTo>
                  <a:lnTo>
                    <a:pt x="65635" y="26254"/>
                  </a:lnTo>
                  <a:lnTo>
                    <a:pt x="64704" y="25318"/>
                  </a:lnTo>
                  <a:lnTo>
                    <a:pt x="63772" y="24374"/>
                  </a:lnTo>
                  <a:lnTo>
                    <a:pt x="62841" y="23421"/>
                  </a:lnTo>
                  <a:lnTo>
                    <a:pt x="61909" y="22460"/>
                  </a:lnTo>
                  <a:lnTo>
                    <a:pt x="60977" y="21490"/>
                  </a:lnTo>
                  <a:lnTo>
                    <a:pt x="60046" y="20512"/>
                  </a:lnTo>
                  <a:lnTo>
                    <a:pt x="59114" y="19525"/>
                  </a:lnTo>
                  <a:lnTo>
                    <a:pt x="58182" y="18530"/>
                  </a:lnTo>
                  <a:lnTo>
                    <a:pt x="57251" y="17526"/>
                  </a:lnTo>
                  <a:lnTo>
                    <a:pt x="56319" y="16514"/>
                  </a:lnTo>
                  <a:lnTo>
                    <a:pt x="63518" y="11433"/>
                  </a:lnTo>
                  <a:lnTo>
                    <a:pt x="65885" y="13592"/>
                  </a:lnTo>
                  <a:lnTo>
                    <a:pt x="68244" y="15837"/>
                  </a:lnTo>
                  <a:lnTo>
                    <a:pt x="70594" y="18166"/>
                  </a:lnTo>
                  <a:lnTo>
                    <a:pt x="72936" y="20580"/>
                  </a:lnTo>
                  <a:lnTo>
                    <a:pt x="75269" y="23078"/>
                  </a:lnTo>
                  <a:lnTo>
                    <a:pt x="77594" y="25661"/>
                  </a:lnTo>
                  <a:lnTo>
                    <a:pt x="79910" y="28329"/>
                  </a:lnTo>
                  <a:lnTo>
                    <a:pt x="82218" y="31081"/>
                  </a:lnTo>
                  <a:lnTo>
                    <a:pt x="84517" y="33918"/>
                  </a:lnTo>
                  <a:lnTo>
                    <a:pt x="86808" y="36840"/>
                  </a:lnTo>
                  <a:lnTo>
                    <a:pt x="80033" y="43616"/>
                  </a:lnTo>
                  <a:lnTo>
                    <a:pt x="79262" y="42519"/>
                  </a:lnTo>
                  <a:lnTo>
                    <a:pt x="78475" y="41431"/>
                  </a:lnTo>
                  <a:lnTo>
                    <a:pt x="77670" y="40351"/>
                  </a:lnTo>
                  <a:lnTo>
                    <a:pt x="76848" y="39279"/>
                  </a:lnTo>
                  <a:lnTo>
                    <a:pt x="76010" y="38216"/>
                  </a:lnTo>
                  <a:lnTo>
                    <a:pt x="75155" y="37162"/>
                  </a:lnTo>
                  <a:lnTo>
                    <a:pt x="74282" y="36116"/>
                  </a:lnTo>
                  <a:lnTo>
                    <a:pt x="73393" y="35079"/>
                  </a:lnTo>
                  <a:lnTo>
                    <a:pt x="72487" y="34050"/>
                  </a:lnTo>
                  <a:lnTo>
                    <a:pt x="71564" y="33029"/>
                  </a:lnTo>
                  <a:lnTo>
                    <a:pt x="65686" y="34172"/>
                  </a:lnTo>
                  <a:lnTo>
                    <a:pt x="59741" y="35231"/>
                  </a:lnTo>
                  <a:lnTo>
                    <a:pt x="53728" y="36205"/>
                  </a:lnTo>
                  <a:lnTo>
                    <a:pt x="47647" y="37094"/>
                  </a:lnTo>
                  <a:lnTo>
                    <a:pt x="41498" y="37899"/>
                  </a:lnTo>
                  <a:lnTo>
                    <a:pt x="35282" y="38619"/>
                  </a:lnTo>
                  <a:lnTo>
                    <a:pt x="28998" y="39254"/>
                  </a:lnTo>
                  <a:lnTo>
                    <a:pt x="22646" y="39804"/>
                  </a:lnTo>
                  <a:lnTo>
                    <a:pt x="16226" y="40270"/>
                  </a:lnTo>
                  <a:lnTo>
                    <a:pt x="9739" y="40651"/>
                  </a:lnTo>
                  <a:lnTo>
                    <a:pt x="7198" y="33029"/>
                  </a:lnTo>
                  <a:lnTo>
                    <a:pt x="9790" y="31179"/>
                  </a:lnTo>
                  <a:lnTo>
                    <a:pt x="12314" y="29184"/>
                  </a:lnTo>
                  <a:lnTo>
                    <a:pt x="14770" y="27046"/>
                  </a:lnTo>
                  <a:lnTo>
                    <a:pt x="17158" y="24763"/>
                  </a:lnTo>
                  <a:lnTo>
                    <a:pt x="19479" y="22337"/>
                  </a:lnTo>
                  <a:lnTo>
                    <a:pt x="21731" y="19766"/>
                  </a:lnTo>
                  <a:lnTo>
                    <a:pt x="23916" y="17052"/>
                  </a:lnTo>
                  <a:lnTo>
                    <a:pt x="26034" y="14194"/>
                  </a:lnTo>
                  <a:lnTo>
                    <a:pt x="28083" y="111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7783080" y="2065247"/>
              <a:ext cx="17361" cy="29218"/>
            </a:xfrm>
            <a:custGeom>
              <a:avLst/>
              <a:pathLst>
                <a:path w="17361" h="29218">
                  <a:moveTo>
                    <a:pt x="17361" y="13974"/>
                  </a:moveTo>
                  <a:lnTo>
                    <a:pt x="6351" y="29218"/>
                  </a:lnTo>
                  <a:lnTo>
                    <a:pt x="0" y="29218"/>
                  </a:lnTo>
                  <a:lnTo>
                    <a:pt x="7198" y="13974"/>
                  </a:lnTo>
                  <a:lnTo>
                    <a:pt x="846" y="13974"/>
                  </a:lnTo>
                  <a:lnTo>
                    <a:pt x="846" y="0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7878358" y="1998764"/>
              <a:ext cx="95277" cy="92313"/>
            </a:xfrm>
            <a:custGeom>
              <a:avLst/>
              <a:pathLst>
                <a:path w="95277" h="92313">
                  <a:moveTo>
                    <a:pt x="3387" y="0"/>
                  </a:moveTo>
                  <a:lnTo>
                    <a:pt x="95277" y="0"/>
                  </a:lnTo>
                  <a:lnTo>
                    <a:pt x="95277" y="8469"/>
                  </a:lnTo>
                  <a:lnTo>
                    <a:pt x="59283" y="8469"/>
                  </a:lnTo>
                  <a:lnTo>
                    <a:pt x="58678" y="9578"/>
                  </a:lnTo>
                  <a:lnTo>
                    <a:pt x="58047" y="10704"/>
                  </a:lnTo>
                  <a:lnTo>
                    <a:pt x="57391" y="11848"/>
                  </a:lnTo>
                  <a:lnTo>
                    <a:pt x="56709" y="13008"/>
                  </a:lnTo>
                  <a:lnTo>
                    <a:pt x="56002" y="14185"/>
                  </a:lnTo>
                  <a:lnTo>
                    <a:pt x="55269" y="15379"/>
                  </a:lnTo>
                  <a:lnTo>
                    <a:pt x="54511" y="16591"/>
                  </a:lnTo>
                  <a:lnTo>
                    <a:pt x="53728" y="17819"/>
                  </a:lnTo>
                  <a:lnTo>
                    <a:pt x="52919" y="19064"/>
                  </a:lnTo>
                  <a:lnTo>
                    <a:pt x="52085" y="20325"/>
                  </a:lnTo>
                  <a:lnTo>
                    <a:pt x="52085" y="92313"/>
                  </a:lnTo>
                  <a:lnTo>
                    <a:pt x="42769" y="92313"/>
                  </a:lnTo>
                  <a:lnTo>
                    <a:pt x="42769" y="32606"/>
                  </a:lnTo>
                  <a:lnTo>
                    <a:pt x="39508" y="36612"/>
                  </a:lnTo>
                  <a:lnTo>
                    <a:pt x="36163" y="40499"/>
                  </a:lnTo>
                  <a:lnTo>
                    <a:pt x="32733" y="44268"/>
                  </a:lnTo>
                  <a:lnTo>
                    <a:pt x="29218" y="47918"/>
                  </a:lnTo>
                  <a:lnTo>
                    <a:pt x="25619" y="51450"/>
                  </a:lnTo>
                  <a:lnTo>
                    <a:pt x="21935" y="54863"/>
                  </a:lnTo>
                  <a:lnTo>
                    <a:pt x="18166" y="58157"/>
                  </a:lnTo>
                  <a:lnTo>
                    <a:pt x="14312" y="61333"/>
                  </a:lnTo>
                  <a:lnTo>
                    <a:pt x="10374" y="64390"/>
                  </a:lnTo>
                  <a:lnTo>
                    <a:pt x="6351" y="67329"/>
                  </a:lnTo>
                  <a:lnTo>
                    <a:pt x="0" y="60977"/>
                  </a:lnTo>
                  <a:lnTo>
                    <a:pt x="5602" y="56946"/>
                  </a:lnTo>
                  <a:lnTo>
                    <a:pt x="11060" y="52644"/>
                  </a:lnTo>
                  <a:lnTo>
                    <a:pt x="16375" y="48070"/>
                  </a:lnTo>
                  <a:lnTo>
                    <a:pt x="21545" y="43226"/>
                  </a:lnTo>
                  <a:lnTo>
                    <a:pt x="26571" y="38111"/>
                  </a:lnTo>
                  <a:lnTo>
                    <a:pt x="31454" y="32724"/>
                  </a:lnTo>
                  <a:lnTo>
                    <a:pt x="36192" y="27067"/>
                  </a:lnTo>
                  <a:lnTo>
                    <a:pt x="40787" y="21138"/>
                  </a:lnTo>
                  <a:lnTo>
                    <a:pt x="45237" y="14939"/>
                  </a:lnTo>
                  <a:lnTo>
                    <a:pt x="49544" y="8469"/>
                  </a:lnTo>
                  <a:lnTo>
                    <a:pt x="3387" y="84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7935948" y="2025442"/>
              <a:ext cx="41498" cy="41075"/>
            </a:xfrm>
            <a:custGeom>
              <a:avLst/>
              <a:pathLst>
                <a:path w="41498" h="41075">
                  <a:moveTo>
                    <a:pt x="6775" y="0"/>
                  </a:moveTo>
                  <a:lnTo>
                    <a:pt x="10323" y="2934"/>
                  </a:lnTo>
                  <a:lnTo>
                    <a:pt x="13855" y="5979"/>
                  </a:lnTo>
                  <a:lnTo>
                    <a:pt x="17370" y="9133"/>
                  </a:lnTo>
                  <a:lnTo>
                    <a:pt x="20867" y="12398"/>
                  </a:lnTo>
                  <a:lnTo>
                    <a:pt x="24348" y="15773"/>
                  </a:lnTo>
                  <a:lnTo>
                    <a:pt x="27812" y="19258"/>
                  </a:lnTo>
                  <a:lnTo>
                    <a:pt x="31259" y="22853"/>
                  </a:lnTo>
                  <a:lnTo>
                    <a:pt x="34689" y="26559"/>
                  </a:lnTo>
                  <a:lnTo>
                    <a:pt x="38102" y="30374"/>
                  </a:lnTo>
                  <a:lnTo>
                    <a:pt x="41498" y="34300"/>
                  </a:lnTo>
                  <a:lnTo>
                    <a:pt x="34723" y="41075"/>
                  </a:lnTo>
                  <a:lnTo>
                    <a:pt x="31708" y="37433"/>
                  </a:lnTo>
                  <a:lnTo>
                    <a:pt x="28591" y="33791"/>
                  </a:lnTo>
                  <a:lnTo>
                    <a:pt x="25373" y="30150"/>
                  </a:lnTo>
                  <a:lnTo>
                    <a:pt x="22053" y="26508"/>
                  </a:lnTo>
                  <a:lnTo>
                    <a:pt x="18632" y="22866"/>
                  </a:lnTo>
                  <a:lnTo>
                    <a:pt x="15108" y="19224"/>
                  </a:lnTo>
                  <a:lnTo>
                    <a:pt x="11484" y="15583"/>
                  </a:lnTo>
                  <a:lnTo>
                    <a:pt x="7757" y="11941"/>
                  </a:lnTo>
                  <a:lnTo>
                    <a:pt x="3929" y="8299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7992691" y="1997070"/>
              <a:ext cx="87232" cy="94854"/>
            </a:xfrm>
            <a:custGeom>
              <a:avLst/>
              <a:pathLst>
                <a:path w="87232" h="94854">
                  <a:moveTo>
                    <a:pt x="87232" y="0"/>
                  </a:moveTo>
                  <a:lnTo>
                    <a:pt x="87232" y="83421"/>
                  </a:lnTo>
                  <a:lnTo>
                    <a:pt x="87202" y="84414"/>
                  </a:lnTo>
                  <a:lnTo>
                    <a:pt x="87113" y="85360"/>
                  </a:lnTo>
                  <a:lnTo>
                    <a:pt x="86965" y="86260"/>
                  </a:lnTo>
                  <a:lnTo>
                    <a:pt x="86757" y="87113"/>
                  </a:lnTo>
                  <a:lnTo>
                    <a:pt x="86491" y="87920"/>
                  </a:lnTo>
                  <a:lnTo>
                    <a:pt x="86165" y="88680"/>
                  </a:lnTo>
                  <a:lnTo>
                    <a:pt x="85779" y="89393"/>
                  </a:lnTo>
                  <a:lnTo>
                    <a:pt x="85335" y="90060"/>
                  </a:lnTo>
                  <a:lnTo>
                    <a:pt x="84831" y="90681"/>
                  </a:lnTo>
                  <a:lnTo>
                    <a:pt x="84267" y="91254"/>
                  </a:lnTo>
                  <a:lnTo>
                    <a:pt x="83645" y="91777"/>
                  </a:lnTo>
                  <a:lnTo>
                    <a:pt x="82963" y="92245"/>
                  </a:lnTo>
                  <a:lnTo>
                    <a:pt x="82222" y="92658"/>
                  </a:lnTo>
                  <a:lnTo>
                    <a:pt x="81422" y="93016"/>
                  </a:lnTo>
                  <a:lnTo>
                    <a:pt x="80562" y="93319"/>
                  </a:lnTo>
                  <a:lnTo>
                    <a:pt x="79643" y="93567"/>
                  </a:lnTo>
                  <a:lnTo>
                    <a:pt x="78665" y="93759"/>
                  </a:lnTo>
                  <a:lnTo>
                    <a:pt x="77628" y="93897"/>
                  </a:lnTo>
                  <a:lnTo>
                    <a:pt x="76531" y="93979"/>
                  </a:lnTo>
                  <a:lnTo>
                    <a:pt x="75375" y="94007"/>
                  </a:lnTo>
                  <a:lnTo>
                    <a:pt x="74342" y="93998"/>
                  </a:lnTo>
                  <a:lnTo>
                    <a:pt x="73275" y="93973"/>
                  </a:lnTo>
                  <a:lnTo>
                    <a:pt x="72174" y="93931"/>
                  </a:lnTo>
                  <a:lnTo>
                    <a:pt x="71039" y="93871"/>
                  </a:lnTo>
                  <a:lnTo>
                    <a:pt x="69870" y="93795"/>
                  </a:lnTo>
                  <a:lnTo>
                    <a:pt x="68667" y="93702"/>
                  </a:lnTo>
                  <a:lnTo>
                    <a:pt x="67431" y="93592"/>
                  </a:lnTo>
                  <a:lnTo>
                    <a:pt x="66160" y="93465"/>
                  </a:lnTo>
                  <a:lnTo>
                    <a:pt x="64856" y="93321"/>
                  </a:lnTo>
                  <a:lnTo>
                    <a:pt x="63518" y="93160"/>
                  </a:lnTo>
                  <a:lnTo>
                    <a:pt x="61824" y="84691"/>
                  </a:lnTo>
                  <a:lnTo>
                    <a:pt x="63560" y="84852"/>
                  </a:lnTo>
                  <a:lnTo>
                    <a:pt x="65212" y="84996"/>
                  </a:lnTo>
                  <a:lnTo>
                    <a:pt x="66779" y="85123"/>
                  </a:lnTo>
                  <a:lnTo>
                    <a:pt x="68261" y="85233"/>
                  </a:lnTo>
                  <a:lnTo>
                    <a:pt x="69658" y="85326"/>
                  </a:lnTo>
                  <a:lnTo>
                    <a:pt x="70971" y="85402"/>
                  </a:lnTo>
                  <a:lnTo>
                    <a:pt x="72199" y="85462"/>
                  </a:lnTo>
                  <a:lnTo>
                    <a:pt x="73342" y="85504"/>
                  </a:lnTo>
                  <a:lnTo>
                    <a:pt x="74401" y="85529"/>
                  </a:lnTo>
                  <a:lnTo>
                    <a:pt x="75375" y="85538"/>
                  </a:lnTo>
                  <a:lnTo>
                    <a:pt x="76019" y="85495"/>
                  </a:lnTo>
                  <a:lnTo>
                    <a:pt x="76594" y="85368"/>
                  </a:lnTo>
                  <a:lnTo>
                    <a:pt x="77103" y="85157"/>
                  </a:lnTo>
                  <a:lnTo>
                    <a:pt x="77543" y="84860"/>
                  </a:lnTo>
                  <a:lnTo>
                    <a:pt x="77916" y="84479"/>
                  </a:lnTo>
                  <a:lnTo>
                    <a:pt x="78220" y="84013"/>
                  </a:lnTo>
                  <a:lnTo>
                    <a:pt x="78458" y="83463"/>
                  </a:lnTo>
                  <a:lnTo>
                    <a:pt x="78627" y="82828"/>
                  </a:lnTo>
                  <a:lnTo>
                    <a:pt x="78729" y="82108"/>
                  </a:lnTo>
                  <a:lnTo>
                    <a:pt x="78763" y="81303"/>
                  </a:lnTo>
                  <a:lnTo>
                    <a:pt x="78763" y="8045"/>
                  </a:lnTo>
                  <a:lnTo>
                    <a:pt x="8469" y="8045"/>
                  </a:lnTo>
                  <a:lnTo>
                    <a:pt x="8469" y="94854"/>
                  </a:lnTo>
                  <a:lnTo>
                    <a:pt x="0" y="948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8008783" y="2016973"/>
              <a:ext cx="55472" cy="8045"/>
            </a:xfrm>
            <a:custGeom>
              <a:avLst/>
              <a:pathLst>
                <a:path w="55472" h="8045">
                  <a:moveTo>
                    <a:pt x="0" y="0"/>
                  </a:moveTo>
                  <a:lnTo>
                    <a:pt x="55472" y="0"/>
                  </a:lnTo>
                  <a:lnTo>
                    <a:pt x="55472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8014288" y="2036875"/>
              <a:ext cx="44462" cy="33029"/>
            </a:xfrm>
            <a:custGeom>
              <a:avLst/>
              <a:pathLst>
                <a:path w="44462" h="33029">
                  <a:moveTo>
                    <a:pt x="0" y="0"/>
                  </a:moveTo>
                  <a:lnTo>
                    <a:pt x="44462" y="0"/>
                  </a:lnTo>
                  <a:lnTo>
                    <a:pt x="44462" y="33029"/>
                  </a:lnTo>
                  <a:lnTo>
                    <a:pt x="0" y="330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8022757" y="2044921"/>
              <a:ext cx="27524" cy="16938"/>
            </a:xfrm>
            <a:custGeom>
              <a:avLst/>
              <a:pathLst>
                <a:path w="27524" h="16938">
                  <a:moveTo>
                    <a:pt x="0" y="16938"/>
                  </a:moveTo>
                  <a:lnTo>
                    <a:pt x="27524" y="16938"/>
                  </a:lnTo>
                  <a:lnTo>
                    <a:pt x="275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8108719" y="1997917"/>
              <a:ext cx="71987" cy="36840"/>
            </a:xfrm>
            <a:custGeom>
              <a:avLst/>
              <a:pathLst>
                <a:path w="71987" h="36840">
                  <a:moveTo>
                    <a:pt x="0" y="0"/>
                  </a:moveTo>
                  <a:lnTo>
                    <a:pt x="71987" y="0"/>
                  </a:lnTo>
                  <a:lnTo>
                    <a:pt x="71987" y="36840"/>
                  </a:lnTo>
                  <a:lnTo>
                    <a:pt x="0" y="368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8117188" y="2005963"/>
              <a:ext cx="55472" cy="20749"/>
            </a:xfrm>
            <a:custGeom>
              <a:avLst/>
              <a:pathLst>
                <a:path w="55472" h="20749">
                  <a:moveTo>
                    <a:pt x="0" y="20749"/>
                  </a:moveTo>
                  <a:lnTo>
                    <a:pt x="55472" y="20749"/>
                  </a:lnTo>
                  <a:lnTo>
                    <a:pt x="55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8099826" y="2043227"/>
              <a:ext cx="40228" cy="47850"/>
            </a:xfrm>
            <a:custGeom>
              <a:avLst/>
              <a:pathLst>
                <a:path w="40228" h="47850">
                  <a:moveTo>
                    <a:pt x="40228" y="0"/>
                  </a:moveTo>
                  <a:lnTo>
                    <a:pt x="40228" y="47850"/>
                  </a:lnTo>
                  <a:lnTo>
                    <a:pt x="32182" y="47850"/>
                  </a:lnTo>
                  <a:lnTo>
                    <a:pt x="32182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8107872" y="2050849"/>
              <a:ext cx="24137" cy="26254"/>
            </a:xfrm>
            <a:custGeom>
              <a:avLst/>
              <a:pathLst>
                <a:path w="24137" h="26254">
                  <a:moveTo>
                    <a:pt x="0" y="26254"/>
                  </a:moveTo>
                  <a:lnTo>
                    <a:pt x="24137" y="26254"/>
                  </a:lnTo>
                  <a:lnTo>
                    <a:pt x="24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8149371" y="2043227"/>
              <a:ext cx="39804" cy="47850"/>
            </a:xfrm>
            <a:custGeom>
              <a:avLst/>
              <a:pathLst>
                <a:path w="39804" h="47850">
                  <a:moveTo>
                    <a:pt x="39804" y="0"/>
                  </a:moveTo>
                  <a:lnTo>
                    <a:pt x="39804" y="47850"/>
                  </a:lnTo>
                  <a:lnTo>
                    <a:pt x="31759" y="47850"/>
                  </a:lnTo>
                  <a:lnTo>
                    <a:pt x="31759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8157416" y="2050849"/>
              <a:ext cx="23713" cy="26254"/>
            </a:xfrm>
            <a:custGeom>
              <a:avLst/>
              <a:pathLst>
                <a:path w="23713" h="26254">
                  <a:moveTo>
                    <a:pt x="0" y="26254"/>
                  </a:moveTo>
                  <a:lnTo>
                    <a:pt x="23713" y="26254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8204420" y="1993682"/>
              <a:ext cx="39804" cy="97395"/>
            </a:xfrm>
            <a:custGeom>
              <a:avLst/>
              <a:pathLst>
                <a:path w="39804" h="97395">
                  <a:moveTo>
                    <a:pt x="8045" y="2117"/>
                  </a:moveTo>
                  <a:lnTo>
                    <a:pt x="15667" y="2117"/>
                  </a:lnTo>
                  <a:lnTo>
                    <a:pt x="15667" y="27948"/>
                  </a:lnTo>
                  <a:lnTo>
                    <a:pt x="27101" y="27948"/>
                  </a:lnTo>
                  <a:lnTo>
                    <a:pt x="27101" y="0"/>
                  </a:lnTo>
                  <a:lnTo>
                    <a:pt x="35146" y="0"/>
                  </a:lnTo>
                  <a:lnTo>
                    <a:pt x="35146" y="27948"/>
                  </a:lnTo>
                  <a:lnTo>
                    <a:pt x="39804" y="27948"/>
                  </a:lnTo>
                  <a:lnTo>
                    <a:pt x="39804" y="35570"/>
                  </a:lnTo>
                  <a:lnTo>
                    <a:pt x="15667" y="35570"/>
                  </a:lnTo>
                  <a:lnTo>
                    <a:pt x="15667" y="52932"/>
                  </a:lnTo>
                  <a:lnTo>
                    <a:pt x="35993" y="52932"/>
                  </a:lnTo>
                  <a:lnTo>
                    <a:pt x="35993" y="97395"/>
                  </a:lnTo>
                  <a:lnTo>
                    <a:pt x="27948" y="97395"/>
                  </a:lnTo>
                  <a:lnTo>
                    <a:pt x="27948" y="60554"/>
                  </a:lnTo>
                  <a:lnTo>
                    <a:pt x="15667" y="60554"/>
                  </a:lnTo>
                  <a:lnTo>
                    <a:pt x="15350" y="65034"/>
                  </a:lnTo>
                  <a:lnTo>
                    <a:pt x="14905" y="69328"/>
                  </a:lnTo>
                  <a:lnTo>
                    <a:pt x="14334" y="73435"/>
                  </a:lnTo>
                  <a:lnTo>
                    <a:pt x="13635" y="77357"/>
                  </a:lnTo>
                  <a:lnTo>
                    <a:pt x="12809" y="81092"/>
                  </a:lnTo>
                  <a:lnTo>
                    <a:pt x="11856" y="84640"/>
                  </a:lnTo>
                  <a:lnTo>
                    <a:pt x="10776" y="88002"/>
                  </a:lnTo>
                  <a:lnTo>
                    <a:pt x="9570" y="91178"/>
                  </a:lnTo>
                  <a:lnTo>
                    <a:pt x="8236" y="94168"/>
                  </a:lnTo>
                  <a:lnTo>
                    <a:pt x="6775" y="96971"/>
                  </a:lnTo>
                  <a:lnTo>
                    <a:pt x="0" y="91890"/>
                  </a:lnTo>
                  <a:lnTo>
                    <a:pt x="1528" y="88773"/>
                  </a:lnTo>
                  <a:lnTo>
                    <a:pt x="2896" y="85521"/>
                  </a:lnTo>
                  <a:lnTo>
                    <a:pt x="4103" y="82133"/>
                  </a:lnTo>
                  <a:lnTo>
                    <a:pt x="5149" y="78610"/>
                  </a:lnTo>
                  <a:lnTo>
                    <a:pt x="6034" y="74951"/>
                  </a:lnTo>
                  <a:lnTo>
                    <a:pt x="6758" y="71157"/>
                  </a:lnTo>
                  <a:lnTo>
                    <a:pt x="7321" y="67228"/>
                  </a:lnTo>
                  <a:lnTo>
                    <a:pt x="7723" y="63162"/>
                  </a:lnTo>
                  <a:lnTo>
                    <a:pt x="7965" y="58962"/>
                  </a:lnTo>
                  <a:lnTo>
                    <a:pt x="8045" y="54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8245495" y="1994106"/>
              <a:ext cx="56319" cy="96971"/>
            </a:xfrm>
            <a:custGeom>
              <a:avLst/>
              <a:pathLst>
                <a:path w="56319" h="96971">
                  <a:moveTo>
                    <a:pt x="23713" y="0"/>
                  </a:moveTo>
                  <a:lnTo>
                    <a:pt x="32606" y="2540"/>
                  </a:lnTo>
                  <a:lnTo>
                    <a:pt x="32182" y="3459"/>
                  </a:lnTo>
                  <a:lnTo>
                    <a:pt x="31759" y="4353"/>
                  </a:lnTo>
                  <a:lnTo>
                    <a:pt x="31335" y="5221"/>
                  </a:lnTo>
                  <a:lnTo>
                    <a:pt x="30912" y="6063"/>
                  </a:lnTo>
                  <a:lnTo>
                    <a:pt x="30488" y="6881"/>
                  </a:lnTo>
                  <a:lnTo>
                    <a:pt x="30065" y="7673"/>
                  </a:lnTo>
                  <a:lnTo>
                    <a:pt x="29641" y="8439"/>
                  </a:lnTo>
                  <a:lnTo>
                    <a:pt x="29218" y="9180"/>
                  </a:lnTo>
                  <a:lnTo>
                    <a:pt x="28795" y="9896"/>
                  </a:lnTo>
                  <a:lnTo>
                    <a:pt x="28371" y="10586"/>
                  </a:lnTo>
                  <a:lnTo>
                    <a:pt x="52508" y="10586"/>
                  </a:lnTo>
                  <a:lnTo>
                    <a:pt x="52508" y="52508"/>
                  </a:lnTo>
                  <a:lnTo>
                    <a:pt x="28371" y="52508"/>
                  </a:lnTo>
                  <a:lnTo>
                    <a:pt x="27668" y="54333"/>
                  </a:lnTo>
                  <a:lnTo>
                    <a:pt x="26914" y="56082"/>
                  </a:lnTo>
                  <a:lnTo>
                    <a:pt x="26110" y="57755"/>
                  </a:lnTo>
                  <a:lnTo>
                    <a:pt x="25254" y="59351"/>
                  </a:lnTo>
                  <a:lnTo>
                    <a:pt x="24348" y="60871"/>
                  </a:lnTo>
                  <a:lnTo>
                    <a:pt x="23391" y="62315"/>
                  </a:lnTo>
                  <a:lnTo>
                    <a:pt x="22383" y="63683"/>
                  </a:lnTo>
                  <a:lnTo>
                    <a:pt x="21325" y="64975"/>
                  </a:lnTo>
                  <a:lnTo>
                    <a:pt x="20215" y="66190"/>
                  </a:lnTo>
                  <a:lnTo>
                    <a:pt x="19055" y="67329"/>
                  </a:lnTo>
                  <a:lnTo>
                    <a:pt x="32606" y="67329"/>
                  </a:lnTo>
                  <a:lnTo>
                    <a:pt x="32606" y="57590"/>
                  </a:lnTo>
                  <a:lnTo>
                    <a:pt x="41075" y="57590"/>
                  </a:lnTo>
                  <a:lnTo>
                    <a:pt x="41075" y="67329"/>
                  </a:lnTo>
                  <a:lnTo>
                    <a:pt x="56319" y="67329"/>
                  </a:lnTo>
                  <a:lnTo>
                    <a:pt x="56319" y="75375"/>
                  </a:lnTo>
                  <a:lnTo>
                    <a:pt x="41075" y="75375"/>
                  </a:lnTo>
                  <a:lnTo>
                    <a:pt x="41075" y="96971"/>
                  </a:lnTo>
                  <a:lnTo>
                    <a:pt x="32606" y="96971"/>
                  </a:lnTo>
                  <a:lnTo>
                    <a:pt x="32606" y="75375"/>
                  </a:lnTo>
                  <a:lnTo>
                    <a:pt x="0" y="75375"/>
                  </a:lnTo>
                  <a:lnTo>
                    <a:pt x="0" y="67329"/>
                  </a:lnTo>
                  <a:lnTo>
                    <a:pt x="5928" y="67329"/>
                  </a:lnTo>
                  <a:lnTo>
                    <a:pt x="7817" y="66190"/>
                  </a:lnTo>
                  <a:lnTo>
                    <a:pt x="9587" y="64975"/>
                  </a:lnTo>
                  <a:lnTo>
                    <a:pt x="11238" y="63683"/>
                  </a:lnTo>
                  <a:lnTo>
                    <a:pt x="12771" y="62315"/>
                  </a:lnTo>
                  <a:lnTo>
                    <a:pt x="14185" y="60871"/>
                  </a:lnTo>
                  <a:lnTo>
                    <a:pt x="15481" y="59351"/>
                  </a:lnTo>
                  <a:lnTo>
                    <a:pt x="16658" y="57755"/>
                  </a:lnTo>
                  <a:lnTo>
                    <a:pt x="17717" y="56082"/>
                  </a:lnTo>
                  <a:lnTo>
                    <a:pt x="18657" y="54333"/>
                  </a:lnTo>
                  <a:lnTo>
                    <a:pt x="19479" y="52508"/>
                  </a:lnTo>
                  <a:lnTo>
                    <a:pt x="3811" y="52508"/>
                  </a:lnTo>
                  <a:lnTo>
                    <a:pt x="3811" y="10586"/>
                  </a:lnTo>
                  <a:lnTo>
                    <a:pt x="19055" y="10586"/>
                  </a:lnTo>
                  <a:lnTo>
                    <a:pt x="19559" y="9565"/>
                  </a:lnTo>
                  <a:lnTo>
                    <a:pt x="20054" y="8536"/>
                  </a:lnTo>
                  <a:lnTo>
                    <a:pt x="20541" y="7499"/>
                  </a:lnTo>
                  <a:lnTo>
                    <a:pt x="21020" y="6453"/>
                  </a:lnTo>
                  <a:lnTo>
                    <a:pt x="21490" y="5399"/>
                  </a:lnTo>
                  <a:lnTo>
                    <a:pt x="21952" y="4336"/>
                  </a:lnTo>
                  <a:lnTo>
                    <a:pt x="22405" y="3264"/>
                  </a:lnTo>
                  <a:lnTo>
                    <a:pt x="22849" y="2185"/>
                  </a:lnTo>
                  <a:lnTo>
                    <a:pt x="23285" y="10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8257352" y="2011891"/>
              <a:ext cx="13127" cy="10162"/>
            </a:xfrm>
            <a:custGeom>
              <a:avLst/>
              <a:pathLst>
                <a:path w="13127" h="10162">
                  <a:moveTo>
                    <a:pt x="0" y="10162"/>
                  </a:moveTo>
                  <a:lnTo>
                    <a:pt x="12703" y="10162"/>
                  </a:lnTo>
                  <a:lnTo>
                    <a:pt x="12784" y="9222"/>
                  </a:lnTo>
                  <a:lnTo>
                    <a:pt x="12856" y="8265"/>
                  </a:lnTo>
                  <a:lnTo>
                    <a:pt x="12919" y="7291"/>
                  </a:lnTo>
                  <a:lnTo>
                    <a:pt x="12974" y="6301"/>
                  </a:lnTo>
                  <a:lnTo>
                    <a:pt x="13021" y="5293"/>
                  </a:lnTo>
                  <a:lnTo>
                    <a:pt x="13059" y="4268"/>
                  </a:lnTo>
                  <a:lnTo>
                    <a:pt x="13089" y="3226"/>
                  </a:lnTo>
                  <a:lnTo>
                    <a:pt x="13110" y="2168"/>
                  </a:lnTo>
                  <a:lnTo>
                    <a:pt x="13122" y="1092"/>
                  </a:lnTo>
                  <a:lnTo>
                    <a:pt x="13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8278101" y="2011891"/>
              <a:ext cx="11856" cy="10162"/>
            </a:xfrm>
            <a:custGeom>
              <a:avLst/>
              <a:pathLst>
                <a:path w="11856" h="10162">
                  <a:moveTo>
                    <a:pt x="0" y="0"/>
                  </a:moveTo>
                  <a:lnTo>
                    <a:pt x="0" y="10162"/>
                  </a:lnTo>
                  <a:lnTo>
                    <a:pt x="11856" y="10162"/>
                  </a:lnTo>
                  <a:lnTo>
                    <a:pt x="1185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8257352" y="2029253"/>
              <a:ext cx="12280" cy="10162"/>
            </a:xfrm>
            <a:custGeom>
              <a:avLst/>
              <a:pathLst>
                <a:path w="12280" h="10162">
                  <a:moveTo>
                    <a:pt x="0" y="10162"/>
                  </a:moveTo>
                  <a:lnTo>
                    <a:pt x="10586" y="10162"/>
                  </a:lnTo>
                  <a:lnTo>
                    <a:pt x="10755" y="9375"/>
                  </a:lnTo>
                  <a:lnTo>
                    <a:pt x="10925" y="8536"/>
                  </a:lnTo>
                  <a:lnTo>
                    <a:pt x="11094" y="7647"/>
                  </a:lnTo>
                  <a:lnTo>
                    <a:pt x="11263" y="6707"/>
                  </a:lnTo>
                  <a:lnTo>
                    <a:pt x="11433" y="5716"/>
                  </a:lnTo>
                  <a:lnTo>
                    <a:pt x="11602" y="4674"/>
                  </a:lnTo>
                  <a:lnTo>
                    <a:pt x="11772" y="3582"/>
                  </a:lnTo>
                  <a:lnTo>
                    <a:pt x="11941" y="2439"/>
                  </a:lnTo>
                  <a:lnTo>
                    <a:pt x="12110" y="1244"/>
                  </a:lnTo>
                  <a:lnTo>
                    <a:pt x="122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8275984" y="2029253"/>
              <a:ext cx="13974" cy="10162"/>
            </a:xfrm>
            <a:custGeom>
              <a:avLst/>
              <a:pathLst>
                <a:path w="13974" h="10162">
                  <a:moveTo>
                    <a:pt x="1270" y="0"/>
                  </a:moveTo>
                  <a:lnTo>
                    <a:pt x="1181" y="1168"/>
                  </a:lnTo>
                  <a:lnTo>
                    <a:pt x="1084" y="2303"/>
                  </a:lnTo>
                  <a:lnTo>
                    <a:pt x="978" y="3404"/>
                  </a:lnTo>
                  <a:lnTo>
                    <a:pt x="863" y="4471"/>
                  </a:lnTo>
                  <a:lnTo>
                    <a:pt x="741" y="5504"/>
                  </a:lnTo>
                  <a:lnTo>
                    <a:pt x="609" y="6504"/>
                  </a:lnTo>
                  <a:lnTo>
                    <a:pt x="470" y="7469"/>
                  </a:lnTo>
                  <a:lnTo>
                    <a:pt x="321" y="8401"/>
                  </a:lnTo>
                  <a:lnTo>
                    <a:pt x="165" y="9299"/>
                  </a:lnTo>
                  <a:lnTo>
                    <a:pt x="0" y="10162"/>
                  </a:lnTo>
                  <a:lnTo>
                    <a:pt x="13974" y="10162"/>
                  </a:lnTo>
                  <a:lnTo>
                    <a:pt x="1397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8312402" y="1993682"/>
              <a:ext cx="33876" cy="97395"/>
            </a:xfrm>
            <a:custGeom>
              <a:avLst/>
              <a:pathLst>
                <a:path w="33876" h="97395">
                  <a:moveTo>
                    <a:pt x="846" y="17785"/>
                  </a:moveTo>
                  <a:lnTo>
                    <a:pt x="13974" y="17785"/>
                  </a:lnTo>
                  <a:lnTo>
                    <a:pt x="13974" y="0"/>
                  </a:lnTo>
                  <a:lnTo>
                    <a:pt x="22443" y="0"/>
                  </a:lnTo>
                  <a:lnTo>
                    <a:pt x="22443" y="17785"/>
                  </a:lnTo>
                  <a:lnTo>
                    <a:pt x="30912" y="17785"/>
                  </a:lnTo>
                  <a:lnTo>
                    <a:pt x="30912" y="25830"/>
                  </a:lnTo>
                  <a:lnTo>
                    <a:pt x="22443" y="25830"/>
                  </a:lnTo>
                  <a:lnTo>
                    <a:pt x="22443" y="46580"/>
                  </a:lnTo>
                  <a:lnTo>
                    <a:pt x="32182" y="41922"/>
                  </a:lnTo>
                  <a:lnTo>
                    <a:pt x="33876" y="49544"/>
                  </a:lnTo>
                  <a:lnTo>
                    <a:pt x="32771" y="50217"/>
                  </a:lnTo>
                  <a:lnTo>
                    <a:pt x="31657" y="50882"/>
                  </a:lnTo>
                  <a:lnTo>
                    <a:pt x="30535" y="51538"/>
                  </a:lnTo>
                  <a:lnTo>
                    <a:pt x="29404" y="52186"/>
                  </a:lnTo>
                  <a:lnTo>
                    <a:pt x="28265" y="52826"/>
                  </a:lnTo>
                  <a:lnTo>
                    <a:pt x="27118" y="53457"/>
                  </a:lnTo>
                  <a:lnTo>
                    <a:pt x="25962" y="54079"/>
                  </a:lnTo>
                  <a:lnTo>
                    <a:pt x="24797" y="54693"/>
                  </a:lnTo>
                  <a:lnTo>
                    <a:pt x="23624" y="55299"/>
                  </a:lnTo>
                  <a:lnTo>
                    <a:pt x="22443" y="55896"/>
                  </a:lnTo>
                  <a:lnTo>
                    <a:pt x="22443" y="85538"/>
                  </a:lnTo>
                  <a:lnTo>
                    <a:pt x="22422" y="86851"/>
                  </a:lnTo>
                  <a:lnTo>
                    <a:pt x="22358" y="88079"/>
                  </a:lnTo>
                  <a:lnTo>
                    <a:pt x="22252" y="89222"/>
                  </a:lnTo>
                  <a:lnTo>
                    <a:pt x="22104" y="90281"/>
                  </a:lnTo>
                  <a:lnTo>
                    <a:pt x="21913" y="91254"/>
                  </a:lnTo>
                  <a:lnTo>
                    <a:pt x="21681" y="92144"/>
                  </a:lnTo>
                  <a:lnTo>
                    <a:pt x="21405" y="92948"/>
                  </a:lnTo>
                  <a:lnTo>
                    <a:pt x="21088" y="93668"/>
                  </a:lnTo>
                  <a:lnTo>
                    <a:pt x="20728" y="94303"/>
                  </a:lnTo>
                  <a:lnTo>
                    <a:pt x="20325" y="94854"/>
                  </a:lnTo>
                  <a:lnTo>
                    <a:pt x="19860" y="95337"/>
                  </a:lnTo>
                  <a:lnTo>
                    <a:pt x="19309" y="95769"/>
                  </a:lnTo>
                  <a:lnTo>
                    <a:pt x="18674" y="96150"/>
                  </a:lnTo>
                  <a:lnTo>
                    <a:pt x="17954" y="96480"/>
                  </a:lnTo>
                  <a:lnTo>
                    <a:pt x="17150" y="96759"/>
                  </a:lnTo>
                  <a:lnTo>
                    <a:pt x="16260" y="96988"/>
                  </a:lnTo>
                  <a:lnTo>
                    <a:pt x="15286" y="97166"/>
                  </a:lnTo>
                  <a:lnTo>
                    <a:pt x="14228" y="97293"/>
                  </a:lnTo>
                  <a:lnTo>
                    <a:pt x="13084" y="97369"/>
                  </a:lnTo>
                  <a:lnTo>
                    <a:pt x="11856" y="97395"/>
                  </a:lnTo>
                  <a:lnTo>
                    <a:pt x="10848" y="97378"/>
                  </a:lnTo>
                  <a:lnTo>
                    <a:pt x="9858" y="97327"/>
                  </a:lnTo>
                  <a:lnTo>
                    <a:pt x="8884" y="97242"/>
                  </a:lnTo>
                  <a:lnTo>
                    <a:pt x="7927" y="97124"/>
                  </a:lnTo>
                  <a:lnTo>
                    <a:pt x="6987" y="96971"/>
                  </a:lnTo>
                  <a:lnTo>
                    <a:pt x="6063" y="96785"/>
                  </a:lnTo>
                  <a:lnTo>
                    <a:pt x="5157" y="96565"/>
                  </a:lnTo>
                  <a:lnTo>
                    <a:pt x="4268" y="96311"/>
                  </a:lnTo>
                  <a:lnTo>
                    <a:pt x="3396" y="96023"/>
                  </a:lnTo>
                  <a:lnTo>
                    <a:pt x="2540" y="95701"/>
                  </a:lnTo>
                  <a:lnTo>
                    <a:pt x="846" y="87232"/>
                  </a:lnTo>
                  <a:lnTo>
                    <a:pt x="1782" y="87553"/>
                  </a:lnTo>
                  <a:lnTo>
                    <a:pt x="2727" y="87841"/>
                  </a:lnTo>
                  <a:lnTo>
                    <a:pt x="3679" y="88096"/>
                  </a:lnTo>
                  <a:lnTo>
                    <a:pt x="4641" y="88316"/>
                  </a:lnTo>
                  <a:lnTo>
                    <a:pt x="5610" y="88502"/>
                  </a:lnTo>
                  <a:lnTo>
                    <a:pt x="6588" y="88654"/>
                  </a:lnTo>
                  <a:lnTo>
                    <a:pt x="7575" y="88773"/>
                  </a:lnTo>
                  <a:lnTo>
                    <a:pt x="8570" y="88858"/>
                  </a:lnTo>
                  <a:lnTo>
                    <a:pt x="9574" y="88909"/>
                  </a:lnTo>
                  <a:lnTo>
                    <a:pt x="10586" y="88925"/>
                  </a:lnTo>
                  <a:lnTo>
                    <a:pt x="10916" y="88915"/>
                  </a:lnTo>
                  <a:lnTo>
                    <a:pt x="11230" y="88883"/>
                  </a:lnTo>
                  <a:lnTo>
                    <a:pt x="11526" y="88830"/>
                  </a:lnTo>
                  <a:lnTo>
                    <a:pt x="11805" y="88756"/>
                  </a:lnTo>
                  <a:lnTo>
                    <a:pt x="12068" y="88661"/>
                  </a:lnTo>
                  <a:lnTo>
                    <a:pt x="12314" y="88544"/>
                  </a:lnTo>
                  <a:lnTo>
                    <a:pt x="12542" y="88407"/>
                  </a:lnTo>
                  <a:lnTo>
                    <a:pt x="12754" y="88248"/>
                  </a:lnTo>
                  <a:lnTo>
                    <a:pt x="12949" y="88068"/>
                  </a:lnTo>
                  <a:lnTo>
                    <a:pt x="13127" y="87867"/>
                  </a:lnTo>
                  <a:lnTo>
                    <a:pt x="13288" y="87636"/>
                  </a:lnTo>
                  <a:lnTo>
                    <a:pt x="13432" y="87367"/>
                  </a:lnTo>
                  <a:lnTo>
                    <a:pt x="13559" y="87060"/>
                  </a:lnTo>
                  <a:lnTo>
                    <a:pt x="13669" y="86715"/>
                  </a:lnTo>
                  <a:lnTo>
                    <a:pt x="13762" y="86332"/>
                  </a:lnTo>
                  <a:lnTo>
                    <a:pt x="13838" y="85910"/>
                  </a:lnTo>
                  <a:lnTo>
                    <a:pt x="13897" y="85451"/>
                  </a:lnTo>
                  <a:lnTo>
                    <a:pt x="13940" y="84953"/>
                  </a:lnTo>
                  <a:lnTo>
                    <a:pt x="13965" y="84418"/>
                  </a:lnTo>
                  <a:lnTo>
                    <a:pt x="13974" y="83844"/>
                  </a:lnTo>
                  <a:lnTo>
                    <a:pt x="13974" y="59707"/>
                  </a:lnTo>
                  <a:lnTo>
                    <a:pt x="3387" y="63942"/>
                  </a:lnTo>
                  <a:lnTo>
                    <a:pt x="0" y="55049"/>
                  </a:lnTo>
                  <a:lnTo>
                    <a:pt x="13974" y="49967"/>
                  </a:lnTo>
                  <a:lnTo>
                    <a:pt x="13974" y="25830"/>
                  </a:lnTo>
                  <a:lnTo>
                    <a:pt x="846" y="258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8343737" y="1993259"/>
              <a:ext cx="67329" cy="97818"/>
            </a:xfrm>
            <a:custGeom>
              <a:avLst/>
              <a:pathLst>
                <a:path w="67329" h="97818">
                  <a:moveTo>
                    <a:pt x="22019" y="0"/>
                  </a:moveTo>
                  <a:lnTo>
                    <a:pt x="30065" y="1693"/>
                  </a:lnTo>
                  <a:lnTo>
                    <a:pt x="29802" y="2536"/>
                  </a:lnTo>
                  <a:lnTo>
                    <a:pt x="29523" y="3370"/>
                  </a:lnTo>
                  <a:lnTo>
                    <a:pt x="29227" y="4196"/>
                  </a:lnTo>
                  <a:lnTo>
                    <a:pt x="28913" y="5013"/>
                  </a:lnTo>
                  <a:lnTo>
                    <a:pt x="28583" y="5822"/>
                  </a:lnTo>
                  <a:lnTo>
                    <a:pt x="28236" y="6622"/>
                  </a:lnTo>
                  <a:lnTo>
                    <a:pt x="27871" y="7414"/>
                  </a:lnTo>
                  <a:lnTo>
                    <a:pt x="27490" y="8198"/>
                  </a:lnTo>
                  <a:lnTo>
                    <a:pt x="27092" y="8973"/>
                  </a:lnTo>
                  <a:lnTo>
                    <a:pt x="26677" y="9739"/>
                  </a:lnTo>
                  <a:lnTo>
                    <a:pt x="49121" y="9739"/>
                  </a:lnTo>
                  <a:lnTo>
                    <a:pt x="49121" y="16514"/>
                  </a:lnTo>
                  <a:lnTo>
                    <a:pt x="48439" y="18102"/>
                  </a:lnTo>
                  <a:lnTo>
                    <a:pt x="47749" y="19648"/>
                  </a:lnTo>
                  <a:lnTo>
                    <a:pt x="47050" y="21151"/>
                  </a:lnTo>
                  <a:lnTo>
                    <a:pt x="46343" y="22612"/>
                  </a:lnTo>
                  <a:lnTo>
                    <a:pt x="45627" y="24031"/>
                  </a:lnTo>
                  <a:lnTo>
                    <a:pt x="44903" y="25407"/>
                  </a:lnTo>
                  <a:lnTo>
                    <a:pt x="44170" y="26741"/>
                  </a:lnTo>
                  <a:lnTo>
                    <a:pt x="43429" y="28032"/>
                  </a:lnTo>
                  <a:lnTo>
                    <a:pt x="42680" y="29282"/>
                  </a:lnTo>
                  <a:lnTo>
                    <a:pt x="41922" y="30488"/>
                  </a:lnTo>
                  <a:lnTo>
                    <a:pt x="61401" y="30488"/>
                  </a:lnTo>
                  <a:lnTo>
                    <a:pt x="61401" y="58860"/>
                  </a:lnTo>
                  <a:lnTo>
                    <a:pt x="66906" y="58860"/>
                  </a:lnTo>
                  <a:lnTo>
                    <a:pt x="66906" y="66906"/>
                  </a:lnTo>
                  <a:lnTo>
                    <a:pt x="41922" y="66906"/>
                  </a:lnTo>
                  <a:lnTo>
                    <a:pt x="43395" y="69946"/>
                  </a:lnTo>
                  <a:lnTo>
                    <a:pt x="45106" y="72800"/>
                  </a:lnTo>
                  <a:lnTo>
                    <a:pt x="47054" y="75468"/>
                  </a:lnTo>
                  <a:lnTo>
                    <a:pt x="49239" y="77949"/>
                  </a:lnTo>
                  <a:lnTo>
                    <a:pt x="51661" y="80245"/>
                  </a:lnTo>
                  <a:lnTo>
                    <a:pt x="54321" y="82353"/>
                  </a:lnTo>
                  <a:lnTo>
                    <a:pt x="57217" y="84276"/>
                  </a:lnTo>
                  <a:lnTo>
                    <a:pt x="60351" y="86012"/>
                  </a:lnTo>
                  <a:lnTo>
                    <a:pt x="63721" y="87562"/>
                  </a:lnTo>
                  <a:lnTo>
                    <a:pt x="67329" y="88925"/>
                  </a:lnTo>
                  <a:lnTo>
                    <a:pt x="62671" y="97818"/>
                  </a:lnTo>
                  <a:lnTo>
                    <a:pt x="58644" y="96069"/>
                  </a:lnTo>
                  <a:lnTo>
                    <a:pt x="54863" y="94041"/>
                  </a:lnTo>
                  <a:lnTo>
                    <a:pt x="51327" y="91733"/>
                  </a:lnTo>
                  <a:lnTo>
                    <a:pt x="48036" y="89146"/>
                  </a:lnTo>
                  <a:lnTo>
                    <a:pt x="44992" y="86279"/>
                  </a:lnTo>
                  <a:lnTo>
                    <a:pt x="42193" y="83133"/>
                  </a:lnTo>
                  <a:lnTo>
                    <a:pt x="39639" y="79707"/>
                  </a:lnTo>
                  <a:lnTo>
                    <a:pt x="37331" y="76002"/>
                  </a:lnTo>
                  <a:lnTo>
                    <a:pt x="35269" y="72017"/>
                  </a:lnTo>
                  <a:lnTo>
                    <a:pt x="33453" y="67753"/>
                  </a:lnTo>
                  <a:lnTo>
                    <a:pt x="32271" y="71170"/>
                  </a:lnTo>
                  <a:lnTo>
                    <a:pt x="30759" y="74477"/>
                  </a:lnTo>
                  <a:lnTo>
                    <a:pt x="28917" y="77674"/>
                  </a:lnTo>
                  <a:lnTo>
                    <a:pt x="26745" y="80761"/>
                  </a:lnTo>
                  <a:lnTo>
                    <a:pt x="24242" y="83738"/>
                  </a:lnTo>
                  <a:lnTo>
                    <a:pt x="21409" y="86605"/>
                  </a:lnTo>
                  <a:lnTo>
                    <a:pt x="18246" y="89362"/>
                  </a:lnTo>
                  <a:lnTo>
                    <a:pt x="14753" y="92008"/>
                  </a:lnTo>
                  <a:lnTo>
                    <a:pt x="10929" y="94545"/>
                  </a:lnTo>
                  <a:lnTo>
                    <a:pt x="6775" y="96971"/>
                  </a:lnTo>
                  <a:lnTo>
                    <a:pt x="0" y="91043"/>
                  </a:lnTo>
                  <a:lnTo>
                    <a:pt x="3675" y="89048"/>
                  </a:lnTo>
                  <a:lnTo>
                    <a:pt x="7080" y="86961"/>
                  </a:lnTo>
                  <a:lnTo>
                    <a:pt x="10213" y="84780"/>
                  </a:lnTo>
                  <a:lnTo>
                    <a:pt x="13076" y="82506"/>
                  </a:lnTo>
                  <a:lnTo>
                    <a:pt x="15667" y="80139"/>
                  </a:lnTo>
                  <a:lnTo>
                    <a:pt x="17988" y="77678"/>
                  </a:lnTo>
                  <a:lnTo>
                    <a:pt x="20037" y="75125"/>
                  </a:lnTo>
                  <a:lnTo>
                    <a:pt x="21816" y="72478"/>
                  </a:lnTo>
                  <a:lnTo>
                    <a:pt x="23324" y="69739"/>
                  </a:lnTo>
                  <a:lnTo>
                    <a:pt x="24560" y="66906"/>
                  </a:lnTo>
                  <a:lnTo>
                    <a:pt x="1693" y="66906"/>
                  </a:lnTo>
                  <a:lnTo>
                    <a:pt x="1693" y="58860"/>
                  </a:lnTo>
                  <a:lnTo>
                    <a:pt x="6775" y="58860"/>
                  </a:lnTo>
                  <a:lnTo>
                    <a:pt x="6775" y="30488"/>
                  </a:lnTo>
                  <a:lnTo>
                    <a:pt x="32606" y="30488"/>
                  </a:lnTo>
                  <a:lnTo>
                    <a:pt x="33440" y="29138"/>
                  </a:lnTo>
                  <a:lnTo>
                    <a:pt x="34249" y="27795"/>
                  </a:lnTo>
                  <a:lnTo>
                    <a:pt x="35032" y="26461"/>
                  </a:lnTo>
                  <a:lnTo>
                    <a:pt x="35790" y="25136"/>
                  </a:lnTo>
                  <a:lnTo>
                    <a:pt x="36523" y="23819"/>
                  </a:lnTo>
                  <a:lnTo>
                    <a:pt x="37230" y="22510"/>
                  </a:lnTo>
                  <a:lnTo>
                    <a:pt x="37912" y="21210"/>
                  </a:lnTo>
                  <a:lnTo>
                    <a:pt x="38568" y="19919"/>
                  </a:lnTo>
                  <a:lnTo>
                    <a:pt x="39199" y="18636"/>
                  </a:lnTo>
                  <a:lnTo>
                    <a:pt x="39804" y="17361"/>
                  </a:lnTo>
                  <a:lnTo>
                    <a:pt x="22443" y="17361"/>
                  </a:lnTo>
                  <a:lnTo>
                    <a:pt x="21414" y="18699"/>
                  </a:lnTo>
                  <a:lnTo>
                    <a:pt x="20359" y="20004"/>
                  </a:lnTo>
                  <a:lnTo>
                    <a:pt x="19279" y="21274"/>
                  </a:lnTo>
                  <a:lnTo>
                    <a:pt x="18174" y="22510"/>
                  </a:lnTo>
                  <a:lnTo>
                    <a:pt x="17044" y="23713"/>
                  </a:lnTo>
                  <a:lnTo>
                    <a:pt x="15888" y="24882"/>
                  </a:lnTo>
                  <a:lnTo>
                    <a:pt x="14706" y="26017"/>
                  </a:lnTo>
                  <a:lnTo>
                    <a:pt x="13499" y="27118"/>
                  </a:lnTo>
                  <a:lnTo>
                    <a:pt x="12267" y="28185"/>
                  </a:lnTo>
                  <a:lnTo>
                    <a:pt x="11009" y="29218"/>
                  </a:lnTo>
                  <a:lnTo>
                    <a:pt x="5081" y="23290"/>
                  </a:lnTo>
                  <a:lnTo>
                    <a:pt x="7308" y="21380"/>
                  </a:lnTo>
                  <a:lnTo>
                    <a:pt x="9417" y="19377"/>
                  </a:lnTo>
                  <a:lnTo>
                    <a:pt x="11407" y="17281"/>
                  </a:lnTo>
                  <a:lnTo>
                    <a:pt x="13279" y="15092"/>
                  </a:lnTo>
                  <a:lnTo>
                    <a:pt x="15032" y="12809"/>
                  </a:lnTo>
                  <a:lnTo>
                    <a:pt x="16667" y="10433"/>
                  </a:lnTo>
                  <a:lnTo>
                    <a:pt x="18183" y="7965"/>
                  </a:lnTo>
                  <a:lnTo>
                    <a:pt x="19580" y="5403"/>
                  </a:lnTo>
                  <a:lnTo>
                    <a:pt x="20859" y="27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8379731" y="2031370"/>
              <a:ext cx="16938" cy="20749"/>
            </a:xfrm>
            <a:custGeom>
              <a:avLst/>
              <a:pathLst>
                <a:path w="16938" h="20749">
                  <a:moveTo>
                    <a:pt x="16938" y="20749"/>
                  </a:moveTo>
                  <a:lnTo>
                    <a:pt x="16938" y="0"/>
                  </a:lnTo>
                  <a:lnTo>
                    <a:pt x="2540" y="0"/>
                  </a:lnTo>
                  <a:lnTo>
                    <a:pt x="2362" y="2341"/>
                  </a:lnTo>
                  <a:lnTo>
                    <a:pt x="2168" y="4624"/>
                  </a:lnTo>
                  <a:lnTo>
                    <a:pt x="1956" y="6847"/>
                  </a:lnTo>
                  <a:lnTo>
                    <a:pt x="1727" y="9011"/>
                  </a:lnTo>
                  <a:lnTo>
                    <a:pt x="1482" y="11115"/>
                  </a:lnTo>
                  <a:lnTo>
                    <a:pt x="1219" y="13161"/>
                  </a:lnTo>
                  <a:lnTo>
                    <a:pt x="940" y="15147"/>
                  </a:lnTo>
                  <a:lnTo>
                    <a:pt x="643" y="17073"/>
                  </a:lnTo>
                  <a:lnTo>
                    <a:pt x="330" y="18941"/>
                  </a:lnTo>
                  <a:lnTo>
                    <a:pt x="0" y="207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8358982" y="2031370"/>
              <a:ext cx="14820" cy="20749"/>
            </a:xfrm>
            <a:custGeom>
              <a:avLst/>
              <a:pathLst>
                <a:path w="14820" h="20749">
                  <a:moveTo>
                    <a:pt x="11433" y="20749"/>
                  </a:moveTo>
                  <a:lnTo>
                    <a:pt x="11848" y="19017"/>
                  </a:lnTo>
                  <a:lnTo>
                    <a:pt x="12246" y="17209"/>
                  </a:lnTo>
                  <a:lnTo>
                    <a:pt x="12627" y="15324"/>
                  </a:lnTo>
                  <a:lnTo>
                    <a:pt x="12991" y="13364"/>
                  </a:lnTo>
                  <a:lnTo>
                    <a:pt x="13338" y="11327"/>
                  </a:lnTo>
                  <a:lnTo>
                    <a:pt x="13669" y="9214"/>
                  </a:lnTo>
                  <a:lnTo>
                    <a:pt x="13982" y="7025"/>
                  </a:lnTo>
                  <a:lnTo>
                    <a:pt x="14278" y="4759"/>
                  </a:lnTo>
                  <a:lnTo>
                    <a:pt x="14558" y="2417"/>
                  </a:lnTo>
                  <a:lnTo>
                    <a:pt x="14820" y="0"/>
                  </a:lnTo>
                  <a:lnTo>
                    <a:pt x="0" y="0"/>
                  </a:lnTo>
                  <a:lnTo>
                    <a:pt x="0" y="207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8421230" y="1992836"/>
              <a:ext cx="95277" cy="98242"/>
            </a:xfrm>
            <a:custGeom>
              <a:avLst/>
              <a:pathLst>
                <a:path w="95277" h="98242">
                  <a:moveTo>
                    <a:pt x="33029" y="0"/>
                  </a:moveTo>
                  <a:lnTo>
                    <a:pt x="33944" y="1029"/>
                  </a:lnTo>
                  <a:lnTo>
                    <a:pt x="34825" y="2083"/>
                  </a:lnTo>
                  <a:lnTo>
                    <a:pt x="35672" y="3163"/>
                  </a:lnTo>
                  <a:lnTo>
                    <a:pt x="36485" y="4268"/>
                  </a:lnTo>
                  <a:lnTo>
                    <a:pt x="37264" y="5399"/>
                  </a:lnTo>
                  <a:lnTo>
                    <a:pt x="38009" y="6555"/>
                  </a:lnTo>
                  <a:lnTo>
                    <a:pt x="38720" y="7736"/>
                  </a:lnTo>
                  <a:lnTo>
                    <a:pt x="39398" y="8943"/>
                  </a:lnTo>
                  <a:lnTo>
                    <a:pt x="40042" y="10175"/>
                  </a:lnTo>
                  <a:lnTo>
                    <a:pt x="40651" y="11433"/>
                  </a:lnTo>
                  <a:lnTo>
                    <a:pt x="59283" y="11433"/>
                  </a:lnTo>
                  <a:lnTo>
                    <a:pt x="60029" y="10404"/>
                  </a:lnTo>
                  <a:lnTo>
                    <a:pt x="60740" y="9349"/>
                  </a:lnTo>
                  <a:lnTo>
                    <a:pt x="61418" y="8270"/>
                  </a:lnTo>
                  <a:lnTo>
                    <a:pt x="62061" y="7164"/>
                  </a:lnTo>
                  <a:lnTo>
                    <a:pt x="62671" y="6034"/>
                  </a:lnTo>
                  <a:lnTo>
                    <a:pt x="63247" y="4878"/>
                  </a:lnTo>
                  <a:lnTo>
                    <a:pt x="63789" y="3696"/>
                  </a:lnTo>
                  <a:lnTo>
                    <a:pt x="64297" y="2489"/>
                  </a:lnTo>
                  <a:lnTo>
                    <a:pt x="64771" y="1257"/>
                  </a:lnTo>
                  <a:lnTo>
                    <a:pt x="65212" y="0"/>
                  </a:lnTo>
                  <a:lnTo>
                    <a:pt x="74528" y="2964"/>
                  </a:lnTo>
                  <a:lnTo>
                    <a:pt x="74244" y="3506"/>
                  </a:lnTo>
                  <a:lnTo>
                    <a:pt x="73901" y="4116"/>
                  </a:lnTo>
                  <a:lnTo>
                    <a:pt x="73499" y="4793"/>
                  </a:lnTo>
                  <a:lnTo>
                    <a:pt x="73037" y="5538"/>
                  </a:lnTo>
                  <a:lnTo>
                    <a:pt x="72517" y="6351"/>
                  </a:lnTo>
                  <a:lnTo>
                    <a:pt x="71936" y="7232"/>
                  </a:lnTo>
                  <a:lnTo>
                    <a:pt x="71297" y="8181"/>
                  </a:lnTo>
                  <a:lnTo>
                    <a:pt x="70598" y="9197"/>
                  </a:lnTo>
                  <a:lnTo>
                    <a:pt x="69840" y="10281"/>
                  </a:lnTo>
                  <a:lnTo>
                    <a:pt x="69023" y="11433"/>
                  </a:lnTo>
                  <a:lnTo>
                    <a:pt x="92737" y="11433"/>
                  </a:lnTo>
                  <a:lnTo>
                    <a:pt x="92737" y="19055"/>
                  </a:lnTo>
                  <a:lnTo>
                    <a:pt x="49544" y="19055"/>
                  </a:lnTo>
                  <a:lnTo>
                    <a:pt x="47850" y="24983"/>
                  </a:lnTo>
                  <a:lnTo>
                    <a:pt x="86808" y="24983"/>
                  </a:lnTo>
                  <a:lnTo>
                    <a:pt x="86808" y="32182"/>
                  </a:lnTo>
                  <a:lnTo>
                    <a:pt x="44886" y="32182"/>
                  </a:lnTo>
                  <a:lnTo>
                    <a:pt x="44628" y="32856"/>
                  </a:lnTo>
                  <a:lnTo>
                    <a:pt x="44361" y="33520"/>
                  </a:lnTo>
                  <a:lnTo>
                    <a:pt x="44086" y="34177"/>
                  </a:lnTo>
                  <a:lnTo>
                    <a:pt x="43802" y="34825"/>
                  </a:lnTo>
                  <a:lnTo>
                    <a:pt x="43510" y="35464"/>
                  </a:lnTo>
                  <a:lnTo>
                    <a:pt x="43209" y="36095"/>
                  </a:lnTo>
                  <a:lnTo>
                    <a:pt x="42900" y="36717"/>
                  </a:lnTo>
                  <a:lnTo>
                    <a:pt x="42582" y="37331"/>
                  </a:lnTo>
                  <a:lnTo>
                    <a:pt x="42256" y="37937"/>
                  </a:lnTo>
                  <a:lnTo>
                    <a:pt x="41922" y="38534"/>
                  </a:lnTo>
                  <a:lnTo>
                    <a:pt x="95277" y="38534"/>
                  </a:lnTo>
                  <a:lnTo>
                    <a:pt x="95277" y="46156"/>
                  </a:lnTo>
                  <a:lnTo>
                    <a:pt x="37687" y="46156"/>
                  </a:lnTo>
                  <a:lnTo>
                    <a:pt x="37192" y="46813"/>
                  </a:lnTo>
                  <a:lnTo>
                    <a:pt x="36722" y="47427"/>
                  </a:lnTo>
                  <a:lnTo>
                    <a:pt x="36277" y="47998"/>
                  </a:lnTo>
                  <a:lnTo>
                    <a:pt x="35858" y="48528"/>
                  </a:lnTo>
                  <a:lnTo>
                    <a:pt x="35464" y="49015"/>
                  </a:lnTo>
                  <a:lnTo>
                    <a:pt x="35096" y="49459"/>
                  </a:lnTo>
                  <a:lnTo>
                    <a:pt x="34753" y="49862"/>
                  </a:lnTo>
                  <a:lnTo>
                    <a:pt x="34435" y="50222"/>
                  </a:lnTo>
                  <a:lnTo>
                    <a:pt x="34143" y="50539"/>
                  </a:lnTo>
                  <a:lnTo>
                    <a:pt x="33876" y="50814"/>
                  </a:lnTo>
                  <a:lnTo>
                    <a:pt x="85538" y="50814"/>
                  </a:lnTo>
                  <a:lnTo>
                    <a:pt x="85538" y="98242"/>
                  </a:lnTo>
                  <a:lnTo>
                    <a:pt x="77492" y="98242"/>
                  </a:lnTo>
                  <a:lnTo>
                    <a:pt x="77492" y="95277"/>
                  </a:lnTo>
                  <a:lnTo>
                    <a:pt x="31335" y="95277"/>
                  </a:lnTo>
                  <a:lnTo>
                    <a:pt x="31335" y="98242"/>
                  </a:lnTo>
                  <a:lnTo>
                    <a:pt x="23290" y="98242"/>
                  </a:lnTo>
                  <a:lnTo>
                    <a:pt x="23290" y="60977"/>
                  </a:lnTo>
                  <a:lnTo>
                    <a:pt x="21744" y="62150"/>
                  </a:lnTo>
                  <a:lnTo>
                    <a:pt x="20156" y="63298"/>
                  </a:lnTo>
                  <a:lnTo>
                    <a:pt x="18526" y="64420"/>
                  </a:lnTo>
                  <a:lnTo>
                    <a:pt x="16853" y="65517"/>
                  </a:lnTo>
                  <a:lnTo>
                    <a:pt x="15138" y="66588"/>
                  </a:lnTo>
                  <a:lnTo>
                    <a:pt x="13381" y="67634"/>
                  </a:lnTo>
                  <a:lnTo>
                    <a:pt x="11581" y="68655"/>
                  </a:lnTo>
                  <a:lnTo>
                    <a:pt x="9739" y="69650"/>
                  </a:lnTo>
                  <a:lnTo>
                    <a:pt x="7855" y="70619"/>
                  </a:lnTo>
                  <a:lnTo>
                    <a:pt x="5928" y="71564"/>
                  </a:lnTo>
                  <a:lnTo>
                    <a:pt x="0" y="65635"/>
                  </a:lnTo>
                  <a:lnTo>
                    <a:pt x="3396" y="63840"/>
                  </a:lnTo>
                  <a:lnTo>
                    <a:pt x="6639" y="62011"/>
                  </a:lnTo>
                  <a:lnTo>
                    <a:pt x="9731" y="60147"/>
                  </a:lnTo>
                  <a:lnTo>
                    <a:pt x="12669" y="58250"/>
                  </a:lnTo>
                  <a:lnTo>
                    <a:pt x="15456" y="56319"/>
                  </a:lnTo>
                  <a:lnTo>
                    <a:pt x="18090" y="54354"/>
                  </a:lnTo>
                  <a:lnTo>
                    <a:pt x="20571" y="52356"/>
                  </a:lnTo>
                  <a:lnTo>
                    <a:pt x="22900" y="50323"/>
                  </a:lnTo>
                  <a:lnTo>
                    <a:pt x="25077" y="48257"/>
                  </a:lnTo>
                  <a:lnTo>
                    <a:pt x="27101" y="46156"/>
                  </a:lnTo>
                  <a:lnTo>
                    <a:pt x="2117" y="46156"/>
                  </a:lnTo>
                  <a:lnTo>
                    <a:pt x="2117" y="38534"/>
                  </a:lnTo>
                  <a:lnTo>
                    <a:pt x="32606" y="38534"/>
                  </a:lnTo>
                  <a:lnTo>
                    <a:pt x="35993" y="32182"/>
                  </a:lnTo>
                  <a:lnTo>
                    <a:pt x="10162" y="32182"/>
                  </a:lnTo>
                  <a:lnTo>
                    <a:pt x="10162" y="24983"/>
                  </a:lnTo>
                  <a:lnTo>
                    <a:pt x="38958" y="24983"/>
                  </a:lnTo>
                  <a:lnTo>
                    <a:pt x="41075" y="19055"/>
                  </a:lnTo>
                  <a:lnTo>
                    <a:pt x="5081" y="19055"/>
                  </a:lnTo>
                  <a:lnTo>
                    <a:pt x="5081" y="11433"/>
                  </a:lnTo>
                  <a:lnTo>
                    <a:pt x="30065" y="11433"/>
                  </a:lnTo>
                  <a:lnTo>
                    <a:pt x="29633" y="10671"/>
                  </a:lnTo>
                  <a:lnTo>
                    <a:pt x="29184" y="9908"/>
                  </a:lnTo>
                  <a:lnTo>
                    <a:pt x="28718" y="9146"/>
                  </a:lnTo>
                  <a:lnTo>
                    <a:pt x="28236" y="8384"/>
                  </a:lnTo>
                  <a:lnTo>
                    <a:pt x="27736" y="7622"/>
                  </a:lnTo>
                  <a:lnTo>
                    <a:pt x="27219" y="6860"/>
                  </a:lnTo>
                  <a:lnTo>
                    <a:pt x="26686" y="6097"/>
                  </a:lnTo>
                  <a:lnTo>
                    <a:pt x="26135" y="5335"/>
                  </a:lnTo>
                  <a:lnTo>
                    <a:pt x="25568" y="4573"/>
                  </a:lnTo>
                  <a:lnTo>
                    <a:pt x="24983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8452566" y="2051273"/>
              <a:ext cx="46156" cy="5504"/>
            </a:xfrm>
            <a:custGeom>
              <a:avLst/>
              <a:pathLst>
                <a:path w="46156" h="5504">
                  <a:moveTo>
                    <a:pt x="0" y="5504"/>
                  </a:moveTo>
                  <a:lnTo>
                    <a:pt x="46156" y="5504"/>
                  </a:lnTo>
                  <a:lnTo>
                    <a:pt x="461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8452566" y="2063553"/>
              <a:ext cx="46156" cy="5504"/>
            </a:xfrm>
            <a:custGeom>
              <a:avLst/>
              <a:pathLst>
                <a:path w="46156" h="5504">
                  <a:moveTo>
                    <a:pt x="0" y="5504"/>
                  </a:moveTo>
                  <a:lnTo>
                    <a:pt x="46156" y="5504"/>
                  </a:lnTo>
                  <a:lnTo>
                    <a:pt x="461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8452566" y="2075410"/>
              <a:ext cx="46156" cy="5504"/>
            </a:xfrm>
            <a:custGeom>
              <a:avLst/>
              <a:pathLst>
                <a:path w="46156" h="5504">
                  <a:moveTo>
                    <a:pt x="0" y="5504"/>
                  </a:moveTo>
                  <a:lnTo>
                    <a:pt x="46156" y="5504"/>
                  </a:lnTo>
                  <a:lnTo>
                    <a:pt x="461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8534293" y="1998764"/>
              <a:ext cx="88079" cy="27101"/>
            </a:xfrm>
            <a:custGeom>
              <a:avLst/>
              <a:pathLst>
                <a:path w="88079" h="27101">
                  <a:moveTo>
                    <a:pt x="0" y="0"/>
                  </a:moveTo>
                  <a:lnTo>
                    <a:pt x="88079" y="0"/>
                  </a:lnTo>
                  <a:lnTo>
                    <a:pt x="88079" y="7622"/>
                  </a:lnTo>
                  <a:lnTo>
                    <a:pt x="87291" y="9570"/>
                  </a:lnTo>
                  <a:lnTo>
                    <a:pt x="86452" y="11518"/>
                  </a:lnTo>
                  <a:lnTo>
                    <a:pt x="85563" y="13465"/>
                  </a:lnTo>
                  <a:lnTo>
                    <a:pt x="84623" y="15413"/>
                  </a:lnTo>
                  <a:lnTo>
                    <a:pt x="83632" y="17361"/>
                  </a:lnTo>
                  <a:lnTo>
                    <a:pt x="82591" y="19309"/>
                  </a:lnTo>
                  <a:lnTo>
                    <a:pt x="81498" y="21257"/>
                  </a:lnTo>
                  <a:lnTo>
                    <a:pt x="80355" y="23205"/>
                  </a:lnTo>
                  <a:lnTo>
                    <a:pt x="79161" y="25153"/>
                  </a:lnTo>
                  <a:lnTo>
                    <a:pt x="77916" y="27101"/>
                  </a:lnTo>
                  <a:lnTo>
                    <a:pt x="70717" y="22866"/>
                  </a:lnTo>
                  <a:lnTo>
                    <a:pt x="71627" y="21422"/>
                  </a:lnTo>
                  <a:lnTo>
                    <a:pt x="72495" y="19970"/>
                  </a:lnTo>
                  <a:lnTo>
                    <a:pt x="73321" y="18509"/>
                  </a:lnTo>
                  <a:lnTo>
                    <a:pt x="74104" y="17039"/>
                  </a:lnTo>
                  <a:lnTo>
                    <a:pt x="74846" y="15562"/>
                  </a:lnTo>
                  <a:lnTo>
                    <a:pt x="75544" y="14075"/>
                  </a:lnTo>
                  <a:lnTo>
                    <a:pt x="76201" y="12580"/>
                  </a:lnTo>
                  <a:lnTo>
                    <a:pt x="76815" y="11077"/>
                  </a:lnTo>
                  <a:lnTo>
                    <a:pt x="77386" y="9565"/>
                  </a:lnTo>
                  <a:lnTo>
                    <a:pt x="77916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8550384" y="2012315"/>
              <a:ext cx="24983" cy="22019"/>
            </a:xfrm>
            <a:custGeom>
              <a:avLst/>
              <a:pathLst>
                <a:path w="24983" h="22019">
                  <a:moveTo>
                    <a:pt x="5928" y="0"/>
                  </a:moveTo>
                  <a:lnTo>
                    <a:pt x="8024" y="1291"/>
                  </a:lnTo>
                  <a:lnTo>
                    <a:pt x="10078" y="2625"/>
                  </a:lnTo>
                  <a:lnTo>
                    <a:pt x="12089" y="4001"/>
                  </a:lnTo>
                  <a:lnTo>
                    <a:pt x="14058" y="5420"/>
                  </a:lnTo>
                  <a:lnTo>
                    <a:pt x="15985" y="6881"/>
                  </a:lnTo>
                  <a:lnTo>
                    <a:pt x="17869" y="8384"/>
                  </a:lnTo>
                  <a:lnTo>
                    <a:pt x="19711" y="9930"/>
                  </a:lnTo>
                  <a:lnTo>
                    <a:pt x="21511" y="11518"/>
                  </a:lnTo>
                  <a:lnTo>
                    <a:pt x="23268" y="13148"/>
                  </a:lnTo>
                  <a:lnTo>
                    <a:pt x="24983" y="14820"/>
                  </a:lnTo>
                  <a:lnTo>
                    <a:pt x="19055" y="22019"/>
                  </a:lnTo>
                  <a:lnTo>
                    <a:pt x="17264" y="20105"/>
                  </a:lnTo>
                  <a:lnTo>
                    <a:pt x="15447" y="18259"/>
                  </a:lnTo>
                  <a:lnTo>
                    <a:pt x="13605" y="16480"/>
                  </a:lnTo>
                  <a:lnTo>
                    <a:pt x="11738" y="14770"/>
                  </a:lnTo>
                  <a:lnTo>
                    <a:pt x="9845" y="13127"/>
                  </a:lnTo>
                  <a:lnTo>
                    <a:pt x="7927" y="11551"/>
                  </a:lnTo>
                  <a:lnTo>
                    <a:pt x="5983" y="10044"/>
                  </a:lnTo>
                  <a:lnTo>
                    <a:pt x="4014" y="8604"/>
                  </a:lnTo>
                  <a:lnTo>
                    <a:pt x="2019" y="7232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8532599" y="2014432"/>
              <a:ext cx="91890" cy="76645"/>
            </a:xfrm>
            <a:custGeom>
              <a:avLst/>
              <a:pathLst>
                <a:path w="91890" h="76645">
                  <a:moveTo>
                    <a:pt x="0" y="36840"/>
                  </a:moveTo>
                  <a:lnTo>
                    <a:pt x="46156" y="36840"/>
                  </a:lnTo>
                  <a:lnTo>
                    <a:pt x="46724" y="35295"/>
                  </a:lnTo>
                  <a:lnTo>
                    <a:pt x="47240" y="33707"/>
                  </a:lnTo>
                  <a:lnTo>
                    <a:pt x="47706" y="32076"/>
                  </a:lnTo>
                  <a:lnTo>
                    <a:pt x="48121" y="30404"/>
                  </a:lnTo>
                  <a:lnTo>
                    <a:pt x="48485" y="28689"/>
                  </a:lnTo>
                  <a:lnTo>
                    <a:pt x="48799" y="26931"/>
                  </a:lnTo>
                  <a:lnTo>
                    <a:pt x="49061" y="25132"/>
                  </a:lnTo>
                  <a:lnTo>
                    <a:pt x="49273" y="23290"/>
                  </a:lnTo>
                  <a:lnTo>
                    <a:pt x="49434" y="21405"/>
                  </a:lnTo>
                  <a:lnTo>
                    <a:pt x="49544" y="19479"/>
                  </a:lnTo>
                  <a:lnTo>
                    <a:pt x="49544" y="0"/>
                  </a:lnTo>
                  <a:lnTo>
                    <a:pt x="58013" y="0"/>
                  </a:lnTo>
                  <a:lnTo>
                    <a:pt x="58013" y="20749"/>
                  </a:lnTo>
                  <a:lnTo>
                    <a:pt x="57988" y="22358"/>
                  </a:lnTo>
                  <a:lnTo>
                    <a:pt x="57911" y="23967"/>
                  </a:lnTo>
                  <a:lnTo>
                    <a:pt x="57784" y="25576"/>
                  </a:lnTo>
                  <a:lnTo>
                    <a:pt x="57607" y="27185"/>
                  </a:lnTo>
                  <a:lnTo>
                    <a:pt x="57378" y="28795"/>
                  </a:lnTo>
                  <a:lnTo>
                    <a:pt x="57098" y="30404"/>
                  </a:lnTo>
                  <a:lnTo>
                    <a:pt x="56768" y="32013"/>
                  </a:lnTo>
                  <a:lnTo>
                    <a:pt x="56387" y="33622"/>
                  </a:lnTo>
                  <a:lnTo>
                    <a:pt x="55955" y="35231"/>
                  </a:lnTo>
                  <a:lnTo>
                    <a:pt x="55472" y="36840"/>
                  </a:lnTo>
                  <a:lnTo>
                    <a:pt x="91890" y="36840"/>
                  </a:lnTo>
                  <a:lnTo>
                    <a:pt x="91890" y="44886"/>
                  </a:lnTo>
                  <a:lnTo>
                    <a:pt x="52508" y="44886"/>
                  </a:lnTo>
                  <a:lnTo>
                    <a:pt x="50234" y="48938"/>
                  </a:lnTo>
                  <a:lnTo>
                    <a:pt x="47478" y="52796"/>
                  </a:lnTo>
                  <a:lnTo>
                    <a:pt x="44238" y="56459"/>
                  </a:lnTo>
                  <a:lnTo>
                    <a:pt x="40516" y="59927"/>
                  </a:lnTo>
                  <a:lnTo>
                    <a:pt x="36311" y="63200"/>
                  </a:lnTo>
                  <a:lnTo>
                    <a:pt x="31623" y="66279"/>
                  </a:lnTo>
                  <a:lnTo>
                    <a:pt x="26453" y="69163"/>
                  </a:lnTo>
                  <a:lnTo>
                    <a:pt x="20800" y="71852"/>
                  </a:lnTo>
                  <a:lnTo>
                    <a:pt x="14664" y="74346"/>
                  </a:lnTo>
                  <a:lnTo>
                    <a:pt x="8045" y="76645"/>
                  </a:lnTo>
                  <a:lnTo>
                    <a:pt x="1270" y="69446"/>
                  </a:lnTo>
                  <a:lnTo>
                    <a:pt x="7164" y="67600"/>
                  </a:lnTo>
                  <a:lnTo>
                    <a:pt x="12652" y="65618"/>
                  </a:lnTo>
                  <a:lnTo>
                    <a:pt x="17734" y="63501"/>
                  </a:lnTo>
                  <a:lnTo>
                    <a:pt x="22409" y="61248"/>
                  </a:lnTo>
                  <a:lnTo>
                    <a:pt x="26677" y="58860"/>
                  </a:lnTo>
                  <a:lnTo>
                    <a:pt x="30539" y="56336"/>
                  </a:lnTo>
                  <a:lnTo>
                    <a:pt x="33995" y="53677"/>
                  </a:lnTo>
                  <a:lnTo>
                    <a:pt x="37044" y="50882"/>
                  </a:lnTo>
                  <a:lnTo>
                    <a:pt x="39686" y="47952"/>
                  </a:lnTo>
                  <a:lnTo>
                    <a:pt x="41922" y="44886"/>
                  </a:lnTo>
                  <a:lnTo>
                    <a:pt x="0" y="448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8539374" y="2026289"/>
              <a:ext cx="24560" cy="22019"/>
            </a:xfrm>
            <a:custGeom>
              <a:avLst/>
              <a:pathLst>
                <a:path w="24560" h="22019">
                  <a:moveTo>
                    <a:pt x="5928" y="0"/>
                  </a:moveTo>
                  <a:lnTo>
                    <a:pt x="7944" y="1291"/>
                  </a:lnTo>
                  <a:lnTo>
                    <a:pt x="9925" y="2625"/>
                  </a:lnTo>
                  <a:lnTo>
                    <a:pt x="11873" y="4001"/>
                  </a:lnTo>
                  <a:lnTo>
                    <a:pt x="13787" y="5420"/>
                  </a:lnTo>
                  <a:lnTo>
                    <a:pt x="15667" y="6881"/>
                  </a:lnTo>
                  <a:lnTo>
                    <a:pt x="17514" y="8384"/>
                  </a:lnTo>
                  <a:lnTo>
                    <a:pt x="19326" y="9930"/>
                  </a:lnTo>
                  <a:lnTo>
                    <a:pt x="21105" y="11518"/>
                  </a:lnTo>
                  <a:lnTo>
                    <a:pt x="22849" y="13148"/>
                  </a:lnTo>
                  <a:lnTo>
                    <a:pt x="24560" y="14820"/>
                  </a:lnTo>
                  <a:lnTo>
                    <a:pt x="18632" y="22019"/>
                  </a:lnTo>
                  <a:lnTo>
                    <a:pt x="16845" y="20105"/>
                  </a:lnTo>
                  <a:lnTo>
                    <a:pt x="15041" y="18259"/>
                  </a:lnTo>
                  <a:lnTo>
                    <a:pt x="13220" y="16480"/>
                  </a:lnTo>
                  <a:lnTo>
                    <a:pt x="11382" y="14770"/>
                  </a:lnTo>
                  <a:lnTo>
                    <a:pt x="9527" y="13127"/>
                  </a:lnTo>
                  <a:lnTo>
                    <a:pt x="7656" y="11551"/>
                  </a:lnTo>
                  <a:lnTo>
                    <a:pt x="5767" y="10044"/>
                  </a:lnTo>
                  <a:lnTo>
                    <a:pt x="3861" y="8604"/>
                  </a:lnTo>
                  <a:lnTo>
                    <a:pt x="1939" y="7232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8585531" y="2064823"/>
              <a:ext cx="36840" cy="26254"/>
            </a:xfrm>
            <a:custGeom>
              <a:avLst/>
              <a:pathLst>
                <a:path w="36840" h="26254">
                  <a:moveTo>
                    <a:pt x="5504" y="0"/>
                  </a:moveTo>
                  <a:lnTo>
                    <a:pt x="8867" y="1638"/>
                  </a:lnTo>
                  <a:lnTo>
                    <a:pt x="12178" y="3336"/>
                  </a:lnTo>
                  <a:lnTo>
                    <a:pt x="15439" y="5094"/>
                  </a:lnTo>
                  <a:lnTo>
                    <a:pt x="18649" y="6910"/>
                  </a:lnTo>
                  <a:lnTo>
                    <a:pt x="21808" y="8786"/>
                  </a:lnTo>
                  <a:lnTo>
                    <a:pt x="24916" y="10721"/>
                  </a:lnTo>
                  <a:lnTo>
                    <a:pt x="27973" y="12716"/>
                  </a:lnTo>
                  <a:lnTo>
                    <a:pt x="30980" y="14770"/>
                  </a:lnTo>
                  <a:lnTo>
                    <a:pt x="33935" y="16883"/>
                  </a:lnTo>
                  <a:lnTo>
                    <a:pt x="36840" y="19055"/>
                  </a:lnTo>
                  <a:lnTo>
                    <a:pt x="30065" y="26254"/>
                  </a:lnTo>
                  <a:lnTo>
                    <a:pt x="27325" y="24001"/>
                  </a:lnTo>
                  <a:lnTo>
                    <a:pt x="24526" y="21816"/>
                  </a:lnTo>
                  <a:lnTo>
                    <a:pt x="21668" y="19699"/>
                  </a:lnTo>
                  <a:lnTo>
                    <a:pt x="18750" y="17649"/>
                  </a:lnTo>
                  <a:lnTo>
                    <a:pt x="15773" y="15667"/>
                  </a:lnTo>
                  <a:lnTo>
                    <a:pt x="12737" y="13753"/>
                  </a:lnTo>
                  <a:lnTo>
                    <a:pt x="9642" y="11907"/>
                  </a:lnTo>
                  <a:lnTo>
                    <a:pt x="6487" y="10129"/>
                  </a:lnTo>
                  <a:lnTo>
                    <a:pt x="3273" y="8418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646486" y="2773414"/>
              <a:ext cx="97818" cy="45309"/>
            </a:xfrm>
            <a:custGeom>
              <a:avLst/>
              <a:pathLst>
                <a:path w="97818" h="45309">
                  <a:moveTo>
                    <a:pt x="48697" y="0"/>
                  </a:moveTo>
                  <a:lnTo>
                    <a:pt x="57590" y="2964"/>
                  </a:lnTo>
                  <a:lnTo>
                    <a:pt x="57247" y="3468"/>
                  </a:lnTo>
                  <a:lnTo>
                    <a:pt x="56895" y="3963"/>
                  </a:lnTo>
                  <a:lnTo>
                    <a:pt x="56535" y="4450"/>
                  </a:lnTo>
                  <a:lnTo>
                    <a:pt x="56167" y="4929"/>
                  </a:lnTo>
                  <a:lnTo>
                    <a:pt x="55790" y="5399"/>
                  </a:lnTo>
                  <a:lnTo>
                    <a:pt x="55405" y="5860"/>
                  </a:lnTo>
                  <a:lnTo>
                    <a:pt x="55011" y="6313"/>
                  </a:lnTo>
                  <a:lnTo>
                    <a:pt x="54609" y="6758"/>
                  </a:lnTo>
                  <a:lnTo>
                    <a:pt x="54198" y="7194"/>
                  </a:lnTo>
                  <a:lnTo>
                    <a:pt x="53779" y="7622"/>
                  </a:lnTo>
                  <a:lnTo>
                    <a:pt x="58030" y="11344"/>
                  </a:lnTo>
                  <a:lnTo>
                    <a:pt x="62315" y="14888"/>
                  </a:lnTo>
                  <a:lnTo>
                    <a:pt x="66635" y="18255"/>
                  </a:lnTo>
                  <a:lnTo>
                    <a:pt x="70988" y="21443"/>
                  </a:lnTo>
                  <a:lnTo>
                    <a:pt x="75375" y="24454"/>
                  </a:lnTo>
                  <a:lnTo>
                    <a:pt x="79796" y="27287"/>
                  </a:lnTo>
                  <a:lnTo>
                    <a:pt x="84251" y="29942"/>
                  </a:lnTo>
                  <a:lnTo>
                    <a:pt x="88739" y="32419"/>
                  </a:lnTo>
                  <a:lnTo>
                    <a:pt x="93262" y="34719"/>
                  </a:lnTo>
                  <a:lnTo>
                    <a:pt x="97818" y="36840"/>
                  </a:lnTo>
                  <a:lnTo>
                    <a:pt x="92737" y="45309"/>
                  </a:lnTo>
                  <a:lnTo>
                    <a:pt x="88333" y="43158"/>
                  </a:lnTo>
                  <a:lnTo>
                    <a:pt x="83929" y="40770"/>
                  </a:lnTo>
                  <a:lnTo>
                    <a:pt x="79525" y="38145"/>
                  </a:lnTo>
                  <a:lnTo>
                    <a:pt x="75121" y="35282"/>
                  </a:lnTo>
                  <a:lnTo>
                    <a:pt x="70717" y="32182"/>
                  </a:lnTo>
                  <a:lnTo>
                    <a:pt x="66313" y="28845"/>
                  </a:lnTo>
                  <a:lnTo>
                    <a:pt x="61909" y="25271"/>
                  </a:lnTo>
                  <a:lnTo>
                    <a:pt x="57505" y="21460"/>
                  </a:lnTo>
                  <a:lnTo>
                    <a:pt x="53101" y="17412"/>
                  </a:lnTo>
                  <a:lnTo>
                    <a:pt x="48697" y="13127"/>
                  </a:lnTo>
                  <a:lnTo>
                    <a:pt x="44899" y="16955"/>
                  </a:lnTo>
                  <a:lnTo>
                    <a:pt x="40956" y="20647"/>
                  </a:lnTo>
                  <a:lnTo>
                    <a:pt x="36870" y="24204"/>
                  </a:lnTo>
                  <a:lnTo>
                    <a:pt x="32640" y="27626"/>
                  </a:lnTo>
                  <a:lnTo>
                    <a:pt x="28265" y="30912"/>
                  </a:lnTo>
                  <a:lnTo>
                    <a:pt x="23747" y="34062"/>
                  </a:lnTo>
                  <a:lnTo>
                    <a:pt x="19085" y="37077"/>
                  </a:lnTo>
                  <a:lnTo>
                    <a:pt x="14278" y="39957"/>
                  </a:lnTo>
                  <a:lnTo>
                    <a:pt x="9328" y="42701"/>
                  </a:lnTo>
                  <a:lnTo>
                    <a:pt x="4234" y="45309"/>
                  </a:lnTo>
                  <a:lnTo>
                    <a:pt x="0" y="37687"/>
                  </a:lnTo>
                  <a:lnTo>
                    <a:pt x="6584" y="34109"/>
                  </a:lnTo>
                  <a:lnTo>
                    <a:pt x="12788" y="30488"/>
                  </a:lnTo>
                  <a:lnTo>
                    <a:pt x="18610" y="26826"/>
                  </a:lnTo>
                  <a:lnTo>
                    <a:pt x="24052" y="23120"/>
                  </a:lnTo>
                  <a:lnTo>
                    <a:pt x="29112" y="19373"/>
                  </a:lnTo>
                  <a:lnTo>
                    <a:pt x="33791" y="15583"/>
                  </a:lnTo>
                  <a:lnTo>
                    <a:pt x="38089" y="11750"/>
                  </a:lnTo>
                  <a:lnTo>
                    <a:pt x="42006" y="7876"/>
                  </a:lnTo>
                  <a:lnTo>
                    <a:pt x="45542" y="39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673164" y="2808137"/>
              <a:ext cx="44462" cy="8045"/>
            </a:xfrm>
            <a:custGeom>
              <a:avLst/>
              <a:pathLst>
                <a:path w="44462" h="8045">
                  <a:moveTo>
                    <a:pt x="0" y="0"/>
                  </a:moveTo>
                  <a:lnTo>
                    <a:pt x="44462" y="0"/>
                  </a:lnTo>
                  <a:lnTo>
                    <a:pt x="44462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650721" y="2828040"/>
              <a:ext cx="88925" cy="43616"/>
            </a:xfrm>
            <a:custGeom>
              <a:avLst/>
              <a:pathLst>
                <a:path w="88925" h="43616">
                  <a:moveTo>
                    <a:pt x="30065" y="8045"/>
                  </a:moveTo>
                  <a:lnTo>
                    <a:pt x="0" y="8045"/>
                  </a:lnTo>
                  <a:lnTo>
                    <a:pt x="0" y="0"/>
                  </a:lnTo>
                  <a:lnTo>
                    <a:pt x="88925" y="0"/>
                  </a:lnTo>
                  <a:lnTo>
                    <a:pt x="88925" y="8045"/>
                  </a:lnTo>
                  <a:lnTo>
                    <a:pt x="40651" y="8045"/>
                  </a:lnTo>
                  <a:lnTo>
                    <a:pt x="38788" y="11255"/>
                  </a:lnTo>
                  <a:lnTo>
                    <a:pt x="36925" y="14278"/>
                  </a:lnTo>
                  <a:lnTo>
                    <a:pt x="35062" y="17116"/>
                  </a:lnTo>
                  <a:lnTo>
                    <a:pt x="33199" y="19766"/>
                  </a:lnTo>
                  <a:lnTo>
                    <a:pt x="31335" y="22231"/>
                  </a:lnTo>
                  <a:lnTo>
                    <a:pt x="29472" y="24509"/>
                  </a:lnTo>
                  <a:lnTo>
                    <a:pt x="27609" y="26601"/>
                  </a:lnTo>
                  <a:lnTo>
                    <a:pt x="25746" y="28507"/>
                  </a:lnTo>
                  <a:lnTo>
                    <a:pt x="23882" y="30226"/>
                  </a:lnTo>
                  <a:lnTo>
                    <a:pt x="22019" y="31759"/>
                  </a:lnTo>
                  <a:lnTo>
                    <a:pt x="26267" y="31475"/>
                  </a:lnTo>
                  <a:lnTo>
                    <a:pt x="30539" y="31132"/>
                  </a:lnTo>
                  <a:lnTo>
                    <a:pt x="34837" y="30730"/>
                  </a:lnTo>
                  <a:lnTo>
                    <a:pt x="39161" y="30268"/>
                  </a:lnTo>
                  <a:lnTo>
                    <a:pt x="43510" y="29747"/>
                  </a:lnTo>
                  <a:lnTo>
                    <a:pt x="47884" y="29167"/>
                  </a:lnTo>
                  <a:lnTo>
                    <a:pt x="52284" y="28528"/>
                  </a:lnTo>
                  <a:lnTo>
                    <a:pt x="56709" y="27829"/>
                  </a:lnTo>
                  <a:lnTo>
                    <a:pt x="61159" y="27071"/>
                  </a:lnTo>
                  <a:lnTo>
                    <a:pt x="65635" y="26254"/>
                  </a:lnTo>
                  <a:lnTo>
                    <a:pt x="64704" y="25318"/>
                  </a:lnTo>
                  <a:lnTo>
                    <a:pt x="63772" y="24374"/>
                  </a:lnTo>
                  <a:lnTo>
                    <a:pt x="62841" y="23421"/>
                  </a:lnTo>
                  <a:lnTo>
                    <a:pt x="61909" y="22460"/>
                  </a:lnTo>
                  <a:lnTo>
                    <a:pt x="60977" y="21490"/>
                  </a:lnTo>
                  <a:lnTo>
                    <a:pt x="60046" y="20512"/>
                  </a:lnTo>
                  <a:lnTo>
                    <a:pt x="59114" y="19525"/>
                  </a:lnTo>
                  <a:lnTo>
                    <a:pt x="58182" y="18530"/>
                  </a:lnTo>
                  <a:lnTo>
                    <a:pt x="57251" y="17526"/>
                  </a:lnTo>
                  <a:lnTo>
                    <a:pt x="56319" y="16514"/>
                  </a:lnTo>
                  <a:lnTo>
                    <a:pt x="63518" y="11433"/>
                  </a:lnTo>
                  <a:lnTo>
                    <a:pt x="65885" y="13592"/>
                  </a:lnTo>
                  <a:lnTo>
                    <a:pt x="68244" y="15837"/>
                  </a:lnTo>
                  <a:lnTo>
                    <a:pt x="70594" y="18166"/>
                  </a:lnTo>
                  <a:lnTo>
                    <a:pt x="72936" y="20580"/>
                  </a:lnTo>
                  <a:lnTo>
                    <a:pt x="75269" y="23078"/>
                  </a:lnTo>
                  <a:lnTo>
                    <a:pt x="77594" y="25661"/>
                  </a:lnTo>
                  <a:lnTo>
                    <a:pt x="79910" y="28329"/>
                  </a:lnTo>
                  <a:lnTo>
                    <a:pt x="82218" y="31081"/>
                  </a:lnTo>
                  <a:lnTo>
                    <a:pt x="84517" y="33918"/>
                  </a:lnTo>
                  <a:lnTo>
                    <a:pt x="86808" y="36840"/>
                  </a:lnTo>
                  <a:lnTo>
                    <a:pt x="80033" y="43616"/>
                  </a:lnTo>
                  <a:lnTo>
                    <a:pt x="79262" y="42519"/>
                  </a:lnTo>
                  <a:lnTo>
                    <a:pt x="78475" y="41431"/>
                  </a:lnTo>
                  <a:lnTo>
                    <a:pt x="77670" y="40351"/>
                  </a:lnTo>
                  <a:lnTo>
                    <a:pt x="76848" y="39279"/>
                  </a:lnTo>
                  <a:lnTo>
                    <a:pt x="76010" y="38216"/>
                  </a:lnTo>
                  <a:lnTo>
                    <a:pt x="75155" y="37162"/>
                  </a:lnTo>
                  <a:lnTo>
                    <a:pt x="74282" y="36116"/>
                  </a:lnTo>
                  <a:lnTo>
                    <a:pt x="73393" y="35079"/>
                  </a:lnTo>
                  <a:lnTo>
                    <a:pt x="72487" y="34050"/>
                  </a:lnTo>
                  <a:lnTo>
                    <a:pt x="71564" y="33029"/>
                  </a:lnTo>
                  <a:lnTo>
                    <a:pt x="65686" y="34172"/>
                  </a:lnTo>
                  <a:lnTo>
                    <a:pt x="59741" y="35231"/>
                  </a:lnTo>
                  <a:lnTo>
                    <a:pt x="53728" y="36205"/>
                  </a:lnTo>
                  <a:lnTo>
                    <a:pt x="47647" y="37094"/>
                  </a:lnTo>
                  <a:lnTo>
                    <a:pt x="41498" y="37899"/>
                  </a:lnTo>
                  <a:lnTo>
                    <a:pt x="35282" y="38619"/>
                  </a:lnTo>
                  <a:lnTo>
                    <a:pt x="28998" y="39254"/>
                  </a:lnTo>
                  <a:lnTo>
                    <a:pt x="22646" y="39804"/>
                  </a:lnTo>
                  <a:lnTo>
                    <a:pt x="16226" y="40270"/>
                  </a:lnTo>
                  <a:lnTo>
                    <a:pt x="9739" y="40651"/>
                  </a:lnTo>
                  <a:lnTo>
                    <a:pt x="7198" y="33029"/>
                  </a:lnTo>
                  <a:lnTo>
                    <a:pt x="9790" y="31179"/>
                  </a:lnTo>
                  <a:lnTo>
                    <a:pt x="12314" y="29184"/>
                  </a:lnTo>
                  <a:lnTo>
                    <a:pt x="14770" y="27046"/>
                  </a:lnTo>
                  <a:lnTo>
                    <a:pt x="17158" y="24763"/>
                  </a:lnTo>
                  <a:lnTo>
                    <a:pt x="19479" y="22337"/>
                  </a:lnTo>
                  <a:lnTo>
                    <a:pt x="21731" y="19766"/>
                  </a:lnTo>
                  <a:lnTo>
                    <a:pt x="23916" y="17052"/>
                  </a:lnTo>
                  <a:lnTo>
                    <a:pt x="26034" y="14194"/>
                  </a:lnTo>
                  <a:lnTo>
                    <a:pt x="28083" y="111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767171" y="2845825"/>
              <a:ext cx="17361" cy="29218"/>
            </a:xfrm>
            <a:custGeom>
              <a:avLst/>
              <a:pathLst>
                <a:path w="17361" h="29218">
                  <a:moveTo>
                    <a:pt x="17361" y="13974"/>
                  </a:moveTo>
                  <a:lnTo>
                    <a:pt x="6351" y="29218"/>
                  </a:lnTo>
                  <a:lnTo>
                    <a:pt x="0" y="29218"/>
                  </a:lnTo>
                  <a:lnTo>
                    <a:pt x="7198" y="13974"/>
                  </a:lnTo>
                  <a:lnTo>
                    <a:pt x="846" y="13974"/>
                  </a:lnTo>
                  <a:lnTo>
                    <a:pt x="846" y="0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863719" y="2778072"/>
              <a:ext cx="96971" cy="90619"/>
            </a:xfrm>
            <a:custGeom>
              <a:avLst/>
              <a:pathLst>
                <a:path w="96971" h="90619">
                  <a:moveTo>
                    <a:pt x="80456" y="0"/>
                  </a:moveTo>
                  <a:lnTo>
                    <a:pt x="80456" y="82574"/>
                  </a:lnTo>
                  <a:lnTo>
                    <a:pt x="96971" y="82574"/>
                  </a:lnTo>
                  <a:lnTo>
                    <a:pt x="96971" y="90619"/>
                  </a:lnTo>
                  <a:lnTo>
                    <a:pt x="0" y="90619"/>
                  </a:lnTo>
                  <a:lnTo>
                    <a:pt x="0" y="82574"/>
                  </a:lnTo>
                  <a:lnTo>
                    <a:pt x="17361" y="82574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889550" y="2786541"/>
              <a:ext cx="46156" cy="19055"/>
            </a:xfrm>
            <a:custGeom>
              <a:avLst/>
              <a:pathLst>
                <a:path w="46156" h="19055">
                  <a:moveTo>
                    <a:pt x="0" y="19055"/>
                  </a:moveTo>
                  <a:lnTo>
                    <a:pt x="46156" y="19055"/>
                  </a:lnTo>
                  <a:lnTo>
                    <a:pt x="461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889550" y="2813642"/>
              <a:ext cx="46156" cy="19479"/>
            </a:xfrm>
            <a:custGeom>
              <a:avLst/>
              <a:pathLst>
                <a:path w="46156" h="19479">
                  <a:moveTo>
                    <a:pt x="0" y="19479"/>
                  </a:moveTo>
                  <a:lnTo>
                    <a:pt x="46156" y="19479"/>
                  </a:lnTo>
                  <a:lnTo>
                    <a:pt x="461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889550" y="2841167"/>
              <a:ext cx="46156" cy="19479"/>
            </a:xfrm>
            <a:custGeom>
              <a:avLst/>
              <a:pathLst>
                <a:path w="46156" h="19479">
                  <a:moveTo>
                    <a:pt x="0" y="19479"/>
                  </a:moveTo>
                  <a:lnTo>
                    <a:pt x="46156" y="19479"/>
                  </a:lnTo>
                  <a:lnTo>
                    <a:pt x="461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981017" y="2773837"/>
              <a:ext cx="77916" cy="52085"/>
            </a:xfrm>
            <a:custGeom>
              <a:avLst/>
              <a:pathLst>
                <a:path w="77916" h="52085">
                  <a:moveTo>
                    <a:pt x="0" y="10162"/>
                  </a:moveTo>
                  <a:lnTo>
                    <a:pt x="34723" y="10162"/>
                  </a:lnTo>
                  <a:lnTo>
                    <a:pt x="34723" y="0"/>
                  </a:lnTo>
                  <a:lnTo>
                    <a:pt x="43192" y="0"/>
                  </a:lnTo>
                  <a:lnTo>
                    <a:pt x="43192" y="10162"/>
                  </a:lnTo>
                  <a:lnTo>
                    <a:pt x="77916" y="10162"/>
                  </a:lnTo>
                  <a:lnTo>
                    <a:pt x="77916" y="41922"/>
                  </a:lnTo>
                  <a:lnTo>
                    <a:pt x="43192" y="41922"/>
                  </a:lnTo>
                  <a:lnTo>
                    <a:pt x="43192" y="52085"/>
                  </a:lnTo>
                  <a:lnTo>
                    <a:pt x="34723" y="52085"/>
                  </a:lnTo>
                  <a:lnTo>
                    <a:pt x="34723" y="41922"/>
                  </a:lnTo>
                  <a:lnTo>
                    <a:pt x="0" y="419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6989486" y="2791622"/>
              <a:ext cx="26254" cy="16514"/>
            </a:xfrm>
            <a:custGeom>
              <a:avLst/>
              <a:pathLst>
                <a:path w="26254" h="16514">
                  <a:moveTo>
                    <a:pt x="0" y="16514"/>
                  </a:moveTo>
                  <a:lnTo>
                    <a:pt x="26254" y="16514"/>
                  </a:lnTo>
                  <a:lnTo>
                    <a:pt x="262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7024210" y="2791622"/>
              <a:ext cx="26254" cy="16514"/>
            </a:xfrm>
            <a:custGeom>
              <a:avLst/>
              <a:pathLst>
                <a:path w="26254" h="16514">
                  <a:moveTo>
                    <a:pt x="0" y="0"/>
                  </a:moveTo>
                  <a:lnTo>
                    <a:pt x="0" y="16514"/>
                  </a:lnTo>
                  <a:lnTo>
                    <a:pt x="26254" y="16514"/>
                  </a:lnTo>
                  <a:lnTo>
                    <a:pt x="2625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7015317" y="2827193"/>
              <a:ext cx="17361" cy="21172"/>
            </a:xfrm>
            <a:custGeom>
              <a:avLst/>
              <a:pathLst>
                <a:path w="17361" h="21172">
                  <a:moveTo>
                    <a:pt x="7198" y="0"/>
                  </a:moveTo>
                  <a:lnTo>
                    <a:pt x="8443" y="1613"/>
                  </a:lnTo>
                  <a:lnTo>
                    <a:pt x="9637" y="3235"/>
                  </a:lnTo>
                  <a:lnTo>
                    <a:pt x="10781" y="4865"/>
                  </a:lnTo>
                  <a:lnTo>
                    <a:pt x="11873" y="6504"/>
                  </a:lnTo>
                  <a:lnTo>
                    <a:pt x="12915" y="8151"/>
                  </a:lnTo>
                  <a:lnTo>
                    <a:pt x="13906" y="9807"/>
                  </a:lnTo>
                  <a:lnTo>
                    <a:pt x="14846" y="11471"/>
                  </a:lnTo>
                  <a:lnTo>
                    <a:pt x="15735" y="13144"/>
                  </a:lnTo>
                  <a:lnTo>
                    <a:pt x="16574" y="14825"/>
                  </a:lnTo>
                  <a:lnTo>
                    <a:pt x="17361" y="16514"/>
                  </a:lnTo>
                  <a:lnTo>
                    <a:pt x="9316" y="21172"/>
                  </a:lnTo>
                  <a:lnTo>
                    <a:pt x="8613" y="19483"/>
                  </a:lnTo>
                  <a:lnTo>
                    <a:pt x="7859" y="17802"/>
                  </a:lnTo>
                  <a:lnTo>
                    <a:pt x="7054" y="16129"/>
                  </a:lnTo>
                  <a:lnTo>
                    <a:pt x="6199" y="14465"/>
                  </a:lnTo>
                  <a:lnTo>
                    <a:pt x="5293" y="12809"/>
                  </a:lnTo>
                  <a:lnTo>
                    <a:pt x="4336" y="11162"/>
                  </a:lnTo>
                  <a:lnTo>
                    <a:pt x="3328" y="9523"/>
                  </a:lnTo>
                  <a:lnTo>
                    <a:pt x="2269" y="7893"/>
                  </a:lnTo>
                  <a:lnTo>
                    <a:pt x="1160" y="6271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7045382" y="2829310"/>
              <a:ext cx="23290" cy="29641"/>
            </a:xfrm>
            <a:custGeom>
              <a:avLst/>
              <a:pathLst>
                <a:path w="23290" h="29641">
                  <a:moveTo>
                    <a:pt x="7622" y="0"/>
                  </a:moveTo>
                  <a:lnTo>
                    <a:pt x="9455" y="2388"/>
                  </a:lnTo>
                  <a:lnTo>
                    <a:pt x="11230" y="4810"/>
                  </a:lnTo>
                  <a:lnTo>
                    <a:pt x="12945" y="7266"/>
                  </a:lnTo>
                  <a:lnTo>
                    <a:pt x="14600" y="9756"/>
                  </a:lnTo>
                  <a:lnTo>
                    <a:pt x="16197" y="12280"/>
                  </a:lnTo>
                  <a:lnTo>
                    <a:pt x="17734" y="14837"/>
                  </a:lnTo>
                  <a:lnTo>
                    <a:pt x="19212" y="17429"/>
                  </a:lnTo>
                  <a:lnTo>
                    <a:pt x="20630" y="20054"/>
                  </a:lnTo>
                  <a:lnTo>
                    <a:pt x="21990" y="22714"/>
                  </a:lnTo>
                  <a:lnTo>
                    <a:pt x="23290" y="25407"/>
                  </a:lnTo>
                  <a:lnTo>
                    <a:pt x="14397" y="29641"/>
                  </a:lnTo>
                  <a:lnTo>
                    <a:pt x="13262" y="27020"/>
                  </a:lnTo>
                  <a:lnTo>
                    <a:pt x="12060" y="24408"/>
                  </a:lnTo>
                  <a:lnTo>
                    <a:pt x="10789" y="21803"/>
                  </a:lnTo>
                  <a:lnTo>
                    <a:pt x="9451" y="19208"/>
                  </a:lnTo>
                  <a:lnTo>
                    <a:pt x="8045" y="16620"/>
                  </a:lnTo>
                  <a:lnTo>
                    <a:pt x="6572" y="14041"/>
                  </a:lnTo>
                  <a:lnTo>
                    <a:pt x="5030" y="11471"/>
                  </a:lnTo>
                  <a:lnTo>
                    <a:pt x="3421" y="8909"/>
                  </a:lnTo>
                  <a:lnTo>
                    <a:pt x="1744" y="6356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971701" y="2831851"/>
              <a:ext cx="19902" cy="31759"/>
            </a:xfrm>
            <a:custGeom>
              <a:avLst/>
              <a:pathLst>
                <a:path w="19902" h="31759">
                  <a:moveTo>
                    <a:pt x="10586" y="0"/>
                  </a:moveTo>
                  <a:lnTo>
                    <a:pt x="19902" y="3387"/>
                  </a:lnTo>
                  <a:lnTo>
                    <a:pt x="18873" y="6720"/>
                  </a:lnTo>
                  <a:lnTo>
                    <a:pt x="17819" y="9942"/>
                  </a:lnTo>
                  <a:lnTo>
                    <a:pt x="16739" y="13055"/>
                  </a:lnTo>
                  <a:lnTo>
                    <a:pt x="15634" y="16057"/>
                  </a:lnTo>
                  <a:lnTo>
                    <a:pt x="14503" y="18949"/>
                  </a:lnTo>
                  <a:lnTo>
                    <a:pt x="13347" y="21731"/>
                  </a:lnTo>
                  <a:lnTo>
                    <a:pt x="12165" y="24403"/>
                  </a:lnTo>
                  <a:lnTo>
                    <a:pt x="10959" y="26965"/>
                  </a:lnTo>
                  <a:lnTo>
                    <a:pt x="9726" y="29417"/>
                  </a:lnTo>
                  <a:lnTo>
                    <a:pt x="8469" y="31759"/>
                  </a:lnTo>
                  <a:lnTo>
                    <a:pt x="0" y="27101"/>
                  </a:lnTo>
                  <a:lnTo>
                    <a:pt x="1401" y="24391"/>
                  </a:lnTo>
                  <a:lnTo>
                    <a:pt x="2727" y="21681"/>
                  </a:lnTo>
                  <a:lnTo>
                    <a:pt x="3976" y="18970"/>
                  </a:lnTo>
                  <a:lnTo>
                    <a:pt x="5149" y="16260"/>
                  </a:lnTo>
                  <a:lnTo>
                    <a:pt x="6245" y="13550"/>
                  </a:lnTo>
                  <a:lnTo>
                    <a:pt x="7266" y="10840"/>
                  </a:lnTo>
                  <a:lnTo>
                    <a:pt x="8210" y="8130"/>
                  </a:lnTo>
                  <a:lnTo>
                    <a:pt x="9078" y="5420"/>
                  </a:lnTo>
                  <a:lnTo>
                    <a:pt x="9870" y="27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998802" y="2833968"/>
              <a:ext cx="50391" cy="35146"/>
            </a:xfrm>
            <a:custGeom>
              <a:avLst/>
              <a:pathLst>
                <a:path w="50391" h="35146">
                  <a:moveTo>
                    <a:pt x="0" y="0"/>
                  </a:moveTo>
                  <a:lnTo>
                    <a:pt x="9316" y="0"/>
                  </a:lnTo>
                  <a:lnTo>
                    <a:pt x="9316" y="23290"/>
                  </a:lnTo>
                  <a:lnTo>
                    <a:pt x="9335" y="23620"/>
                  </a:lnTo>
                  <a:lnTo>
                    <a:pt x="9392" y="23933"/>
                  </a:lnTo>
                  <a:lnTo>
                    <a:pt x="9487" y="24230"/>
                  </a:lnTo>
                  <a:lnTo>
                    <a:pt x="9620" y="24509"/>
                  </a:lnTo>
                  <a:lnTo>
                    <a:pt x="9792" y="24772"/>
                  </a:lnTo>
                  <a:lnTo>
                    <a:pt x="10002" y="25017"/>
                  </a:lnTo>
                  <a:lnTo>
                    <a:pt x="10249" y="25246"/>
                  </a:lnTo>
                  <a:lnTo>
                    <a:pt x="10535" y="25458"/>
                  </a:lnTo>
                  <a:lnTo>
                    <a:pt x="10859" y="25653"/>
                  </a:lnTo>
                  <a:lnTo>
                    <a:pt x="11221" y="25830"/>
                  </a:lnTo>
                  <a:lnTo>
                    <a:pt x="11685" y="25991"/>
                  </a:lnTo>
                  <a:lnTo>
                    <a:pt x="12314" y="26135"/>
                  </a:lnTo>
                  <a:lnTo>
                    <a:pt x="13108" y="26262"/>
                  </a:lnTo>
                  <a:lnTo>
                    <a:pt x="14067" y="26372"/>
                  </a:lnTo>
                  <a:lnTo>
                    <a:pt x="15191" y="26466"/>
                  </a:lnTo>
                  <a:lnTo>
                    <a:pt x="16480" y="26542"/>
                  </a:lnTo>
                  <a:lnTo>
                    <a:pt x="17935" y="26601"/>
                  </a:lnTo>
                  <a:lnTo>
                    <a:pt x="19555" y="26643"/>
                  </a:lnTo>
                  <a:lnTo>
                    <a:pt x="21340" y="26669"/>
                  </a:lnTo>
                  <a:lnTo>
                    <a:pt x="23290" y="26677"/>
                  </a:lnTo>
                  <a:lnTo>
                    <a:pt x="25807" y="26660"/>
                  </a:lnTo>
                  <a:lnTo>
                    <a:pt x="28109" y="26610"/>
                  </a:lnTo>
                  <a:lnTo>
                    <a:pt x="30194" y="26525"/>
                  </a:lnTo>
                  <a:lnTo>
                    <a:pt x="32064" y="26406"/>
                  </a:lnTo>
                  <a:lnTo>
                    <a:pt x="33717" y="26254"/>
                  </a:lnTo>
                  <a:lnTo>
                    <a:pt x="35155" y="26068"/>
                  </a:lnTo>
                  <a:lnTo>
                    <a:pt x="36377" y="25847"/>
                  </a:lnTo>
                  <a:lnTo>
                    <a:pt x="37382" y="25593"/>
                  </a:lnTo>
                  <a:lnTo>
                    <a:pt x="38172" y="25305"/>
                  </a:lnTo>
                  <a:lnTo>
                    <a:pt x="38746" y="24983"/>
                  </a:lnTo>
                  <a:lnTo>
                    <a:pt x="39193" y="24573"/>
                  </a:lnTo>
                  <a:lnTo>
                    <a:pt x="39601" y="24018"/>
                  </a:lnTo>
                  <a:lnTo>
                    <a:pt x="39972" y="23319"/>
                  </a:lnTo>
                  <a:lnTo>
                    <a:pt x="40304" y="22477"/>
                  </a:lnTo>
                  <a:lnTo>
                    <a:pt x="40598" y="21490"/>
                  </a:lnTo>
                  <a:lnTo>
                    <a:pt x="40855" y="20359"/>
                  </a:lnTo>
                  <a:lnTo>
                    <a:pt x="41073" y="19085"/>
                  </a:lnTo>
                  <a:lnTo>
                    <a:pt x="41253" y="17666"/>
                  </a:lnTo>
                  <a:lnTo>
                    <a:pt x="41395" y="16104"/>
                  </a:lnTo>
                  <a:lnTo>
                    <a:pt x="41498" y="14397"/>
                  </a:lnTo>
                  <a:lnTo>
                    <a:pt x="50391" y="17361"/>
                  </a:lnTo>
                  <a:lnTo>
                    <a:pt x="50194" y="19644"/>
                  </a:lnTo>
                  <a:lnTo>
                    <a:pt x="49942" y="21748"/>
                  </a:lnTo>
                  <a:lnTo>
                    <a:pt x="49635" y="23675"/>
                  </a:lnTo>
                  <a:lnTo>
                    <a:pt x="49273" y="25424"/>
                  </a:lnTo>
                  <a:lnTo>
                    <a:pt x="48856" y="26995"/>
                  </a:lnTo>
                  <a:lnTo>
                    <a:pt x="48384" y="28388"/>
                  </a:lnTo>
                  <a:lnTo>
                    <a:pt x="47856" y="29603"/>
                  </a:lnTo>
                  <a:lnTo>
                    <a:pt x="47274" y="30641"/>
                  </a:lnTo>
                  <a:lnTo>
                    <a:pt x="46637" y="31500"/>
                  </a:lnTo>
                  <a:lnTo>
                    <a:pt x="45945" y="32182"/>
                  </a:lnTo>
                  <a:lnTo>
                    <a:pt x="45070" y="32745"/>
                  </a:lnTo>
                  <a:lnTo>
                    <a:pt x="43887" y="33249"/>
                  </a:lnTo>
                  <a:lnTo>
                    <a:pt x="42394" y="33694"/>
                  </a:lnTo>
                  <a:lnTo>
                    <a:pt x="40592" y="34079"/>
                  </a:lnTo>
                  <a:lnTo>
                    <a:pt x="38481" y="34405"/>
                  </a:lnTo>
                  <a:lnTo>
                    <a:pt x="36061" y="34672"/>
                  </a:lnTo>
                  <a:lnTo>
                    <a:pt x="33332" y="34880"/>
                  </a:lnTo>
                  <a:lnTo>
                    <a:pt x="30294" y="35028"/>
                  </a:lnTo>
                  <a:lnTo>
                    <a:pt x="26946" y="35117"/>
                  </a:lnTo>
                  <a:lnTo>
                    <a:pt x="23290" y="35146"/>
                  </a:lnTo>
                  <a:lnTo>
                    <a:pt x="20431" y="35127"/>
                  </a:lnTo>
                  <a:lnTo>
                    <a:pt x="17785" y="35070"/>
                  </a:lnTo>
                  <a:lnTo>
                    <a:pt x="15350" y="34975"/>
                  </a:lnTo>
                  <a:lnTo>
                    <a:pt x="13127" y="34842"/>
                  </a:lnTo>
                  <a:lnTo>
                    <a:pt x="11115" y="34670"/>
                  </a:lnTo>
                  <a:lnTo>
                    <a:pt x="9316" y="34460"/>
                  </a:lnTo>
                  <a:lnTo>
                    <a:pt x="7728" y="34213"/>
                  </a:lnTo>
                  <a:lnTo>
                    <a:pt x="6351" y="33927"/>
                  </a:lnTo>
                  <a:lnTo>
                    <a:pt x="5187" y="33603"/>
                  </a:lnTo>
                  <a:lnTo>
                    <a:pt x="4234" y="33241"/>
                  </a:lnTo>
                  <a:lnTo>
                    <a:pt x="3430" y="32828"/>
                  </a:lnTo>
                  <a:lnTo>
                    <a:pt x="2710" y="32352"/>
                  </a:lnTo>
                  <a:lnTo>
                    <a:pt x="2074" y="31812"/>
                  </a:lnTo>
                  <a:lnTo>
                    <a:pt x="1524" y="31208"/>
                  </a:lnTo>
                  <a:lnTo>
                    <a:pt x="1058" y="30541"/>
                  </a:lnTo>
                  <a:lnTo>
                    <a:pt x="677" y="29811"/>
                  </a:lnTo>
                  <a:lnTo>
                    <a:pt x="381" y="29017"/>
                  </a:lnTo>
                  <a:lnTo>
                    <a:pt x="169" y="28159"/>
                  </a:lnTo>
                  <a:lnTo>
                    <a:pt x="42" y="27238"/>
                  </a:lnTo>
                  <a:lnTo>
                    <a:pt x="0" y="262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7086034" y="2774261"/>
              <a:ext cx="17361" cy="21596"/>
            </a:xfrm>
            <a:custGeom>
              <a:avLst/>
              <a:pathLst>
                <a:path w="17361" h="21596">
                  <a:moveTo>
                    <a:pt x="7622" y="0"/>
                  </a:moveTo>
                  <a:lnTo>
                    <a:pt x="8786" y="1617"/>
                  </a:lnTo>
                  <a:lnTo>
                    <a:pt x="9908" y="3252"/>
                  </a:lnTo>
                  <a:lnTo>
                    <a:pt x="10988" y="4903"/>
                  </a:lnTo>
                  <a:lnTo>
                    <a:pt x="12026" y="6572"/>
                  </a:lnTo>
                  <a:lnTo>
                    <a:pt x="13021" y="8257"/>
                  </a:lnTo>
                  <a:lnTo>
                    <a:pt x="13974" y="9959"/>
                  </a:lnTo>
                  <a:lnTo>
                    <a:pt x="14884" y="11678"/>
                  </a:lnTo>
                  <a:lnTo>
                    <a:pt x="15752" y="13415"/>
                  </a:lnTo>
                  <a:lnTo>
                    <a:pt x="16578" y="15168"/>
                  </a:lnTo>
                  <a:lnTo>
                    <a:pt x="17361" y="16938"/>
                  </a:lnTo>
                  <a:lnTo>
                    <a:pt x="9316" y="21596"/>
                  </a:lnTo>
                  <a:lnTo>
                    <a:pt x="8613" y="19826"/>
                  </a:lnTo>
                  <a:lnTo>
                    <a:pt x="7859" y="18073"/>
                  </a:lnTo>
                  <a:lnTo>
                    <a:pt x="7054" y="16336"/>
                  </a:lnTo>
                  <a:lnTo>
                    <a:pt x="6199" y="14617"/>
                  </a:lnTo>
                  <a:lnTo>
                    <a:pt x="5293" y="12915"/>
                  </a:lnTo>
                  <a:lnTo>
                    <a:pt x="4336" y="11230"/>
                  </a:lnTo>
                  <a:lnTo>
                    <a:pt x="3328" y="9561"/>
                  </a:lnTo>
                  <a:lnTo>
                    <a:pt x="2269" y="7910"/>
                  </a:lnTo>
                  <a:lnTo>
                    <a:pt x="1160" y="6275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7080106" y="2805596"/>
              <a:ext cx="27101" cy="60554"/>
            </a:xfrm>
            <a:custGeom>
              <a:avLst/>
              <a:pathLst>
                <a:path w="27101" h="60554">
                  <a:moveTo>
                    <a:pt x="0" y="0"/>
                  </a:moveTo>
                  <a:lnTo>
                    <a:pt x="17361" y="0"/>
                  </a:lnTo>
                  <a:lnTo>
                    <a:pt x="17361" y="47003"/>
                  </a:lnTo>
                  <a:lnTo>
                    <a:pt x="17785" y="46491"/>
                  </a:lnTo>
                  <a:lnTo>
                    <a:pt x="18208" y="45970"/>
                  </a:lnTo>
                  <a:lnTo>
                    <a:pt x="18632" y="45441"/>
                  </a:lnTo>
                  <a:lnTo>
                    <a:pt x="19055" y="44903"/>
                  </a:lnTo>
                  <a:lnTo>
                    <a:pt x="19479" y="44357"/>
                  </a:lnTo>
                  <a:lnTo>
                    <a:pt x="19902" y="43802"/>
                  </a:lnTo>
                  <a:lnTo>
                    <a:pt x="20325" y="43239"/>
                  </a:lnTo>
                  <a:lnTo>
                    <a:pt x="20749" y="42667"/>
                  </a:lnTo>
                  <a:lnTo>
                    <a:pt x="21172" y="42087"/>
                  </a:lnTo>
                  <a:lnTo>
                    <a:pt x="21596" y="41498"/>
                  </a:lnTo>
                  <a:lnTo>
                    <a:pt x="27101" y="46156"/>
                  </a:lnTo>
                  <a:lnTo>
                    <a:pt x="26224" y="47672"/>
                  </a:lnTo>
                  <a:lnTo>
                    <a:pt x="25288" y="49171"/>
                  </a:lnTo>
                  <a:lnTo>
                    <a:pt x="24293" y="50653"/>
                  </a:lnTo>
                  <a:lnTo>
                    <a:pt x="23239" y="52119"/>
                  </a:lnTo>
                  <a:lnTo>
                    <a:pt x="22125" y="53567"/>
                  </a:lnTo>
                  <a:lnTo>
                    <a:pt x="20952" y="54998"/>
                  </a:lnTo>
                  <a:lnTo>
                    <a:pt x="19720" y="56412"/>
                  </a:lnTo>
                  <a:lnTo>
                    <a:pt x="18428" y="57810"/>
                  </a:lnTo>
                  <a:lnTo>
                    <a:pt x="17078" y="59190"/>
                  </a:lnTo>
                  <a:lnTo>
                    <a:pt x="15667" y="60554"/>
                  </a:lnTo>
                  <a:lnTo>
                    <a:pt x="9316" y="55472"/>
                  </a:lnTo>
                  <a:lnTo>
                    <a:pt x="9316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7102973" y="2774261"/>
              <a:ext cx="76645" cy="98242"/>
            </a:xfrm>
            <a:custGeom>
              <a:avLst/>
              <a:pathLst>
                <a:path w="76645" h="98242">
                  <a:moveTo>
                    <a:pt x="73681" y="16514"/>
                  </a:moveTo>
                  <a:lnTo>
                    <a:pt x="73681" y="24137"/>
                  </a:lnTo>
                  <a:lnTo>
                    <a:pt x="50814" y="24137"/>
                  </a:lnTo>
                  <a:lnTo>
                    <a:pt x="51005" y="29718"/>
                  </a:lnTo>
                  <a:lnTo>
                    <a:pt x="51238" y="34943"/>
                  </a:lnTo>
                  <a:lnTo>
                    <a:pt x="51513" y="39813"/>
                  </a:lnTo>
                  <a:lnTo>
                    <a:pt x="51831" y="44327"/>
                  </a:lnTo>
                  <a:lnTo>
                    <a:pt x="52191" y="48485"/>
                  </a:lnTo>
                  <a:lnTo>
                    <a:pt x="52593" y="52288"/>
                  </a:lnTo>
                  <a:lnTo>
                    <a:pt x="53037" y="55735"/>
                  </a:lnTo>
                  <a:lnTo>
                    <a:pt x="53524" y="58826"/>
                  </a:lnTo>
                  <a:lnTo>
                    <a:pt x="54054" y="61562"/>
                  </a:lnTo>
                  <a:lnTo>
                    <a:pt x="54625" y="63942"/>
                  </a:lnTo>
                  <a:lnTo>
                    <a:pt x="55625" y="61583"/>
                  </a:lnTo>
                  <a:lnTo>
                    <a:pt x="56590" y="59080"/>
                  </a:lnTo>
                  <a:lnTo>
                    <a:pt x="57522" y="56434"/>
                  </a:lnTo>
                  <a:lnTo>
                    <a:pt x="58420" y="53643"/>
                  </a:lnTo>
                  <a:lnTo>
                    <a:pt x="59283" y="50708"/>
                  </a:lnTo>
                  <a:lnTo>
                    <a:pt x="60113" y="47630"/>
                  </a:lnTo>
                  <a:lnTo>
                    <a:pt x="60910" y="44407"/>
                  </a:lnTo>
                  <a:lnTo>
                    <a:pt x="61672" y="41041"/>
                  </a:lnTo>
                  <a:lnTo>
                    <a:pt x="62400" y="37530"/>
                  </a:lnTo>
                  <a:lnTo>
                    <a:pt x="63095" y="33876"/>
                  </a:lnTo>
                  <a:lnTo>
                    <a:pt x="70717" y="35570"/>
                  </a:lnTo>
                  <a:lnTo>
                    <a:pt x="69675" y="40694"/>
                  </a:lnTo>
                  <a:lnTo>
                    <a:pt x="68583" y="45563"/>
                  </a:lnTo>
                  <a:lnTo>
                    <a:pt x="67439" y="50179"/>
                  </a:lnTo>
                  <a:lnTo>
                    <a:pt x="66245" y="54541"/>
                  </a:lnTo>
                  <a:lnTo>
                    <a:pt x="65000" y="58648"/>
                  </a:lnTo>
                  <a:lnTo>
                    <a:pt x="63704" y="62502"/>
                  </a:lnTo>
                  <a:lnTo>
                    <a:pt x="62358" y="66101"/>
                  </a:lnTo>
                  <a:lnTo>
                    <a:pt x="60960" y="69446"/>
                  </a:lnTo>
                  <a:lnTo>
                    <a:pt x="59512" y="72538"/>
                  </a:lnTo>
                  <a:lnTo>
                    <a:pt x="58013" y="75375"/>
                  </a:lnTo>
                  <a:lnTo>
                    <a:pt x="59008" y="77708"/>
                  </a:lnTo>
                  <a:lnTo>
                    <a:pt x="59961" y="79796"/>
                  </a:lnTo>
                  <a:lnTo>
                    <a:pt x="60871" y="81638"/>
                  </a:lnTo>
                  <a:lnTo>
                    <a:pt x="61740" y="83234"/>
                  </a:lnTo>
                  <a:lnTo>
                    <a:pt x="62565" y="84585"/>
                  </a:lnTo>
                  <a:lnTo>
                    <a:pt x="63349" y="85690"/>
                  </a:lnTo>
                  <a:lnTo>
                    <a:pt x="64090" y="86550"/>
                  </a:lnTo>
                  <a:lnTo>
                    <a:pt x="64788" y="87164"/>
                  </a:lnTo>
                  <a:lnTo>
                    <a:pt x="65445" y="87532"/>
                  </a:lnTo>
                  <a:lnTo>
                    <a:pt x="66059" y="87655"/>
                  </a:lnTo>
                  <a:lnTo>
                    <a:pt x="66309" y="87481"/>
                  </a:lnTo>
                  <a:lnTo>
                    <a:pt x="66550" y="86961"/>
                  </a:lnTo>
                  <a:lnTo>
                    <a:pt x="66783" y="86093"/>
                  </a:lnTo>
                  <a:lnTo>
                    <a:pt x="67007" y="84877"/>
                  </a:lnTo>
                  <a:lnTo>
                    <a:pt x="67223" y="83315"/>
                  </a:lnTo>
                  <a:lnTo>
                    <a:pt x="67431" y="81405"/>
                  </a:lnTo>
                  <a:lnTo>
                    <a:pt x="67630" y="79148"/>
                  </a:lnTo>
                  <a:lnTo>
                    <a:pt x="67820" y="76544"/>
                  </a:lnTo>
                  <a:lnTo>
                    <a:pt x="68002" y="73592"/>
                  </a:lnTo>
                  <a:lnTo>
                    <a:pt x="68176" y="70293"/>
                  </a:lnTo>
                  <a:lnTo>
                    <a:pt x="76645" y="73258"/>
                  </a:lnTo>
                  <a:lnTo>
                    <a:pt x="76082" y="77844"/>
                  </a:lnTo>
                  <a:lnTo>
                    <a:pt x="75409" y="81947"/>
                  </a:lnTo>
                  <a:lnTo>
                    <a:pt x="74625" y="85567"/>
                  </a:lnTo>
                  <a:lnTo>
                    <a:pt x="73732" y="88705"/>
                  </a:lnTo>
                  <a:lnTo>
                    <a:pt x="72728" y="91360"/>
                  </a:lnTo>
                  <a:lnTo>
                    <a:pt x="71615" y="93533"/>
                  </a:lnTo>
                  <a:lnTo>
                    <a:pt x="70391" y="95222"/>
                  </a:lnTo>
                  <a:lnTo>
                    <a:pt x="69057" y="96429"/>
                  </a:lnTo>
                  <a:lnTo>
                    <a:pt x="67613" y="97153"/>
                  </a:lnTo>
                  <a:lnTo>
                    <a:pt x="66059" y="97395"/>
                  </a:lnTo>
                  <a:lnTo>
                    <a:pt x="65538" y="97352"/>
                  </a:lnTo>
                  <a:lnTo>
                    <a:pt x="64992" y="97225"/>
                  </a:lnTo>
                  <a:lnTo>
                    <a:pt x="64420" y="97014"/>
                  </a:lnTo>
                  <a:lnTo>
                    <a:pt x="63823" y="96717"/>
                  </a:lnTo>
                  <a:lnTo>
                    <a:pt x="63200" y="96336"/>
                  </a:lnTo>
                  <a:lnTo>
                    <a:pt x="62553" y="95870"/>
                  </a:lnTo>
                  <a:lnTo>
                    <a:pt x="61879" y="95320"/>
                  </a:lnTo>
                  <a:lnTo>
                    <a:pt x="61181" y="94684"/>
                  </a:lnTo>
                  <a:lnTo>
                    <a:pt x="60456" y="93965"/>
                  </a:lnTo>
                  <a:lnTo>
                    <a:pt x="59707" y="93160"/>
                  </a:lnTo>
                  <a:lnTo>
                    <a:pt x="58953" y="92292"/>
                  </a:lnTo>
                  <a:lnTo>
                    <a:pt x="58216" y="91382"/>
                  </a:lnTo>
                  <a:lnTo>
                    <a:pt x="57496" y="90429"/>
                  </a:lnTo>
                  <a:lnTo>
                    <a:pt x="56794" y="89434"/>
                  </a:lnTo>
                  <a:lnTo>
                    <a:pt x="56108" y="88396"/>
                  </a:lnTo>
                  <a:lnTo>
                    <a:pt x="55438" y="87316"/>
                  </a:lnTo>
                  <a:lnTo>
                    <a:pt x="54786" y="86194"/>
                  </a:lnTo>
                  <a:lnTo>
                    <a:pt x="54151" y="85030"/>
                  </a:lnTo>
                  <a:lnTo>
                    <a:pt x="53533" y="83823"/>
                  </a:lnTo>
                  <a:lnTo>
                    <a:pt x="52932" y="82574"/>
                  </a:lnTo>
                  <a:lnTo>
                    <a:pt x="51627" y="84255"/>
                  </a:lnTo>
                  <a:lnTo>
                    <a:pt x="50255" y="85910"/>
                  </a:lnTo>
                  <a:lnTo>
                    <a:pt x="48816" y="87541"/>
                  </a:lnTo>
                  <a:lnTo>
                    <a:pt x="47308" y="89146"/>
                  </a:lnTo>
                  <a:lnTo>
                    <a:pt x="45733" y="90725"/>
                  </a:lnTo>
                  <a:lnTo>
                    <a:pt x="44090" y="92279"/>
                  </a:lnTo>
                  <a:lnTo>
                    <a:pt x="42379" y="93808"/>
                  </a:lnTo>
                  <a:lnTo>
                    <a:pt x="40601" y="95311"/>
                  </a:lnTo>
                  <a:lnTo>
                    <a:pt x="38754" y="96789"/>
                  </a:lnTo>
                  <a:lnTo>
                    <a:pt x="36840" y="98242"/>
                  </a:lnTo>
                  <a:lnTo>
                    <a:pt x="31335" y="92313"/>
                  </a:lnTo>
                  <a:lnTo>
                    <a:pt x="33499" y="90522"/>
                  </a:lnTo>
                  <a:lnTo>
                    <a:pt x="35587" y="88705"/>
                  </a:lnTo>
                  <a:lnTo>
                    <a:pt x="37598" y="86863"/>
                  </a:lnTo>
                  <a:lnTo>
                    <a:pt x="39533" y="84996"/>
                  </a:lnTo>
                  <a:lnTo>
                    <a:pt x="41392" y="83103"/>
                  </a:lnTo>
                  <a:lnTo>
                    <a:pt x="43175" y="81185"/>
                  </a:lnTo>
                  <a:lnTo>
                    <a:pt x="44882" y="79241"/>
                  </a:lnTo>
                  <a:lnTo>
                    <a:pt x="46512" y="77272"/>
                  </a:lnTo>
                  <a:lnTo>
                    <a:pt x="48066" y="75277"/>
                  </a:lnTo>
                  <a:lnTo>
                    <a:pt x="49544" y="73258"/>
                  </a:lnTo>
                  <a:lnTo>
                    <a:pt x="48485" y="70022"/>
                  </a:lnTo>
                  <a:lnTo>
                    <a:pt x="47511" y="66415"/>
                  </a:lnTo>
                  <a:lnTo>
                    <a:pt x="46622" y="62434"/>
                  </a:lnTo>
                  <a:lnTo>
                    <a:pt x="45818" y="58081"/>
                  </a:lnTo>
                  <a:lnTo>
                    <a:pt x="45098" y="53355"/>
                  </a:lnTo>
                  <a:lnTo>
                    <a:pt x="44462" y="48257"/>
                  </a:lnTo>
                  <a:lnTo>
                    <a:pt x="43912" y="42786"/>
                  </a:lnTo>
                  <a:lnTo>
                    <a:pt x="43446" y="36942"/>
                  </a:lnTo>
                  <a:lnTo>
                    <a:pt x="43065" y="30726"/>
                  </a:lnTo>
                  <a:lnTo>
                    <a:pt x="42769" y="24137"/>
                  </a:lnTo>
                  <a:lnTo>
                    <a:pt x="19479" y="24137"/>
                  </a:lnTo>
                  <a:lnTo>
                    <a:pt x="19479" y="39804"/>
                  </a:lnTo>
                  <a:lnTo>
                    <a:pt x="39381" y="39804"/>
                  </a:lnTo>
                  <a:lnTo>
                    <a:pt x="39358" y="45974"/>
                  </a:lnTo>
                  <a:lnTo>
                    <a:pt x="39288" y="51610"/>
                  </a:lnTo>
                  <a:lnTo>
                    <a:pt x="39171" y="56713"/>
                  </a:lnTo>
                  <a:lnTo>
                    <a:pt x="39008" y="61282"/>
                  </a:lnTo>
                  <a:lnTo>
                    <a:pt x="38799" y="65318"/>
                  </a:lnTo>
                  <a:lnTo>
                    <a:pt x="38543" y="68820"/>
                  </a:lnTo>
                  <a:lnTo>
                    <a:pt x="38240" y="71788"/>
                  </a:lnTo>
                  <a:lnTo>
                    <a:pt x="37890" y="74223"/>
                  </a:lnTo>
                  <a:lnTo>
                    <a:pt x="37495" y="76124"/>
                  </a:lnTo>
                  <a:lnTo>
                    <a:pt x="37052" y="77492"/>
                  </a:lnTo>
                  <a:lnTo>
                    <a:pt x="36542" y="78538"/>
                  </a:lnTo>
                  <a:lnTo>
                    <a:pt x="35943" y="79474"/>
                  </a:lnTo>
                  <a:lnTo>
                    <a:pt x="35254" y="80300"/>
                  </a:lnTo>
                  <a:lnTo>
                    <a:pt x="34477" y="81015"/>
                  </a:lnTo>
                  <a:lnTo>
                    <a:pt x="33611" y="81621"/>
                  </a:lnTo>
                  <a:lnTo>
                    <a:pt x="32657" y="82116"/>
                  </a:lnTo>
                  <a:lnTo>
                    <a:pt x="31613" y="82502"/>
                  </a:lnTo>
                  <a:lnTo>
                    <a:pt x="30480" y="82777"/>
                  </a:lnTo>
                  <a:lnTo>
                    <a:pt x="29258" y="82942"/>
                  </a:lnTo>
                  <a:lnTo>
                    <a:pt x="27948" y="82997"/>
                  </a:lnTo>
                  <a:lnTo>
                    <a:pt x="27435" y="82989"/>
                  </a:lnTo>
                  <a:lnTo>
                    <a:pt x="26914" y="82963"/>
                  </a:lnTo>
                  <a:lnTo>
                    <a:pt x="26385" y="82921"/>
                  </a:lnTo>
                  <a:lnTo>
                    <a:pt x="25847" y="82862"/>
                  </a:lnTo>
                  <a:lnTo>
                    <a:pt x="25301" y="82785"/>
                  </a:lnTo>
                  <a:lnTo>
                    <a:pt x="24746" y="82692"/>
                  </a:lnTo>
                  <a:lnTo>
                    <a:pt x="24183" y="82582"/>
                  </a:lnTo>
                  <a:lnTo>
                    <a:pt x="23611" y="82455"/>
                  </a:lnTo>
                  <a:lnTo>
                    <a:pt x="23031" y="82311"/>
                  </a:lnTo>
                  <a:lnTo>
                    <a:pt x="22443" y="82150"/>
                  </a:lnTo>
                  <a:lnTo>
                    <a:pt x="20749" y="74104"/>
                  </a:lnTo>
                  <a:lnTo>
                    <a:pt x="21431" y="74265"/>
                  </a:lnTo>
                  <a:lnTo>
                    <a:pt x="22121" y="74409"/>
                  </a:lnTo>
                  <a:lnTo>
                    <a:pt x="22820" y="74536"/>
                  </a:lnTo>
                  <a:lnTo>
                    <a:pt x="23527" y="74647"/>
                  </a:lnTo>
                  <a:lnTo>
                    <a:pt x="24242" y="74740"/>
                  </a:lnTo>
                  <a:lnTo>
                    <a:pt x="24967" y="74816"/>
                  </a:lnTo>
                  <a:lnTo>
                    <a:pt x="25699" y="74875"/>
                  </a:lnTo>
                  <a:lnTo>
                    <a:pt x="26440" y="74918"/>
                  </a:lnTo>
                  <a:lnTo>
                    <a:pt x="27190" y="74943"/>
                  </a:lnTo>
                  <a:lnTo>
                    <a:pt x="27948" y="74951"/>
                  </a:lnTo>
                  <a:lnTo>
                    <a:pt x="28278" y="74920"/>
                  </a:lnTo>
                  <a:lnTo>
                    <a:pt x="28591" y="74824"/>
                  </a:lnTo>
                  <a:lnTo>
                    <a:pt x="28888" y="74666"/>
                  </a:lnTo>
                  <a:lnTo>
                    <a:pt x="29167" y="74443"/>
                  </a:lnTo>
                  <a:lnTo>
                    <a:pt x="29430" y="74157"/>
                  </a:lnTo>
                  <a:lnTo>
                    <a:pt x="29675" y="73808"/>
                  </a:lnTo>
                  <a:lnTo>
                    <a:pt x="29904" y="73395"/>
                  </a:lnTo>
                  <a:lnTo>
                    <a:pt x="30116" y="72919"/>
                  </a:lnTo>
                  <a:lnTo>
                    <a:pt x="30311" y="72379"/>
                  </a:lnTo>
                  <a:lnTo>
                    <a:pt x="30488" y="71775"/>
                  </a:lnTo>
                  <a:lnTo>
                    <a:pt x="30649" y="70956"/>
                  </a:lnTo>
                  <a:lnTo>
                    <a:pt x="30793" y="69768"/>
                  </a:lnTo>
                  <a:lnTo>
                    <a:pt x="30920" y="68212"/>
                  </a:lnTo>
                  <a:lnTo>
                    <a:pt x="31030" y="66287"/>
                  </a:lnTo>
                  <a:lnTo>
                    <a:pt x="31124" y="63994"/>
                  </a:lnTo>
                  <a:lnTo>
                    <a:pt x="31200" y="61333"/>
                  </a:lnTo>
                  <a:lnTo>
                    <a:pt x="31259" y="58303"/>
                  </a:lnTo>
                  <a:lnTo>
                    <a:pt x="31301" y="54905"/>
                  </a:lnTo>
                  <a:lnTo>
                    <a:pt x="31327" y="51138"/>
                  </a:lnTo>
                  <a:lnTo>
                    <a:pt x="31335" y="47003"/>
                  </a:lnTo>
                  <a:lnTo>
                    <a:pt x="19479" y="47003"/>
                  </a:lnTo>
                  <a:lnTo>
                    <a:pt x="19479" y="53779"/>
                  </a:lnTo>
                  <a:lnTo>
                    <a:pt x="19356" y="58555"/>
                  </a:lnTo>
                  <a:lnTo>
                    <a:pt x="18987" y="63230"/>
                  </a:lnTo>
                  <a:lnTo>
                    <a:pt x="18373" y="67803"/>
                  </a:lnTo>
                  <a:lnTo>
                    <a:pt x="17514" y="72275"/>
                  </a:lnTo>
                  <a:lnTo>
                    <a:pt x="16408" y="76645"/>
                  </a:lnTo>
                  <a:lnTo>
                    <a:pt x="15058" y="80914"/>
                  </a:lnTo>
                  <a:lnTo>
                    <a:pt x="13461" y="85080"/>
                  </a:lnTo>
                  <a:lnTo>
                    <a:pt x="11619" y="89146"/>
                  </a:lnTo>
                  <a:lnTo>
                    <a:pt x="9532" y="93109"/>
                  </a:lnTo>
                  <a:lnTo>
                    <a:pt x="7198" y="96971"/>
                  </a:lnTo>
                  <a:lnTo>
                    <a:pt x="0" y="92737"/>
                  </a:lnTo>
                  <a:lnTo>
                    <a:pt x="2252" y="88883"/>
                  </a:lnTo>
                  <a:lnTo>
                    <a:pt x="4268" y="84945"/>
                  </a:lnTo>
                  <a:lnTo>
                    <a:pt x="6046" y="80922"/>
                  </a:lnTo>
                  <a:lnTo>
                    <a:pt x="7588" y="76815"/>
                  </a:lnTo>
                  <a:lnTo>
                    <a:pt x="8892" y="72622"/>
                  </a:lnTo>
                  <a:lnTo>
                    <a:pt x="9959" y="68345"/>
                  </a:lnTo>
                  <a:lnTo>
                    <a:pt x="10789" y="63984"/>
                  </a:lnTo>
                  <a:lnTo>
                    <a:pt x="11382" y="59538"/>
                  </a:lnTo>
                  <a:lnTo>
                    <a:pt x="11738" y="55007"/>
                  </a:lnTo>
                  <a:lnTo>
                    <a:pt x="11856" y="50391"/>
                  </a:lnTo>
                  <a:lnTo>
                    <a:pt x="11856" y="16514"/>
                  </a:lnTo>
                  <a:lnTo>
                    <a:pt x="42769" y="16514"/>
                  </a:lnTo>
                  <a:lnTo>
                    <a:pt x="42688" y="14901"/>
                  </a:lnTo>
                  <a:lnTo>
                    <a:pt x="42616" y="13279"/>
                  </a:lnTo>
                  <a:lnTo>
                    <a:pt x="42553" y="11649"/>
                  </a:lnTo>
                  <a:lnTo>
                    <a:pt x="42498" y="10010"/>
                  </a:lnTo>
                  <a:lnTo>
                    <a:pt x="42451" y="8363"/>
                  </a:lnTo>
                  <a:lnTo>
                    <a:pt x="42413" y="6707"/>
                  </a:lnTo>
                  <a:lnTo>
                    <a:pt x="42383" y="5043"/>
                  </a:lnTo>
                  <a:lnTo>
                    <a:pt x="42362" y="3370"/>
                  </a:lnTo>
                  <a:lnTo>
                    <a:pt x="42349" y="1689"/>
                  </a:lnTo>
                  <a:lnTo>
                    <a:pt x="42345" y="0"/>
                  </a:lnTo>
                  <a:lnTo>
                    <a:pt x="50814" y="0"/>
                  </a:lnTo>
                  <a:lnTo>
                    <a:pt x="50814" y="165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7158446" y="2774261"/>
              <a:ext cx="14820" cy="14820"/>
            </a:xfrm>
            <a:custGeom>
              <a:avLst/>
              <a:pathLst>
                <a:path w="14820" h="14820">
                  <a:moveTo>
                    <a:pt x="6351" y="0"/>
                  </a:moveTo>
                  <a:lnTo>
                    <a:pt x="7198" y="863"/>
                  </a:lnTo>
                  <a:lnTo>
                    <a:pt x="8045" y="1761"/>
                  </a:lnTo>
                  <a:lnTo>
                    <a:pt x="8892" y="2693"/>
                  </a:lnTo>
                  <a:lnTo>
                    <a:pt x="9739" y="3658"/>
                  </a:lnTo>
                  <a:lnTo>
                    <a:pt x="10586" y="4658"/>
                  </a:lnTo>
                  <a:lnTo>
                    <a:pt x="11433" y="5691"/>
                  </a:lnTo>
                  <a:lnTo>
                    <a:pt x="12280" y="6758"/>
                  </a:lnTo>
                  <a:lnTo>
                    <a:pt x="13127" y="7859"/>
                  </a:lnTo>
                  <a:lnTo>
                    <a:pt x="13974" y="8994"/>
                  </a:lnTo>
                  <a:lnTo>
                    <a:pt x="14820" y="10162"/>
                  </a:lnTo>
                  <a:lnTo>
                    <a:pt x="8892" y="14820"/>
                  </a:lnTo>
                  <a:lnTo>
                    <a:pt x="8117" y="13724"/>
                  </a:lnTo>
                  <a:lnTo>
                    <a:pt x="7317" y="12635"/>
                  </a:lnTo>
                  <a:lnTo>
                    <a:pt x="6491" y="11556"/>
                  </a:lnTo>
                  <a:lnTo>
                    <a:pt x="5640" y="10484"/>
                  </a:lnTo>
                  <a:lnTo>
                    <a:pt x="4763" y="9421"/>
                  </a:lnTo>
                  <a:lnTo>
                    <a:pt x="3861" y="8367"/>
                  </a:lnTo>
                  <a:lnTo>
                    <a:pt x="2934" y="7321"/>
                  </a:lnTo>
                  <a:lnTo>
                    <a:pt x="1981" y="6284"/>
                  </a:lnTo>
                  <a:lnTo>
                    <a:pt x="1003" y="5255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7189781" y="2780612"/>
              <a:ext cx="94854" cy="91043"/>
            </a:xfrm>
            <a:custGeom>
              <a:avLst/>
              <a:pathLst>
                <a:path w="94854" h="91043">
                  <a:moveTo>
                    <a:pt x="7198" y="0"/>
                  </a:moveTo>
                  <a:lnTo>
                    <a:pt x="87232" y="0"/>
                  </a:lnTo>
                  <a:lnTo>
                    <a:pt x="87232" y="8045"/>
                  </a:lnTo>
                  <a:lnTo>
                    <a:pt x="52932" y="8045"/>
                  </a:lnTo>
                  <a:lnTo>
                    <a:pt x="52932" y="35570"/>
                  </a:lnTo>
                  <a:lnTo>
                    <a:pt x="94854" y="35570"/>
                  </a:lnTo>
                  <a:lnTo>
                    <a:pt x="94854" y="43616"/>
                  </a:lnTo>
                  <a:lnTo>
                    <a:pt x="52932" y="43616"/>
                  </a:lnTo>
                  <a:lnTo>
                    <a:pt x="52932" y="80033"/>
                  </a:lnTo>
                  <a:lnTo>
                    <a:pt x="52908" y="81185"/>
                  </a:lnTo>
                  <a:lnTo>
                    <a:pt x="52838" y="82269"/>
                  </a:lnTo>
                  <a:lnTo>
                    <a:pt x="52722" y="83285"/>
                  </a:lnTo>
                  <a:lnTo>
                    <a:pt x="52559" y="84234"/>
                  </a:lnTo>
                  <a:lnTo>
                    <a:pt x="52349" y="85114"/>
                  </a:lnTo>
                  <a:lnTo>
                    <a:pt x="52093" y="85927"/>
                  </a:lnTo>
                  <a:lnTo>
                    <a:pt x="51790" y="86673"/>
                  </a:lnTo>
                  <a:lnTo>
                    <a:pt x="51441" y="87350"/>
                  </a:lnTo>
                  <a:lnTo>
                    <a:pt x="51045" y="87960"/>
                  </a:lnTo>
                  <a:lnTo>
                    <a:pt x="50603" y="88502"/>
                  </a:lnTo>
                  <a:lnTo>
                    <a:pt x="50084" y="88985"/>
                  </a:lnTo>
                  <a:lnTo>
                    <a:pt x="49459" y="89417"/>
                  </a:lnTo>
                  <a:lnTo>
                    <a:pt x="48729" y="89798"/>
                  </a:lnTo>
                  <a:lnTo>
                    <a:pt x="47892" y="90128"/>
                  </a:lnTo>
                  <a:lnTo>
                    <a:pt x="46950" y="90408"/>
                  </a:lnTo>
                  <a:lnTo>
                    <a:pt x="45902" y="90636"/>
                  </a:lnTo>
                  <a:lnTo>
                    <a:pt x="44748" y="90814"/>
                  </a:lnTo>
                  <a:lnTo>
                    <a:pt x="43489" y="90941"/>
                  </a:lnTo>
                  <a:lnTo>
                    <a:pt x="42123" y="91017"/>
                  </a:lnTo>
                  <a:lnTo>
                    <a:pt x="40651" y="91043"/>
                  </a:lnTo>
                  <a:lnTo>
                    <a:pt x="39216" y="91030"/>
                  </a:lnTo>
                  <a:lnTo>
                    <a:pt x="37789" y="90992"/>
                  </a:lnTo>
                  <a:lnTo>
                    <a:pt x="36370" y="90928"/>
                  </a:lnTo>
                  <a:lnTo>
                    <a:pt x="34960" y="90840"/>
                  </a:lnTo>
                  <a:lnTo>
                    <a:pt x="33558" y="90725"/>
                  </a:lnTo>
                  <a:lnTo>
                    <a:pt x="32165" y="90585"/>
                  </a:lnTo>
                  <a:lnTo>
                    <a:pt x="30781" y="90420"/>
                  </a:lnTo>
                  <a:lnTo>
                    <a:pt x="29404" y="90230"/>
                  </a:lnTo>
                  <a:lnTo>
                    <a:pt x="28037" y="90014"/>
                  </a:lnTo>
                  <a:lnTo>
                    <a:pt x="26677" y="89772"/>
                  </a:lnTo>
                  <a:lnTo>
                    <a:pt x="24983" y="81727"/>
                  </a:lnTo>
                  <a:lnTo>
                    <a:pt x="26423" y="81968"/>
                  </a:lnTo>
                  <a:lnTo>
                    <a:pt x="27863" y="82184"/>
                  </a:lnTo>
                  <a:lnTo>
                    <a:pt x="29303" y="82375"/>
                  </a:lnTo>
                  <a:lnTo>
                    <a:pt x="30742" y="82540"/>
                  </a:lnTo>
                  <a:lnTo>
                    <a:pt x="32182" y="82679"/>
                  </a:lnTo>
                  <a:lnTo>
                    <a:pt x="33622" y="82794"/>
                  </a:lnTo>
                  <a:lnTo>
                    <a:pt x="35062" y="82883"/>
                  </a:lnTo>
                  <a:lnTo>
                    <a:pt x="36501" y="82946"/>
                  </a:lnTo>
                  <a:lnTo>
                    <a:pt x="37941" y="82984"/>
                  </a:lnTo>
                  <a:lnTo>
                    <a:pt x="39381" y="82997"/>
                  </a:lnTo>
                  <a:lnTo>
                    <a:pt x="39876" y="82989"/>
                  </a:lnTo>
                  <a:lnTo>
                    <a:pt x="40346" y="82963"/>
                  </a:lnTo>
                  <a:lnTo>
                    <a:pt x="40791" y="82921"/>
                  </a:lnTo>
                  <a:lnTo>
                    <a:pt x="41210" y="82862"/>
                  </a:lnTo>
                  <a:lnTo>
                    <a:pt x="41604" y="82785"/>
                  </a:lnTo>
                  <a:lnTo>
                    <a:pt x="41973" y="82692"/>
                  </a:lnTo>
                  <a:lnTo>
                    <a:pt x="42316" y="82582"/>
                  </a:lnTo>
                  <a:lnTo>
                    <a:pt x="42633" y="82455"/>
                  </a:lnTo>
                  <a:lnTo>
                    <a:pt x="42925" y="82311"/>
                  </a:lnTo>
                  <a:lnTo>
                    <a:pt x="43192" y="82150"/>
                  </a:lnTo>
                  <a:lnTo>
                    <a:pt x="43433" y="81955"/>
                  </a:lnTo>
                  <a:lnTo>
                    <a:pt x="43649" y="81710"/>
                  </a:lnTo>
                  <a:lnTo>
                    <a:pt x="43840" y="81413"/>
                  </a:lnTo>
                  <a:lnTo>
                    <a:pt x="44005" y="81066"/>
                  </a:lnTo>
                  <a:lnTo>
                    <a:pt x="44145" y="80668"/>
                  </a:lnTo>
                  <a:lnTo>
                    <a:pt x="44259" y="80219"/>
                  </a:lnTo>
                  <a:lnTo>
                    <a:pt x="44348" y="79720"/>
                  </a:lnTo>
                  <a:lnTo>
                    <a:pt x="44412" y="79169"/>
                  </a:lnTo>
                  <a:lnTo>
                    <a:pt x="44450" y="78568"/>
                  </a:lnTo>
                  <a:lnTo>
                    <a:pt x="44462" y="77916"/>
                  </a:lnTo>
                  <a:lnTo>
                    <a:pt x="44462" y="43616"/>
                  </a:lnTo>
                  <a:lnTo>
                    <a:pt x="0" y="43616"/>
                  </a:lnTo>
                  <a:lnTo>
                    <a:pt x="0" y="35570"/>
                  </a:lnTo>
                  <a:lnTo>
                    <a:pt x="44462" y="35570"/>
                  </a:lnTo>
                  <a:lnTo>
                    <a:pt x="44462" y="8045"/>
                  </a:lnTo>
                  <a:lnTo>
                    <a:pt x="7198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7295222" y="2774261"/>
              <a:ext cx="37264" cy="97395"/>
            </a:xfrm>
            <a:custGeom>
              <a:avLst/>
              <a:pathLst>
                <a:path w="37264" h="97395">
                  <a:moveTo>
                    <a:pt x="7622" y="4658"/>
                  </a:moveTo>
                  <a:lnTo>
                    <a:pt x="15244" y="7198"/>
                  </a:lnTo>
                  <a:lnTo>
                    <a:pt x="15070" y="8553"/>
                  </a:lnTo>
                  <a:lnTo>
                    <a:pt x="14888" y="9908"/>
                  </a:lnTo>
                  <a:lnTo>
                    <a:pt x="14698" y="11263"/>
                  </a:lnTo>
                  <a:lnTo>
                    <a:pt x="14499" y="12619"/>
                  </a:lnTo>
                  <a:lnTo>
                    <a:pt x="14291" y="13974"/>
                  </a:lnTo>
                  <a:lnTo>
                    <a:pt x="14075" y="15329"/>
                  </a:lnTo>
                  <a:lnTo>
                    <a:pt x="13851" y="16684"/>
                  </a:lnTo>
                  <a:lnTo>
                    <a:pt x="13618" y="18039"/>
                  </a:lnTo>
                  <a:lnTo>
                    <a:pt x="13377" y="19394"/>
                  </a:lnTo>
                  <a:lnTo>
                    <a:pt x="13127" y="20749"/>
                  </a:lnTo>
                  <a:lnTo>
                    <a:pt x="18632" y="20749"/>
                  </a:lnTo>
                  <a:lnTo>
                    <a:pt x="18632" y="0"/>
                  </a:lnTo>
                  <a:lnTo>
                    <a:pt x="27524" y="0"/>
                  </a:lnTo>
                  <a:lnTo>
                    <a:pt x="27524" y="20749"/>
                  </a:lnTo>
                  <a:lnTo>
                    <a:pt x="35993" y="20749"/>
                  </a:lnTo>
                  <a:lnTo>
                    <a:pt x="35993" y="28795"/>
                  </a:lnTo>
                  <a:lnTo>
                    <a:pt x="27524" y="28795"/>
                  </a:lnTo>
                  <a:lnTo>
                    <a:pt x="27524" y="52508"/>
                  </a:lnTo>
                  <a:lnTo>
                    <a:pt x="28371" y="51996"/>
                  </a:lnTo>
                  <a:lnTo>
                    <a:pt x="29218" y="51475"/>
                  </a:lnTo>
                  <a:lnTo>
                    <a:pt x="30065" y="50946"/>
                  </a:lnTo>
                  <a:lnTo>
                    <a:pt x="30912" y="50408"/>
                  </a:lnTo>
                  <a:lnTo>
                    <a:pt x="31759" y="49862"/>
                  </a:lnTo>
                  <a:lnTo>
                    <a:pt x="32606" y="49307"/>
                  </a:lnTo>
                  <a:lnTo>
                    <a:pt x="33453" y="48744"/>
                  </a:lnTo>
                  <a:lnTo>
                    <a:pt x="34300" y="48172"/>
                  </a:lnTo>
                  <a:lnTo>
                    <a:pt x="35146" y="47592"/>
                  </a:lnTo>
                  <a:lnTo>
                    <a:pt x="35993" y="47003"/>
                  </a:lnTo>
                  <a:lnTo>
                    <a:pt x="37264" y="55049"/>
                  </a:lnTo>
                  <a:lnTo>
                    <a:pt x="36328" y="55803"/>
                  </a:lnTo>
                  <a:lnTo>
                    <a:pt x="35384" y="56539"/>
                  </a:lnTo>
                  <a:lnTo>
                    <a:pt x="34431" y="57259"/>
                  </a:lnTo>
                  <a:lnTo>
                    <a:pt x="33470" y="57962"/>
                  </a:lnTo>
                  <a:lnTo>
                    <a:pt x="32500" y="58648"/>
                  </a:lnTo>
                  <a:lnTo>
                    <a:pt x="31522" y="59317"/>
                  </a:lnTo>
                  <a:lnTo>
                    <a:pt x="30535" y="59969"/>
                  </a:lnTo>
                  <a:lnTo>
                    <a:pt x="29540" y="60605"/>
                  </a:lnTo>
                  <a:lnTo>
                    <a:pt x="28536" y="61223"/>
                  </a:lnTo>
                  <a:lnTo>
                    <a:pt x="27524" y="61824"/>
                  </a:lnTo>
                  <a:lnTo>
                    <a:pt x="27524" y="97395"/>
                  </a:lnTo>
                  <a:lnTo>
                    <a:pt x="18632" y="97395"/>
                  </a:lnTo>
                  <a:lnTo>
                    <a:pt x="18632" y="66482"/>
                  </a:lnTo>
                  <a:lnTo>
                    <a:pt x="17272" y="67236"/>
                  </a:lnTo>
                  <a:lnTo>
                    <a:pt x="15905" y="67973"/>
                  </a:lnTo>
                  <a:lnTo>
                    <a:pt x="14528" y="68693"/>
                  </a:lnTo>
                  <a:lnTo>
                    <a:pt x="13144" y="69396"/>
                  </a:lnTo>
                  <a:lnTo>
                    <a:pt x="11750" y="70082"/>
                  </a:lnTo>
                  <a:lnTo>
                    <a:pt x="10349" y="70751"/>
                  </a:lnTo>
                  <a:lnTo>
                    <a:pt x="8939" y="71403"/>
                  </a:lnTo>
                  <a:lnTo>
                    <a:pt x="7520" y="72038"/>
                  </a:lnTo>
                  <a:lnTo>
                    <a:pt x="6093" y="72656"/>
                  </a:lnTo>
                  <a:lnTo>
                    <a:pt x="4658" y="73258"/>
                  </a:lnTo>
                  <a:lnTo>
                    <a:pt x="1270" y="64788"/>
                  </a:lnTo>
                  <a:lnTo>
                    <a:pt x="3120" y="64102"/>
                  </a:lnTo>
                  <a:lnTo>
                    <a:pt x="4945" y="63399"/>
                  </a:lnTo>
                  <a:lnTo>
                    <a:pt x="6745" y="62680"/>
                  </a:lnTo>
                  <a:lnTo>
                    <a:pt x="8519" y="61943"/>
                  </a:lnTo>
                  <a:lnTo>
                    <a:pt x="10268" y="61189"/>
                  </a:lnTo>
                  <a:lnTo>
                    <a:pt x="11992" y="60418"/>
                  </a:lnTo>
                  <a:lnTo>
                    <a:pt x="13690" y="59631"/>
                  </a:lnTo>
                  <a:lnTo>
                    <a:pt x="15363" y="58826"/>
                  </a:lnTo>
                  <a:lnTo>
                    <a:pt x="17010" y="58005"/>
                  </a:lnTo>
                  <a:lnTo>
                    <a:pt x="18632" y="57166"/>
                  </a:lnTo>
                  <a:lnTo>
                    <a:pt x="18632" y="28795"/>
                  </a:lnTo>
                  <a:lnTo>
                    <a:pt x="11856" y="28795"/>
                  </a:lnTo>
                  <a:lnTo>
                    <a:pt x="11424" y="30886"/>
                  </a:lnTo>
                  <a:lnTo>
                    <a:pt x="10976" y="32928"/>
                  </a:lnTo>
                  <a:lnTo>
                    <a:pt x="10510" y="34918"/>
                  </a:lnTo>
                  <a:lnTo>
                    <a:pt x="10027" y="36857"/>
                  </a:lnTo>
                  <a:lnTo>
                    <a:pt x="9527" y="38746"/>
                  </a:lnTo>
                  <a:lnTo>
                    <a:pt x="9011" y="40584"/>
                  </a:lnTo>
                  <a:lnTo>
                    <a:pt x="8477" y="42371"/>
                  </a:lnTo>
                  <a:lnTo>
                    <a:pt x="7927" y="44107"/>
                  </a:lnTo>
                  <a:lnTo>
                    <a:pt x="7359" y="45792"/>
                  </a:lnTo>
                  <a:lnTo>
                    <a:pt x="6775" y="47427"/>
                  </a:lnTo>
                  <a:lnTo>
                    <a:pt x="0" y="41922"/>
                  </a:lnTo>
                  <a:lnTo>
                    <a:pt x="1067" y="38500"/>
                  </a:lnTo>
                  <a:lnTo>
                    <a:pt x="2066" y="35011"/>
                  </a:lnTo>
                  <a:lnTo>
                    <a:pt x="2998" y="31454"/>
                  </a:lnTo>
                  <a:lnTo>
                    <a:pt x="3861" y="27829"/>
                  </a:lnTo>
                  <a:lnTo>
                    <a:pt x="4658" y="24137"/>
                  </a:lnTo>
                  <a:lnTo>
                    <a:pt x="5386" y="20376"/>
                  </a:lnTo>
                  <a:lnTo>
                    <a:pt x="6046" y="16548"/>
                  </a:lnTo>
                  <a:lnTo>
                    <a:pt x="6639" y="12652"/>
                  </a:lnTo>
                  <a:lnTo>
                    <a:pt x="7164" y="8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7335027" y="2773837"/>
              <a:ext cx="58860" cy="41075"/>
            </a:xfrm>
            <a:custGeom>
              <a:avLst/>
              <a:pathLst>
                <a:path w="58860" h="41075">
                  <a:moveTo>
                    <a:pt x="5081" y="12703"/>
                  </a:moveTo>
                  <a:lnTo>
                    <a:pt x="25830" y="12703"/>
                  </a:lnTo>
                  <a:lnTo>
                    <a:pt x="25830" y="0"/>
                  </a:lnTo>
                  <a:lnTo>
                    <a:pt x="34300" y="0"/>
                  </a:lnTo>
                  <a:lnTo>
                    <a:pt x="34300" y="12703"/>
                  </a:lnTo>
                  <a:lnTo>
                    <a:pt x="55472" y="12703"/>
                  </a:lnTo>
                  <a:lnTo>
                    <a:pt x="55472" y="20325"/>
                  </a:lnTo>
                  <a:lnTo>
                    <a:pt x="34300" y="20325"/>
                  </a:lnTo>
                  <a:lnTo>
                    <a:pt x="34300" y="33029"/>
                  </a:lnTo>
                  <a:lnTo>
                    <a:pt x="58860" y="33029"/>
                  </a:lnTo>
                  <a:lnTo>
                    <a:pt x="58860" y="41075"/>
                  </a:lnTo>
                  <a:lnTo>
                    <a:pt x="0" y="41075"/>
                  </a:lnTo>
                  <a:lnTo>
                    <a:pt x="0" y="33029"/>
                  </a:lnTo>
                  <a:lnTo>
                    <a:pt x="25830" y="33029"/>
                  </a:lnTo>
                  <a:lnTo>
                    <a:pt x="25830" y="20325"/>
                  </a:lnTo>
                  <a:lnTo>
                    <a:pt x="5081" y="203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7335451" y="2817877"/>
              <a:ext cx="58860" cy="53779"/>
            </a:xfrm>
            <a:custGeom>
              <a:avLst/>
              <a:pathLst>
                <a:path w="58860" h="53779">
                  <a:moveTo>
                    <a:pt x="0" y="9316"/>
                  </a:moveTo>
                  <a:lnTo>
                    <a:pt x="39381" y="9316"/>
                  </a:lnTo>
                  <a:lnTo>
                    <a:pt x="39381" y="0"/>
                  </a:lnTo>
                  <a:lnTo>
                    <a:pt x="47850" y="0"/>
                  </a:lnTo>
                  <a:lnTo>
                    <a:pt x="47850" y="9316"/>
                  </a:lnTo>
                  <a:lnTo>
                    <a:pt x="58860" y="9316"/>
                  </a:lnTo>
                  <a:lnTo>
                    <a:pt x="58860" y="17361"/>
                  </a:lnTo>
                  <a:lnTo>
                    <a:pt x="47850" y="17361"/>
                  </a:lnTo>
                  <a:lnTo>
                    <a:pt x="47850" y="42769"/>
                  </a:lnTo>
                  <a:lnTo>
                    <a:pt x="47827" y="43920"/>
                  </a:lnTo>
                  <a:lnTo>
                    <a:pt x="47757" y="45005"/>
                  </a:lnTo>
                  <a:lnTo>
                    <a:pt x="47641" y="46021"/>
                  </a:lnTo>
                  <a:lnTo>
                    <a:pt x="47478" y="46969"/>
                  </a:lnTo>
                  <a:lnTo>
                    <a:pt x="47268" y="47850"/>
                  </a:lnTo>
                  <a:lnTo>
                    <a:pt x="47012" y="48663"/>
                  </a:lnTo>
                  <a:lnTo>
                    <a:pt x="46709" y="49408"/>
                  </a:lnTo>
                  <a:lnTo>
                    <a:pt x="46360" y="50086"/>
                  </a:lnTo>
                  <a:lnTo>
                    <a:pt x="45964" y="50696"/>
                  </a:lnTo>
                  <a:lnTo>
                    <a:pt x="45521" y="51238"/>
                  </a:lnTo>
                  <a:lnTo>
                    <a:pt x="45007" y="51721"/>
                  </a:lnTo>
                  <a:lnTo>
                    <a:pt x="44395" y="52152"/>
                  </a:lnTo>
                  <a:lnTo>
                    <a:pt x="43685" y="52534"/>
                  </a:lnTo>
                  <a:lnTo>
                    <a:pt x="42879" y="52864"/>
                  </a:lnTo>
                  <a:lnTo>
                    <a:pt x="41975" y="53143"/>
                  </a:lnTo>
                  <a:lnTo>
                    <a:pt x="40973" y="53372"/>
                  </a:lnTo>
                  <a:lnTo>
                    <a:pt x="39874" y="53550"/>
                  </a:lnTo>
                  <a:lnTo>
                    <a:pt x="38678" y="53677"/>
                  </a:lnTo>
                  <a:lnTo>
                    <a:pt x="37384" y="53753"/>
                  </a:lnTo>
                  <a:lnTo>
                    <a:pt x="35993" y="53779"/>
                  </a:lnTo>
                  <a:lnTo>
                    <a:pt x="34816" y="53766"/>
                  </a:lnTo>
                  <a:lnTo>
                    <a:pt x="33656" y="53728"/>
                  </a:lnTo>
                  <a:lnTo>
                    <a:pt x="32513" y="53664"/>
                  </a:lnTo>
                  <a:lnTo>
                    <a:pt x="31386" y="53575"/>
                  </a:lnTo>
                  <a:lnTo>
                    <a:pt x="30277" y="53461"/>
                  </a:lnTo>
                  <a:lnTo>
                    <a:pt x="29184" y="53321"/>
                  </a:lnTo>
                  <a:lnTo>
                    <a:pt x="28109" y="53156"/>
                  </a:lnTo>
                  <a:lnTo>
                    <a:pt x="27050" y="52966"/>
                  </a:lnTo>
                  <a:lnTo>
                    <a:pt x="26008" y="52750"/>
                  </a:lnTo>
                  <a:lnTo>
                    <a:pt x="24983" y="52508"/>
                  </a:lnTo>
                  <a:lnTo>
                    <a:pt x="23290" y="43616"/>
                  </a:lnTo>
                  <a:lnTo>
                    <a:pt x="24560" y="43937"/>
                  </a:lnTo>
                  <a:lnTo>
                    <a:pt x="25830" y="44225"/>
                  </a:lnTo>
                  <a:lnTo>
                    <a:pt x="27101" y="44479"/>
                  </a:lnTo>
                  <a:lnTo>
                    <a:pt x="28371" y="44700"/>
                  </a:lnTo>
                  <a:lnTo>
                    <a:pt x="29641" y="44886"/>
                  </a:lnTo>
                  <a:lnTo>
                    <a:pt x="30912" y="45038"/>
                  </a:lnTo>
                  <a:lnTo>
                    <a:pt x="32182" y="45157"/>
                  </a:lnTo>
                  <a:lnTo>
                    <a:pt x="33453" y="45242"/>
                  </a:lnTo>
                  <a:lnTo>
                    <a:pt x="34723" y="45292"/>
                  </a:lnTo>
                  <a:lnTo>
                    <a:pt x="35993" y="45309"/>
                  </a:lnTo>
                  <a:lnTo>
                    <a:pt x="36637" y="45267"/>
                  </a:lnTo>
                  <a:lnTo>
                    <a:pt x="37213" y="45140"/>
                  </a:lnTo>
                  <a:lnTo>
                    <a:pt x="37721" y="44928"/>
                  </a:lnTo>
                  <a:lnTo>
                    <a:pt x="38161" y="44632"/>
                  </a:lnTo>
                  <a:lnTo>
                    <a:pt x="38534" y="44251"/>
                  </a:lnTo>
                  <a:lnTo>
                    <a:pt x="38839" y="43785"/>
                  </a:lnTo>
                  <a:lnTo>
                    <a:pt x="39076" y="43234"/>
                  </a:lnTo>
                  <a:lnTo>
                    <a:pt x="39245" y="42599"/>
                  </a:lnTo>
                  <a:lnTo>
                    <a:pt x="39347" y="41879"/>
                  </a:lnTo>
                  <a:lnTo>
                    <a:pt x="39381" y="41075"/>
                  </a:lnTo>
                  <a:lnTo>
                    <a:pt x="39381" y="17361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7343496" y="2839473"/>
              <a:ext cx="15244" cy="18632"/>
            </a:xfrm>
            <a:custGeom>
              <a:avLst/>
              <a:pathLst>
                <a:path w="15244" h="18632">
                  <a:moveTo>
                    <a:pt x="7622" y="0"/>
                  </a:moveTo>
                  <a:lnTo>
                    <a:pt x="8460" y="1367"/>
                  </a:lnTo>
                  <a:lnTo>
                    <a:pt x="9282" y="2760"/>
                  </a:lnTo>
                  <a:lnTo>
                    <a:pt x="10086" y="4179"/>
                  </a:lnTo>
                  <a:lnTo>
                    <a:pt x="10874" y="5623"/>
                  </a:lnTo>
                  <a:lnTo>
                    <a:pt x="11645" y="7092"/>
                  </a:lnTo>
                  <a:lnTo>
                    <a:pt x="12398" y="8587"/>
                  </a:lnTo>
                  <a:lnTo>
                    <a:pt x="13135" y="10107"/>
                  </a:lnTo>
                  <a:lnTo>
                    <a:pt x="13855" y="11653"/>
                  </a:lnTo>
                  <a:lnTo>
                    <a:pt x="14558" y="13224"/>
                  </a:lnTo>
                  <a:lnTo>
                    <a:pt x="15244" y="14820"/>
                  </a:lnTo>
                  <a:lnTo>
                    <a:pt x="7198" y="18632"/>
                  </a:lnTo>
                  <a:lnTo>
                    <a:pt x="6593" y="16955"/>
                  </a:lnTo>
                  <a:lnTo>
                    <a:pt x="5962" y="15312"/>
                  </a:lnTo>
                  <a:lnTo>
                    <a:pt x="5305" y="13703"/>
                  </a:lnTo>
                  <a:lnTo>
                    <a:pt x="4624" y="12127"/>
                  </a:lnTo>
                  <a:lnTo>
                    <a:pt x="3916" y="10586"/>
                  </a:lnTo>
                  <a:lnTo>
                    <a:pt x="3184" y="9078"/>
                  </a:lnTo>
                  <a:lnTo>
                    <a:pt x="2426" y="7605"/>
                  </a:lnTo>
                  <a:lnTo>
                    <a:pt x="1643" y="6165"/>
                  </a:lnTo>
                  <a:lnTo>
                    <a:pt x="834" y="4759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7408709" y="2773414"/>
              <a:ext cx="90619" cy="27948"/>
            </a:xfrm>
            <a:custGeom>
              <a:avLst/>
              <a:pathLst>
                <a:path w="90619" h="27948">
                  <a:moveTo>
                    <a:pt x="90619" y="9316"/>
                  </a:moveTo>
                  <a:lnTo>
                    <a:pt x="90619" y="27948"/>
                  </a:lnTo>
                  <a:lnTo>
                    <a:pt x="81727" y="27948"/>
                  </a:lnTo>
                  <a:lnTo>
                    <a:pt x="81727" y="16938"/>
                  </a:lnTo>
                  <a:lnTo>
                    <a:pt x="8469" y="16938"/>
                  </a:lnTo>
                  <a:lnTo>
                    <a:pt x="8469" y="27524"/>
                  </a:lnTo>
                  <a:lnTo>
                    <a:pt x="0" y="27524"/>
                  </a:lnTo>
                  <a:lnTo>
                    <a:pt x="0" y="9316"/>
                  </a:lnTo>
                  <a:lnTo>
                    <a:pt x="41922" y="9316"/>
                  </a:lnTo>
                  <a:lnTo>
                    <a:pt x="41579" y="8562"/>
                  </a:lnTo>
                  <a:lnTo>
                    <a:pt x="41227" y="7825"/>
                  </a:lnTo>
                  <a:lnTo>
                    <a:pt x="40867" y="7105"/>
                  </a:lnTo>
                  <a:lnTo>
                    <a:pt x="40499" y="6402"/>
                  </a:lnTo>
                  <a:lnTo>
                    <a:pt x="40122" y="5716"/>
                  </a:lnTo>
                  <a:lnTo>
                    <a:pt x="39737" y="5047"/>
                  </a:lnTo>
                  <a:lnTo>
                    <a:pt x="39343" y="4395"/>
                  </a:lnTo>
                  <a:lnTo>
                    <a:pt x="38941" y="3760"/>
                  </a:lnTo>
                  <a:lnTo>
                    <a:pt x="38530" y="3142"/>
                  </a:lnTo>
                  <a:lnTo>
                    <a:pt x="38111" y="2540"/>
                  </a:lnTo>
                  <a:lnTo>
                    <a:pt x="46580" y="0"/>
                  </a:lnTo>
                  <a:lnTo>
                    <a:pt x="47240" y="855"/>
                  </a:lnTo>
                  <a:lnTo>
                    <a:pt x="47867" y="1727"/>
                  </a:lnTo>
                  <a:lnTo>
                    <a:pt x="48460" y="2616"/>
                  </a:lnTo>
                  <a:lnTo>
                    <a:pt x="49019" y="3523"/>
                  </a:lnTo>
                  <a:lnTo>
                    <a:pt x="49544" y="4446"/>
                  </a:lnTo>
                  <a:lnTo>
                    <a:pt x="50035" y="5386"/>
                  </a:lnTo>
                  <a:lnTo>
                    <a:pt x="50493" y="6343"/>
                  </a:lnTo>
                  <a:lnTo>
                    <a:pt x="50916" y="7317"/>
                  </a:lnTo>
                  <a:lnTo>
                    <a:pt x="51306" y="8308"/>
                  </a:lnTo>
                  <a:lnTo>
                    <a:pt x="51661" y="93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7405744" y="2804326"/>
              <a:ext cx="97395" cy="66906"/>
            </a:xfrm>
            <a:custGeom>
              <a:avLst/>
              <a:pathLst>
                <a:path w="97395" h="66906">
                  <a:moveTo>
                    <a:pt x="13974" y="0"/>
                  </a:moveTo>
                  <a:lnTo>
                    <a:pt x="82574" y="0"/>
                  </a:lnTo>
                  <a:lnTo>
                    <a:pt x="82574" y="7622"/>
                  </a:lnTo>
                  <a:lnTo>
                    <a:pt x="53355" y="7622"/>
                  </a:lnTo>
                  <a:lnTo>
                    <a:pt x="53355" y="26677"/>
                  </a:lnTo>
                  <a:lnTo>
                    <a:pt x="82150" y="26677"/>
                  </a:lnTo>
                  <a:lnTo>
                    <a:pt x="82150" y="34300"/>
                  </a:lnTo>
                  <a:lnTo>
                    <a:pt x="53355" y="34300"/>
                  </a:lnTo>
                  <a:lnTo>
                    <a:pt x="53355" y="54625"/>
                  </a:lnTo>
                  <a:lnTo>
                    <a:pt x="55341" y="54786"/>
                  </a:lnTo>
                  <a:lnTo>
                    <a:pt x="57403" y="54930"/>
                  </a:lnTo>
                  <a:lnTo>
                    <a:pt x="59542" y="55057"/>
                  </a:lnTo>
                  <a:lnTo>
                    <a:pt x="61756" y="55167"/>
                  </a:lnTo>
                  <a:lnTo>
                    <a:pt x="64047" y="55261"/>
                  </a:lnTo>
                  <a:lnTo>
                    <a:pt x="66415" y="55337"/>
                  </a:lnTo>
                  <a:lnTo>
                    <a:pt x="68858" y="55396"/>
                  </a:lnTo>
                  <a:lnTo>
                    <a:pt x="71377" y="55438"/>
                  </a:lnTo>
                  <a:lnTo>
                    <a:pt x="73973" y="55464"/>
                  </a:lnTo>
                  <a:lnTo>
                    <a:pt x="76645" y="55472"/>
                  </a:lnTo>
                  <a:lnTo>
                    <a:pt x="97395" y="55472"/>
                  </a:lnTo>
                  <a:lnTo>
                    <a:pt x="94430" y="64365"/>
                  </a:lnTo>
                  <a:lnTo>
                    <a:pt x="76645" y="64365"/>
                  </a:lnTo>
                  <a:lnTo>
                    <a:pt x="71155" y="64325"/>
                  </a:lnTo>
                  <a:lnTo>
                    <a:pt x="66033" y="64204"/>
                  </a:lnTo>
                  <a:lnTo>
                    <a:pt x="61280" y="64003"/>
                  </a:lnTo>
                  <a:lnTo>
                    <a:pt x="56895" y="63721"/>
                  </a:lnTo>
                  <a:lnTo>
                    <a:pt x="52879" y="63359"/>
                  </a:lnTo>
                  <a:lnTo>
                    <a:pt x="49231" y="62917"/>
                  </a:lnTo>
                  <a:lnTo>
                    <a:pt x="45951" y="62394"/>
                  </a:lnTo>
                  <a:lnTo>
                    <a:pt x="43040" y="61790"/>
                  </a:lnTo>
                  <a:lnTo>
                    <a:pt x="40497" y="61106"/>
                  </a:lnTo>
                  <a:lnTo>
                    <a:pt x="38322" y="60342"/>
                  </a:lnTo>
                  <a:lnTo>
                    <a:pt x="36360" y="59468"/>
                  </a:lnTo>
                  <a:lnTo>
                    <a:pt x="34452" y="58454"/>
                  </a:lnTo>
                  <a:lnTo>
                    <a:pt x="32599" y="57300"/>
                  </a:lnTo>
                  <a:lnTo>
                    <a:pt x="30802" y="56006"/>
                  </a:lnTo>
                  <a:lnTo>
                    <a:pt x="29059" y="54573"/>
                  </a:lnTo>
                  <a:lnTo>
                    <a:pt x="27372" y="52999"/>
                  </a:lnTo>
                  <a:lnTo>
                    <a:pt x="25739" y="51286"/>
                  </a:lnTo>
                  <a:lnTo>
                    <a:pt x="24162" y="49434"/>
                  </a:lnTo>
                  <a:lnTo>
                    <a:pt x="22640" y="47442"/>
                  </a:lnTo>
                  <a:lnTo>
                    <a:pt x="21172" y="45309"/>
                  </a:lnTo>
                  <a:lnTo>
                    <a:pt x="20109" y="47660"/>
                  </a:lnTo>
                  <a:lnTo>
                    <a:pt x="18953" y="49967"/>
                  </a:lnTo>
                  <a:lnTo>
                    <a:pt x="17704" y="52233"/>
                  </a:lnTo>
                  <a:lnTo>
                    <a:pt x="16362" y="54456"/>
                  </a:lnTo>
                  <a:lnTo>
                    <a:pt x="14926" y="56637"/>
                  </a:lnTo>
                  <a:lnTo>
                    <a:pt x="13398" y="58775"/>
                  </a:lnTo>
                  <a:lnTo>
                    <a:pt x="11776" y="60871"/>
                  </a:lnTo>
                  <a:lnTo>
                    <a:pt x="10061" y="62925"/>
                  </a:lnTo>
                  <a:lnTo>
                    <a:pt x="8253" y="64937"/>
                  </a:lnTo>
                  <a:lnTo>
                    <a:pt x="6351" y="66906"/>
                  </a:lnTo>
                  <a:lnTo>
                    <a:pt x="0" y="60554"/>
                  </a:lnTo>
                  <a:lnTo>
                    <a:pt x="3408" y="56603"/>
                  </a:lnTo>
                  <a:lnTo>
                    <a:pt x="6521" y="52542"/>
                  </a:lnTo>
                  <a:lnTo>
                    <a:pt x="9337" y="48371"/>
                  </a:lnTo>
                  <a:lnTo>
                    <a:pt x="11856" y="44090"/>
                  </a:lnTo>
                  <a:lnTo>
                    <a:pt x="14079" y="39699"/>
                  </a:lnTo>
                  <a:lnTo>
                    <a:pt x="16006" y="35197"/>
                  </a:lnTo>
                  <a:lnTo>
                    <a:pt x="17636" y="30586"/>
                  </a:lnTo>
                  <a:lnTo>
                    <a:pt x="18970" y="25864"/>
                  </a:lnTo>
                  <a:lnTo>
                    <a:pt x="20008" y="21033"/>
                  </a:lnTo>
                  <a:lnTo>
                    <a:pt x="20749" y="16091"/>
                  </a:lnTo>
                  <a:lnTo>
                    <a:pt x="29218" y="18208"/>
                  </a:lnTo>
                  <a:lnTo>
                    <a:pt x="28943" y="20148"/>
                  </a:lnTo>
                  <a:lnTo>
                    <a:pt x="28625" y="22070"/>
                  </a:lnTo>
                  <a:lnTo>
                    <a:pt x="28265" y="23976"/>
                  </a:lnTo>
                  <a:lnTo>
                    <a:pt x="27863" y="25864"/>
                  </a:lnTo>
                  <a:lnTo>
                    <a:pt x="27418" y="27736"/>
                  </a:lnTo>
                  <a:lnTo>
                    <a:pt x="26931" y="29591"/>
                  </a:lnTo>
                  <a:lnTo>
                    <a:pt x="26402" y="31428"/>
                  </a:lnTo>
                  <a:lnTo>
                    <a:pt x="25830" y="33249"/>
                  </a:lnTo>
                  <a:lnTo>
                    <a:pt x="25216" y="35053"/>
                  </a:lnTo>
                  <a:lnTo>
                    <a:pt x="24560" y="36840"/>
                  </a:lnTo>
                  <a:lnTo>
                    <a:pt x="26283" y="39521"/>
                  </a:lnTo>
                  <a:lnTo>
                    <a:pt x="28066" y="41973"/>
                  </a:lnTo>
                  <a:lnTo>
                    <a:pt x="29908" y="44196"/>
                  </a:lnTo>
                  <a:lnTo>
                    <a:pt x="31810" y="46190"/>
                  </a:lnTo>
                  <a:lnTo>
                    <a:pt x="33770" y="47956"/>
                  </a:lnTo>
                  <a:lnTo>
                    <a:pt x="35790" y="49493"/>
                  </a:lnTo>
                  <a:lnTo>
                    <a:pt x="37869" y="50802"/>
                  </a:lnTo>
                  <a:lnTo>
                    <a:pt x="40008" y="51881"/>
                  </a:lnTo>
                  <a:lnTo>
                    <a:pt x="42205" y="52733"/>
                  </a:lnTo>
                  <a:lnTo>
                    <a:pt x="44462" y="53355"/>
                  </a:lnTo>
                  <a:lnTo>
                    <a:pt x="44462" y="7622"/>
                  </a:lnTo>
                  <a:lnTo>
                    <a:pt x="13974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7526430" y="2778495"/>
              <a:ext cx="71987" cy="36840"/>
            </a:xfrm>
            <a:custGeom>
              <a:avLst/>
              <a:pathLst>
                <a:path w="71987" h="36840">
                  <a:moveTo>
                    <a:pt x="0" y="0"/>
                  </a:moveTo>
                  <a:lnTo>
                    <a:pt x="71987" y="0"/>
                  </a:lnTo>
                  <a:lnTo>
                    <a:pt x="71987" y="36840"/>
                  </a:lnTo>
                  <a:lnTo>
                    <a:pt x="0" y="368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7534899" y="2786541"/>
              <a:ext cx="55472" cy="20749"/>
            </a:xfrm>
            <a:custGeom>
              <a:avLst/>
              <a:pathLst>
                <a:path w="55472" h="20749">
                  <a:moveTo>
                    <a:pt x="0" y="20749"/>
                  </a:moveTo>
                  <a:lnTo>
                    <a:pt x="55472" y="20749"/>
                  </a:lnTo>
                  <a:lnTo>
                    <a:pt x="55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7517537" y="2823805"/>
              <a:ext cx="40228" cy="47850"/>
            </a:xfrm>
            <a:custGeom>
              <a:avLst/>
              <a:pathLst>
                <a:path w="40228" h="47850">
                  <a:moveTo>
                    <a:pt x="40228" y="0"/>
                  </a:moveTo>
                  <a:lnTo>
                    <a:pt x="40228" y="47850"/>
                  </a:lnTo>
                  <a:lnTo>
                    <a:pt x="32182" y="47850"/>
                  </a:lnTo>
                  <a:lnTo>
                    <a:pt x="32182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7525583" y="2831427"/>
              <a:ext cx="24137" cy="26254"/>
            </a:xfrm>
            <a:custGeom>
              <a:avLst/>
              <a:pathLst>
                <a:path w="24137" h="26254">
                  <a:moveTo>
                    <a:pt x="0" y="26254"/>
                  </a:moveTo>
                  <a:lnTo>
                    <a:pt x="24137" y="26254"/>
                  </a:lnTo>
                  <a:lnTo>
                    <a:pt x="24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7567082" y="2823805"/>
              <a:ext cx="39804" cy="47850"/>
            </a:xfrm>
            <a:custGeom>
              <a:avLst/>
              <a:pathLst>
                <a:path w="39804" h="47850">
                  <a:moveTo>
                    <a:pt x="39804" y="0"/>
                  </a:moveTo>
                  <a:lnTo>
                    <a:pt x="39804" y="47850"/>
                  </a:lnTo>
                  <a:lnTo>
                    <a:pt x="31759" y="47850"/>
                  </a:lnTo>
                  <a:lnTo>
                    <a:pt x="31759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7575127" y="2831427"/>
              <a:ext cx="23713" cy="26254"/>
            </a:xfrm>
            <a:custGeom>
              <a:avLst/>
              <a:pathLst>
                <a:path w="23713" h="26254">
                  <a:moveTo>
                    <a:pt x="0" y="26254"/>
                  </a:moveTo>
                  <a:lnTo>
                    <a:pt x="23713" y="26254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7622131" y="2774261"/>
              <a:ext cx="39804" cy="97395"/>
            </a:xfrm>
            <a:custGeom>
              <a:avLst/>
              <a:pathLst>
                <a:path w="39804" h="97395">
                  <a:moveTo>
                    <a:pt x="8045" y="2117"/>
                  </a:moveTo>
                  <a:lnTo>
                    <a:pt x="15667" y="2117"/>
                  </a:lnTo>
                  <a:lnTo>
                    <a:pt x="15667" y="27948"/>
                  </a:lnTo>
                  <a:lnTo>
                    <a:pt x="27101" y="27948"/>
                  </a:lnTo>
                  <a:lnTo>
                    <a:pt x="27101" y="0"/>
                  </a:lnTo>
                  <a:lnTo>
                    <a:pt x="35146" y="0"/>
                  </a:lnTo>
                  <a:lnTo>
                    <a:pt x="35146" y="27948"/>
                  </a:lnTo>
                  <a:lnTo>
                    <a:pt x="39804" y="27948"/>
                  </a:lnTo>
                  <a:lnTo>
                    <a:pt x="39804" y="35570"/>
                  </a:lnTo>
                  <a:lnTo>
                    <a:pt x="15667" y="35570"/>
                  </a:lnTo>
                  <a:lnTo>
                    <a:pt x="15667" y="52932"/>
                  </a:lnTo>
                  <a:lnTo>
                    <a:pt x="35993" y="52932"/>
                  </a:lnTo>
                  <a:lnTo>
                    <a:pt x="35993" y="97395"/>
                  </a:lnTo>
                  <a:lnTo>
                    <a:pt x="27948" y="97395"/>
                  </a:lnTo>
                  <a:lnTo>
                    <a:pt x="27948" y="60554"/>
                  </a:lnTo>
                  <a:lnTo>
                    <a:pt x="15667" y="60554"/>
                  </a:lnTo>
                  <a:lnTo>
                    <a:pt x="15350" y="65034"/>
                  </a:lnTo>
                  <a:lnTo>
                    <a:pt x="14905" y="69328"/>
                  </a:lnTo>
                  <a:lnTo>
                    <a:pt x="14334" y="73435"/>
                  </a:lnTo>
                  <a:lnTo>
                    <a:pt x="13635" y="77357"/>
                  </a:lnTo>
                  <a:lnTo>
                    <a:pt x="12809" y="81092"/>
                  </a:lnTo>
                  <a:lnTo>
                    <a:pt x="11856" y="84640"/>
                  </a:lnTo>
                  <a:lnTo>
                    <a:pt x="10776" y="88002"/>
                  </a:lnTo>
                  <a:lnTo>
                    <a:pt x="9570" y="91178"/>
                  </a:lnTo>
                  <a:lnTo>
                    <a:pt x="8236" y="94168"/>
                  </a:lnTo>
                  <a:lnTo>
                    <a:pt x="6775" y="96971"/>
                  </a:lnTo>
                  <a:lnTo>
                    <a:pt x="0" y="91890"/>
                  </a:lnTo>
                  <a:lnTo>
                    <a:pt x="1528" y="88773"/>
                  </a:lnTo>
                  <a:lnTo>
                    <a:pt x="2896" y="85521"/>
                  </a:lnTo>
                  <a:lnTo>
                    <a:pt x="4103" y="82133"/>
                  </a:lnTo>
                  <a:lnTo>
                    <a:pt x="5149" y="78610"/>
                  </a:lnTo>
                  <a:lnTo>
                    <a:pt x="6034" y="74951"/>
                  </a:lnTo>
                  <a:lnTo>
                    <a:pt x="6758" y="71157"/>
                  </a:lnTo>
                  <a:lnTo>
                    <a:pt x="7321" y="67228"/>
                  </a:lnTo>
                  <a:lnTo>
                    <a:pt x="7723" y="63162"/>
                  </a:lnTo>
                  <a:lnTo>
                    <a:pt x="7965" y="58962"/>
                  </a:lnTo>
                  <a:lnTo>
                    <a:pt x="8045" y="546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7663206" y="2774684"/>
              <a:ext cx="56319" cy="96971"/>
            </a:xfrm>
            <a:custGeom>
              <a:avLst/>
              <a:pathLst>
                <a:path w="56319" h="96971">
                  <a:moveTo>
                    <a:pt x="23713" y="0"/>
                  </a:moveTo>
                  <a:lnTo>
                    <a:pt x="32606" y="2540"/>
                  </a:lnTo>
                  <a:lnTo>
                    <a:pt x="32182" y="3459"/>
                  </a:lnTo>
                  <a:lnTo>
                    <a:pt x="31759" y="4353"/>
                  </a:lnTo>
                  <a:lnTo>
                    <a:pt x="31335" y="5221"/>
                  </a:lnTo>
                  <a:lnTo>
                    <a:pt x="30912" y="6063"/>
                  </a:lnTo>
                  <a:lnTo>
                    <a:pt x="30488" y="6881"/>
                  </a:lnTo>
                  <a:lnTo>
                    <a:pt x="30065" y="7673"/>
                  </a:lnTo>
                  <a:lnTo>
                    <a:pt x="29641" y="8439"/>
                  </a:lnTo>
                  <a:lnTo>
                    <a:pt x="29218" y="9180"/>
                  </a:lnTo>
                  <a:lnTo>
                    <a:pt x="28795" y="9896"/>
                  </a:lnTo>
                  <a:lnTo>
                    <a:pt x="28371" y="10586"/>
                  </a:lnTo>
                  <a:lnTo>
                    <a:pt x="52508" y="10586"/>
                  </a:lnTo>
                  <a:lnTo>
                    <a:pt x="52508" y="52508"/>
                  </a:lnTo>
                  <a:lnTo>
                    <a:pt x="28371" y="52508"/>
                  </a:lnTo>
                  <a:lnTo>
                    <a:pt x="27668" y="54333"/>
                  </a:lnTo>
                  <a:lnTo>
                    <a:pt x="26914" y="56082"/>
                  </a:lnTo>
                  <a:lnTo>
                    <a:pt x="26110" y="57755"/>
                  </a:lnTo>
                  <a:lnTo>
                    <a:pt x="25254" y="59351"/>
                  </a:lnTo>
                  <a:lnTo>
                    <a:pt x="24348" y="60871"/>
                  </a:lnTo>
                  <a:lnTo>
                    <a:pt x="23391" y="62315"/>
                  </a:lnTo>
                  <a:lnTo>
                    <a:pt x="22383" y="63683"/>
                  </a:lnTo>
                  <a:lnTo>
                    <a:pt x="21325" y="64975"/>
                  </a:lnTo>
                  <a:lnTo>
                    <a:pt x="20215" y="66190"/>
                  </a:lnTo>
                  <a:lnTo>
                    <a:pt x="19055" y="67329"/>
                  </a:lnTo>
                  <a:lnTo>
                    <a:pt x="32606" y="67329"/>
                  </a:lnTo>
                  <a:lnTo>
                    <a:pt x="32606" y="57590"/>
                  </a:lnTo>
                  <a:lnTo>
                    <a:pt x="41075" y="57590"/>
                  </a:lnTo>
                  <a:lnTo>
                    <a:pt x="41075" y="67329"/>
                  </a:lnTo>
                  <a:lnTo>
                    <a:pt x="56319" y="67329"/>
                  </a:lnTo>
                  <a:lnTo>
                    <a:pt x="56319" y="75375"/>
                  </a:lnTo>
                  <a:lnTo>
                    <a:pt x="41075" y="75375"/>
                  </a:lnTo>
                  <a:lnTo>
                    <a:pt x="41075" y="96971"/>
                  </a:lnTo>
                  <a:lnTo>
                    <a:pt x="32606" y="96971"/>
                  </a:lnTo>
                  <a:lnTo>
                    <a:pt x="32606" y="75375"/>
                  </a:lnTo>
                  <a:lnTo>
                    <a:pt x="0" y="75375"/>
                  </a:lnTo>
                  <a:lnTo>
                    <a:pt x="0" y="67329"/>
                  </a:lnTo>
                  <a:lnTo>
                    <a:pt x="5928" y="67329"/>
                  </a:lnTo>
                  <a:lnTo>
                    <a:pt x="7817" y="66190"/>
                  </a:lnTo>
                  <a:lnTo>
                    <a:pt x="9587" y="64975"/>
                  </a:lnTo>
                  <a:lnTo>
                    <a:pt x="11238" y="63683"/>
                  </a:lnTo>
                  <a:lnTo>
                    <a:pt x="12771" y="62315"/>
                  </a:lnTo>
                  <a:lnTo>
                    <a:pt x="14185" y="60871"/>
                  </a:lnTo>
                  <a:lnTo>
                    <a:pt x="15481" y="59351"/>
                  </a:lnTo>
                  <a:lnTo>
                    <a:pt x="16658" y="57755"/>
                  </a:lnTo>
                  <a:lnTo>
                    <a:pt x="17717" y="56082"/>
                  </a:lnTo>
                  <a:lnTo>
                    <a:pt x="18657" y="54333"/>
                  </a:lnTo>
                  <a:lnTo>
                    <a:pt x="19479" y="52508"/>
                  </a:lnTo>
                  <a:lnTo>
                    <a:pt x="3811" y="52508"/>
                  </a:lnTo>
                  <a:lnTo>
                    <a:pt x="3811" y="10586"/>
                  </a:lnTo>
                  <a:lnTo>
                    <a:pt x="19055" y="10586"/>
                  </a:lnTo>
                  <a:lnTo>
                    <a:pt x="19559" y="9565"/>
                  </a:lnTo>
                  <a:lnTo>
                    <a:pt x="20054" y="8536"/>
                  </a:lnTo>
                  <a:lnTo>
                    <a:pt x="20541" y="7499"/>
                  </a:lnTo>
                  <a:lnTo>
                    <a:pt x="21020" y="6453"/>
                  </a:lnTo>
                  <a:lnTo>
                    <a:pt x="21490" y="5399"/>
                  </a:lnTo>
                  <a:lnTo>
                    <a:pt x="21952" y="4336"/>
                  </a:lnTo>
                  <a:lnTo>
                    <a:pt x="22405" y="3264"/>
                  </a:lnTo>
                  <a:lnTo>
                    <a:pt x="22849" y="2185"/>
                  </a:lnTo>
                  <a:lnTo>
                    <a:pt x="23285" y="10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7675063" y="2792469"/>
              <a:ext cx="13127" cy="10162"/>
            </a:xfrm>
            <a:custGeom>
              <a:avLst/>
              <a:pathLst>
                <a:path w="13127" h="10162">
                  <a:moveTo>
                    <a:pt x="0" y="10162"/>
                  </a:moveTo>
                  <a:lnTo>
                    <a:pt x="12703" y="10162"/>
                  </a:lnTo>
                  <a:lnTo>
                    <a:pt x="12784" y="9222"/>
                  </a:lnTo>
                  <a:lnTo>
                    <a:pt x="12856" y="8265"/>
                  </a:lnTo>
                  <a:lnTo>
                    <a:pt x="12919" y="7291"/>
                  </a:lnTo>
                  <a:lnTo>
                    <a:pt x="12974" y="6301"/>
                  </a:lnTo>
                  <a:lnTo>
                    <a:pt x="13021" y="5293"/>
                  </a:lnTo>
                  <a:lnTo>
                    <a:pt x="13059" y="4268"/>
                  </a:lnTo>
                  <a:lnTo>
                    <a:pt x="13089" y="3226"/>
                  </a:lnTo>
                  <a:lnTo>
                    <a:pt x="13110" y="2168"/>
                  </a:lnTo>
                  <a:lnTo>
                    <a:pt x="13122" y="1092"/>
                  </a:lnTo>
                  <a:lnTo>
                    <a:pt x="13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7695812" y="2792469"/>
              <a:ext cx="11856" cy="10162"/>
            </a:xfrm>
            <a:custGeom>
              <a:avLst/>
              <a:pathLst>
                <a:path w="11856" h="10162">
                  <a:moveTo>
                    <a:pt x="0" y="0"/>
                  </a:moveTo>
                  <a:lnTo>
                    <a:pt x="0" y="10162"/>
                  </a:lnTo>
                  <a:lnTo>
                    <a:pt x="11856" y="10162"/>
                  </a:lnTo>
                  <a:lnTo>
                    <a:pt x="1185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7675063" y="2809831"/>
              <a:ext cx="12280" cy="10162"/>
            </a:xfrm>
            <a:custGeom>
              <a:avLst/>
              <a:pathLst>
                <a:path w="12280" h="10162">
                  <a:moveTo>
                    <a:pt x="0" y="10162"/>
                  </a:moveTo>
                  <a:lnTo>
                    <a:pt x="10586" y="10162"/>
                  </a:lnTo>
                  <a:lnTo>
                    <a:pt x="10755" y="9375"/>
                  </a:lnTo>
                  <a:lnTo>
                    <a:pt x="10925" y="8536"/>
                  </a:lnTo>
                  <a:lnTo>
                    <a:pt x="11094" y="7647"/>
                  </a:lnTo>
                  <a:lnTo>
                    <a:pt x="11263" y="6707"/>
                  </a:lnTo>
                  <a:lnTo>
                    <a:pt x="11433" y="5716"/>
                  </a:lnTo>
                  <a:lnTo>
                    <a:pt x="11602" y="4674"/>
                  </a:lnTo>
                  <a:lnTo>
                    <a:pt x="11772" y="3582"/>
                  </a:lnTo>
                  <a:lnTo>
                    <a:pt x="11941" y="2439"/>
                  </a:lnTo>
                  <a:lnTo>
                    <a:pt x="12110" y="1244"/>
                  </a:lnTo>
                  <a:lnTo>
                    <a:pt x="122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7693695" y="2809831"/>
              <a:ext cx="13974" cy="10162"/>
            </a:xfrm>
            <a:custGeom>
              <a:avLst/>
              <a:pathLst>
                <a:path w="13974" h="10162">
                  <a:moveTo>
                    <a:pt x="1270" y="0"/>
                  </a:moveTo>
                  <a:lnTo>
                    <a:pt x="1181" y="1168"/>
                  </a:lnTo>
                  <a:lnTo>
                    <a:pt x="1084" y="2303"/>
                  </a:lnTo>
                  <a:lnTo>
                    <a:pt x="978" y="3404"/>
                  </a:lnTo>
                  <a:lnTo>
                    <a:pt x="863" y="4471"/>
                  </a:lnTo>
                  <a:lnTo>
                    <a:pt x="741" y="5504"/>
                  </a:lnTo>
                  <a:lnTo>
                    <a:pt x="609" y="6504"/>
                  </a:lnTo>
                  <a:lnTo>
                    <a:pt x="470" y="7469"/>
                  </a:lnTo>
                  <a:lnTo>
                    <a:pt x="321" y="8401"/>
                  </a:lnTo>
                  <a:lnTo>
                    <a:pt x="165" y="9299"/>
                  </a:lnTo>
                  <a:lnTo>
                    <a:pt x="0" y="10162"/>
                  </a:lnTo>
                  <a:lnTo>
                    <a:pt x="13974" y="10162"/>
                  </a:lnTo>
                  <a:lnTo>
                    <a:pt x="1397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397428" y="3553992"/>
              <a:ext cx="97818" cy="45309"/>
            </a:xfrm>
            <a:custGeom>
              <a:avLst/>
              <a:pathLst>
                <a:path w="97818" h="45309">
                  <a:moveTo>
                    <a:pt x="48697" y="0"/>
                  </a:moveTo>
                  <a:lnTo>
                    <a:pt x="57590" y="2964"/>
                  </a:lnTo>
                  <a:lnTo>
                    <a:pt x="57247" y="3468"/>
                  </a:lnTo>
                  <a:lnTo>
                    <a:pt x="56895" y="3963"/>
                  </a:lnTo>
                  <a:lnTo>
                    <a:pt x="56535" y="4450"/>
                  </a:lnTo>
                  <a:lnTo>
                    <a:pt x="56167" y="4929"/>
                  </a:lnTo>
                  <a:lnTo>
                    <a:pt x="55790" y="5399"/>
                  </a:lnTo>
                  <a:lnTo>
                    <a:pt x="55405" y="5860"/>
                  </a:lnTo>
                  <a:lnTo>
                    <a:pt x="55011" y="6313"/>
                  </a:lnTo>
                  <a:lnTo>
                    <a:pt x="54609" y="6758"/>
                  </a:lnTo>
                  <a:lnTo>
                    <a:pt x="54198" y="7194"/>
                  </a:lnTo>
                  <a:lnTo>
                    <a:pt x="53779" y="7622"/>
                  </a:lnTo>
                  <a:lnTo>
                    <a:pt x="58030" y="11344"/>
                  </a:lnTo>
                  <a:lnTo>
                    <a:pt x="62315" y="14888"/>
                  </a:lnTo>
                  <a:lnTo>
                    <a:pt x="66635" y="18255"/>
                  </a:lnTo>
                  <a:lnTo>
                    <a:pt x="70988" y="21443"/>
                  </a:lnTo>
                  <a:lnTo>
                    <a:pt x="75375" y="24454"/>
                  </a:lnTo>
                  <a:lnTo>
                    <a:pt x="79796" y="27287"/>
                  </a:lnTo>
                  <a:lnTo>
                    <a:pt x="84251" y="29942"/>
                  </a:lnTo>
                  <a:lnTo>
                    <a:pt x="88739" y="32419"/>
                  </a:lnTo>
                  <a:lnTo>
                    <a:pt x="93262" y="34719"/>
                  </a:lnTo>
                  <a:lnTo>
                    <a:pt x="97818" y="36840"/>
                  </a:lnTo>
                  <a:lnTo>
                    <a:pt x="92737" y="45309"/>
                  </a:lnTo>
                  <a:lnTo>
                    <a:pt x="88333" y="43158"/>
                  </a:lnTo>
                  <a:lnTo>
                    <a:pt x="83929" y="40770"/>
                  </a:lnTo>
                  <a:lnTo>
                    <a:pt x="79525" y="38145"/>
                  </a:lnTo>
                  <a:lnTo>
                    <a:pt x="75121" y="35282"/>
                  </a:lnTo>
                  <a:lnTo>
                    <a:pt x="70717" y="32182"/>
                  </a:lnTo>
                  <a:lnTo>
                    <a:pt x="66313" y="28845"/>
                  </a:lnTo>
                  <a:lnTo>
                    <a:pt x="61909" y="25271"/>
                  </a:lnTo>
                  <a:lnTo>
                    <a:pt x="57505" y="21460"/>
                  </a:lnTo>
                  <a:lnTo>
                    <a:pt x="53101" y="17412"/>
                  </a:lnTo>
                  <a:lnTo>
                    <a:pt x="48697" y="13127"/>
                  </a:lnTo>
                  <a:lnTo>
                    <a:pt x="44899" y="16955"/>
                  </a:lnTo>
                  <a:lnTo>
                    <a:pt x="40956" y="20647"/>
                  </a:lnTo>
                  <a:lnTo>
                    <a:pt x="36870" y="24204"/>
                  </a:lnTo>
                  <a:lnTo>
                    <a:pt x="32640" y="27626"/>
                  </a:lnTo>
                  <a:lnTo>
                    <a:pt x="28265" y="30912"/>
                  </a:lnTo>
                  <a:lnTo>
                    <a:pt x="23747" y="34062"/>
                  </a:lnTo>
                  <a:lnTo>
                    <a:pt x="19085" y="37077"/>
                  </a:lnTo>
                  <a:lnTo>
                    <a:pt x="14278" y="39957"/>
                  </a:lnTo>
                  <a:lnTo>
                    <a:pt x="9328" y="42701"/>
                  </a:lnTo>
                  <a:lnTo>
                    <a:pt x="4234" y="45309"/>
                  </a:lnTo>
                  <a:lnTo>
                    <a:pt x="0" y="37687"/>
                  </a:lnTo>
                  <a:lnTo>
                    <a:pt x="6584" y="34109"/>
                  </a:lnTo>
                  <a:lnTo>
                    <a:pt x="12788" y="30488"/>
                  </a:lnTo>
                  <a:lnTo>
                    <a:pt x="18610" y="26826"/>
                  </a:lnTo>
                  <a:lnTo>
                    <a:pt x="24052" y="23120"/>
                  </a:lnTo>
                  <a:lnTo>
                    <a:pt x="29112" y="19373"/>
                  </a:lnTo>
                  <a:lnTo>
                    <a:pt x="33791" y="15583"/>
                  </a:lnTo>
                  <a:lnTo>
                    <a:pt x="38089" y="11750"/>
                  </a:lnTo>
                  <a:lnTo>
                    <a:pt x="42006" y="7876"/>
                  </a:lnTo>
                  <a:lnTo>
                    <a:pt x="45542" y="39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424105" y="3588715"/>
              <a:ext cx="44462" cy="8045"/>
            </a:xfrm>
            <a:custGeom>
              <a:avLst/>
              <a:pathLst>
                <a:path w="44462" h="8045">
                  <a:moveTo>
                    <a:pt x="0" y="0"/>
                  </a:moveTo>
                  <a:lnTo>
                    <a:pt x="44462" y="0"/>
                  </a:lnTo>
                  <a:lnTo>
                    <a:pt x="44462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401662" y="3608618"/>
              <a:ext cx="88925" cy="43616"/>
            </a:xfrm>
            <a:custGeom>
              <a:avLst/>
              <a:pathLst>
                <a:path w="88925" h="43616">
                  <a:moveTo>
                    <a:pt x="30065" y="8045"/>
                  </a:moveTo>
                  <a:lnTo>
                    <a:pt x="0" y="8045"/>
                  </a:lnTo>
                  <a:lnTo>
                    <a:pt x="0" y="0"/>
                  </a:lnTo>
                  <a:lnTo>
                    <a:pt x="88925" y="0"/>
                  </a:lnTo>
                  <a:lnTo>
                    <a:pt x="88925" y="8045"/>
                  </a:lnTo>
                  <a:lnTo>
                    <a:pt x="40651" y="8045"/>
                  </a:lnTo>
                  <a:lnTo>
                    <a:pt x="38788" y="11255"/>
                  </a:lnTo>
                  <a:lnTo>
                    <a:pt x="36925" y="14278"/>
                  </a:lnTo>
                  <a:lnTo>
                    <a:pt x="35062" y="17116"/>
                  </a:lnTo>
                  <a:lnTo>
                    <a:pt x="33199" y="19766"/>
                  </a:lnTo>
                  <a:lnTo>
                    <a:pt x="31335" y="22231"/>
                  </a:lnTo>
                  <a:lnTo>
                    <a:pt x="29472" y="24509"/>
                  </a:lnTo>
                  <a:lnTo>
                    <a:pt x="27609" y="26601"/>
                  </a:lnTo>
                  <a:lnTo>
                    <a:pt x="25746" y="28507"/>
                  </a:lnTo>
                  <a:lnTo>
                    <a:pt x="23882" y="30226"/>
                  </a:lnTo>
                  <a:lnTo>
                    <a:pt x="22019" y="31759"/>
                  </a:lnTo>
                  <a:lnTo>
                    <a:pt x="26267" y="31475"/>
                  </a:lnTo>
                  <a:lnTo>
                    <a:pt x="30539" y="31132"/>
                  </a:lnTo>
                  <a:lnTo>
                    <a:pt x="34837" y="30730"/>
                  </a:lnTo>
                  <a:lnTo>
                    <a:pt x="39161" y="30268"/>
                  </a:lnTo>
                  <a:lnTo>
                    <a:pt x="43510" y="29747"/>
                  </a:lnTo>
                  <a:lnTo>
                    <a:pt x="47884" y="29167"/>
                  </a:lnTo>
                  <a:lnTo>
                    <a:pt x="52284" y="28528"/>
                  </a:lnTo>
                  <a:lnTo>
                    <a:pt x="56709" y="27829"/>
                  </a:lnTo>
                  <a:lnTo>
                    <a:pt x="61159" y="27071"/>
                  </a:lnTo>
                  <a:lnTo>
                    <a:pt x="65635" y="26254"/>
                  </a:lnTo>
                  <a:lnTo>
                    <a:pt x="64704" y="25318"/>
                  </a:lnTo>
                  <a:lnTo>
                    <a:pt x="63772" y="24374"/>
                  </a:lnTo>
                  <a:lnTo>
                    <a:pt x="62841" y="23421"/>
                  </a:lnTo>
                  <a:lnTo>
                    <a:pt x="61909" y="22460"/>
                  </a:lnTo>
                  <a:lnTo>
                    <a:pt x="60977" y="21490"/>
                  </a:lnTo>
                  <a:lnTo>
                    <a:pt x="60046" y="20512"/>
                  </a:lnTo>
                  <a:lnTo>
                    <a:pt x="59114" y="19525"/>
                  </a:lnTo>
                  <a:lnTo>
                    <a:pt x="58182" y="18530"/>
                  </a:lnTo>
                  <a:lnTo>
                    <a:pt x="57251" y="17526"/>
                  </a:lnTo>
                  <a:lnTo>
                    <a:pt x="56319" y="16514"/>
                  </a:lnTo>
                  <a:lnTo>
                    <a:pt x="63518" y="11433"/>
                  </a:lnTo>
                  <a:lnTo>
                    <a:pt x="65885" y="13592"/>
                  </a:lnTo>
                  <a:lnTo>
                    <a:pt x="68244" y="15837"/>
                  </a:lnTo>
                  <a:lnTo>
                    <a:pt x="70594" y="18166"/>
                  </a:lnTo>
                  <a:lnTo>
                    <a:pt x="72936" y="20580"/>
                  </a:lnTo>
                  <a:lnTo>
                    <a:pt x="75269" y="23078"/>
                  </a:lnTo>
                  <a:lnTo>
                    <a:pt x="77594" y="25661"/>
                  </a:lnTo>
                  <a:lnTo>
                    <a:pt x="79910" y="28329"/>
                  </a:lnTo>
                  <a:lnTo>
                    <a:pt x="82218" y="31081"/>
                  </a:lnTo>
                  <a:lnTo>
                    <a:pt x="84517" y="33918"/>
                  </a:lnTo>
                  <a:lnTo>
                    <a:pt x="86808" y="36840"/>
                  </a:lnTo>
                  <a:lnTo>
                    <a:pt x="80033" y="43616"/>
                  </a:lnTo>
                  <a:lnTo>
                    <a:pt x="79262" y="42519"/>
                  </a:lnTo>
                  <a:lnTo>
                    <a:pt x="78475" y="41431"/>
                  </a:lnTo>
                  <a:lnTo>
                    <a:pt x="77670" y="40351"/>
                  </a:lnTo>
                  <a:lnTo>
                    <a:pt x="76848" y="39279"/>
                  </a:lnTo>
                  <a:lnTo>
                    <a:pt x="76010" y="38216"/>
                  </a:lnTo>
                  <a:lnTo>
                    <a:pt x="75155" y="37162"/>
                  </a:lnTo>
                  <a:lnTo>
                    <a:pt x="74282" y="36116"/>
                  </a:lnTo>
                  <a:lnTo>
                    <a:pt x="73393" y="35079"/>
                  </a:lnTo>
                  <a:lnTo>
                    <a:pt x="72487" y="34050"/>
                  </a:lnTo>
                  <a:lnTo>
                    <a:pt x="71564" y="33029"/>
                  </a:lnTo>
                  <a:lnTo>
                    <a:pt x="65686" y="34172"/>
                  </a:lnTo>
                  <a:lnTo>
                    <a:pt x="59741" y="35231"/>
                  </a:lnTo>
                  <a:lnTo>
                    <a:pt x="53728" y="36205"/>
                  </a:lnTo>
                  <a:lnTo>
                    <a:pt x="47647" y="37094"/>
                  </a:lnTo>
                  <a:lnTo>
                    <a:pt x="41498" y="37899"/>
                  </a:lnTo>
                  <a:lnTo>
                    <a:pt x="35282" y="38619"/>
                  </a:lnTo>
                  <a:lnTo>
                    <a:pt x="28998" y="39254"/>
                  </a:lnTo>
                  <a:lnTo>
                    <a:pt x="22646" y="39804"/>
                  </a:lnTo>
                  <a:lnTo>
                    <a:pt x="16226" y="40270"/>
                  </a:lnTo>
                  <a:lnTo>
                    <a:pt x="9739" y="40651"/>
                  </a:lnTo>
                  <a:lnTo>
                    <a:pt x="7198" y="33029"/>
                  </a:lnTo>
                  <a:lnTo>
                    <a:pt x="9790" y="31179"/>
                  </a:lnTo>
                  <a:lnTo>
                    <a:pt x="12314" y="29184"/>
                  </a:lnTo>
                  <a:lnTo>
                    <a:pt x="14770" y="27046"/>
                  </a:lnTo>
                  <a:lnTo>
                    <a:pt x="17158" y="24763"/>
                  </a:lnTo>
                  <a:lnTo>
                    <a:pt x="19479" y="22337"/>
                  </a:lnTo>
                  <a:lnTo>
                    <a:pt x="21731" y="19766"/>
                  </a:lnTo>
                  <a:lnTo>
                    <a:pt x="23916" y="17052"/>
                  </a:lnTo>
                  <a:lnTo>
                    <a:pt x="26034" y="14194"/>
                  </a:lnTo>
                  <a:lnTo>
                    <a:pt x="28083" y="111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518113" y="3626403"/>
              <a:ext cx="17361" cy="29218"/>
            </a:xfrm>
            <a:custGeom>
              <a:avLst/>
              <a:pathLst>
                <a:path w="17361" h="29218">
                  <a:moveTo>
                    <a:pt x="17361" y="13974"/>
                  </a:moveTo>
                  <a:lnTo>
                    <a:pt x="6351" y="29218"/>
                  </a:lnTo>
                  <a:lnTo>
                    <a:pt x="0" y="29218"/>
                  </a:lnTo>
                  <a:lnTo>
                    <a:pt x="7198" y="13974"/>
                  </a:lnTo>
                  <a:lnTo>
                    <a:pt x="846" y="13974"/>
                  </a:lnTo>
                  <a:lnTo>
                    <a:pt x="846" y="0"/>
                  </a:lnTo>
                  <a:lnTo>
                    <a:pt x="1736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4613391" y="3559920"/>
              <a:ext cx="95277" cy="92313"/>
            </a:xfrm>
            <a:custGeom>
              <a:avLst/>
              <a:pathLst>
                <a:path w="95277" h="92313">
                  <a:moveTo>
                    <a:pt x="3387" y="0"/>
                  </a:moveTo>
                  <a:lnTo>
                    <a:pt x="95277" y="0"/>
                  </a:lnTo>
                  <a:lnTo>
                    <a:pt x="95277" y="8469"/>
                  </a:lnTo>
                  <a:lnTo>
                    <a:pt x="59283" y="8469"/>
                  </a:lnTo>
                  <a:lnTo>
                    <a:pt x="58678" y="9578"/>
                  </a:lnTo>
                  <a:lnTo>
                    <a:pt x="58047" y="10704"/>
                  </a:lnTo>
                  <a:lnTo>
                    <a:pt x="57391" y="11848"/>
                  </a:lnTo>
                  <a:lnTo>
                    <a:pt x="56709" y="13008"/>
                  </a:lnTo>
                  <a:lnTo>
                    <a:pt x="56002" y="14185"/>
                  </a:lnTo>
                  <a:lnTo>
                    <a:pt x="55269" y="15379"/>
                  </a:lnTo>
                  <a:lnTo>
                    <a:pt x="54511" y="16591"/>
                  </a:lnTo>
                  <a:lnTo>
                    <a:pt x="53728" y="17819"/>
                  </a:lnTo>
                  <a:lnTo>
                    <a:pt x="52919" y="19064"/>
                  </a:lnTo>
                  <a:lnTo>
                    <a:pt x="52085" y="20325"/>
                  </a:lnTo>
                  <a:lnTo>
                    <a:pt x="52085" y="92313"/>
                  </a:lnTo>
                  <a:lnTo>
                    <a:pt x="42769" y="92313"/>
                  </a:lnTo>
                  <a:lnTo>
                    <a:pt x="42769" y="32606"/>
                  </a:lnTo>
                  <a:lnTo>
                    <a:pt x="39508" y="36612"/>
                  </a:lnTo>
                  <a:lnTo>
                    <a:pt x="36163" y="40499"/>
                  </a:lnTo>
                  <a:lnTo>
                    <a:pt x="32733" y="44268"/>
                  </a:lnTo>
                  <a:lnTo>
                    <a:pt x="29218" y="47918"/>
                  </a:lnTo>
                  <a:lnTo>
                    <a:pt x="25619" y="51450"/>
                  </a:lnTo>
                  <a:lnTo>
                    <a:pt x="21935" y="54863"/>
                  </a:lnTo>
                  <a:lnTo>
                    <a:pt x="18166" y="58157"/>
                  </a:lnTo>
                  <a:lnTo>
                    <a:pt x="14312" y="61333"/>
                  </a:lnTo>
                  <a:lnTo>
                    <a:pt x="10374" y="64390"/>
                  </a:lnTo>
                  <a:lnTo>
                    <a:pt x="6351" y="67329"/>
                  </a:lnTo>
                  <a:lnTo>
                    <a:pt x="0" y="60977"/>
                  </a:lnTo>
                  <a:lnTo>
                    <a:pt x="5602" y="56946"/>
                  </a:lnTo>
                  <a:lnTo>
                    <a:pt x="11060" y="52644"/>
                  </a:lnTo>
                  <a:lnTo>
                    <a:pt x="16375" y="48070"/>
                  </a:lnTo>
                  <a:lnTo>
                    <a:pt x="21545" y="43226"/>
                  </a:lnTo>
                  <a:lnTo>
                    <a:pt x="26571" y="38111"/>
                  </a:lnTo>
                  <a:lnTo>
                    <a:pt x="31454" y="32724"/>
                  </a:lnTo>
                  <a:lnTo>
                    <a:pt x="36192" y="27067"/>
                  </a:lnTo>
                  <a:lnTo>
                    <a:pt x="40787" y="21138"/>
                  </a:lnTo>
                  <a:lnTo>
                    <a:pt x="45237" y="14939"/>
                  </a:lnTo>
                  <a:lnTo>
                    <a:pt x="49544" y="8469"/>
                  </a:lnTo>
                  <a:lnTo>
                    <a:pt x="3387" y="84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4670981" y="3586598"/>
              <a:ext cx="41498" cy="41075"/>
            </a:xfrm>
            <a:custGeom>
              <a:avLst/>
              <a:pathLst>
                <a:path w="41498" h="41075">
                  <a:moveTo>
                    <a:pt x="6775" y="0"/>
                  </a:moveTo>
                  <a:lnTo>
                    <a:pt x="10323" y="2934"/>
                  </a:lnTo>
                  <a:lnTo>
                    <a:pt x="13855" y="5979"/>
                  </a:lnTo>
                  <a:lnTo>
                    <a:pt x="17370" y="9133"/>
                  </a:lnTo>
                  <a:lnTo>
                    <a:pt x="20867" y="12398"/>
                  </a:lnTo>
                  <a:lnTo>
                    <a:pt x="24348" y="15773"/>
                  </a:lnTo>
                  <a:lnTo>
                    <a:pt x="27812" y="19258"/>
                  </a:lnTo>
                  <a:lnTo>
                    <a:pt x="31259" y="22853"/>
                  </a:lnTo>
                  <a:lnTo>
                    <a:pt x="34689" y="26559"/>
                  </a:lnTo>
                  <a:lnTo>
                    <a:pt x="38102" y="30374"/>
                  </a:lnTo>
                  <a:lnTo>
                    <a:pt x="41498" y="34300"/>
                  </a:lnTo>
                  <a:lnTo>
                    <a:pt x="34723" y="41075"/>
                  </a:lnTo>
                  <a:lnTo>
                    <a:pt x="31708" y="37433"/>
                  </a:lnTo>
                  <a:lnTo>
                    <a:pt x="28591" y="33791"/>
                  </a:lnTo>
                  <a:lnTo>
                    <a:pt x="25373" y="30150"/>
                  </a:lnTo>
                  <a:lnTo>
                    <a:pt x="22053" y="26508"/>
                  </a:lnTo>
                  <a:lnTo>
                    <a:pt x="18632" y="22866"/>
                  </a:lnTo>
                  <a:lnTo>
                    <a:pt x="15108" y="19224"/>
                  </a:lnTo>
                  <a:lnTo>
                    <a:pt x="11484" y="15583"/>
                  </a:lnTo>
                  <a:lnTo>
                    <a:pt x="7757" y="11941"/>
                  </a:lnTo>
                  <a:lnTo>
                    <a:pt x="3929" y="8299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727724" y="3558226"/>
              <a:ext cx="87232" cy="94854"/>
            </a:xfrm>
            <a:custGeom>
              <a:avLst/>
              <a:pathLst>
                <a:path w="87232" h="94854">
                  <a:moveTo>
                    <a:pt x="87232" y="0"/>
                  </a:moveTo>
                  <a:lnTo>
                    <a:pt x="87232" y="83421"/>
                  </a:lnTo>
                  <a:lnTo>
                    <a:pt x="87202" y="84414"/>
                  </a:lnTo>
                  <a:lnTo>
                    <a:pt x="87113" y="85360"/>
                  </a:lnTo>
                  <a:lnTo>
                    <a:pt x="86965" y="86260"/>
                  </a:lnTo>
                  <a:lnTo>
                    <a:pt x="86757" y="87113"/>
                  </a:lnTo>
                  <a:lnTo>
                    <a:pt x="86491" y="87920"/>
                  </a:lnTo>
                  <a:lnTo>
                    <a:pt x="86165" y="88680"/>
                  </a:lnTo>
                  <a:lnTo>
                    <a:pt x="85779" y="89393"/>
                  </a:lnTo>
                  <a:lnTo>
                    <a:pt x="85335" y="90060"/>
                  </a:lnTo>
                  <a:lnTo>
                    <a:pt x="84831" y="90681"/>
                  </a:lnTo>
                  <a:lnTo>
                    <a:pt x="84267" y="91254"/>
                  </a:lnTo>
                  <a:lnTo>
                    <a:pt x="83645" y="91777"/>
                  </a:lnTo>
                  <a:lnTo>
                    <a:pt x="82963" y="92245"/>
                  </a:lnTo>
                  <a:lnTo>
                    <a:pt x="82222" y="92658"/>
                  </a:lnTo>
                  <a:lnTo>
                    <a:pt x="81422" y="93016"/>
                  </a:lnTo>
                  <a:lnTo>
                    <a:pt x="80562" y="93319"/>
                  </a:lnTo>
                  <a:lnTo>
                    <a:pt x="79643" y="93567"/>
                  </a:lnTo>
                  <a:lnTo>
                    <a:pt x="78665" y="93759"/>
                  </a:lnTo>
                  <a:lnTo>
                    <a:pt x="77628" y="93897"/>
                  </a:lnTo>
                  <a:lnTo>
                    <a:pt x="76531" y="93979"/>
                  </a:lnTo>
                  <a:lnTo>
                    <a:pt x="75375" y="94007"/>
                  </a:lnTo>
                  <a:lnTo>
                    <a:pt x="74342" y="93998"/>
                  </a:lnTo>
                  <a:lnTo>
                    <a:pt x="73275" y="93973"/>
                  </a:lnTo>
                  <a:lnTo>
                    <a:pt x="72174" y="93931"/>
                  </a:lnTo>
                  <a:lnTo>
                    <a:pt x="71039" y="93871"/>
                  </a:lnTo>
                  <a:lnTo>
                    <a:pt x="69870" y="93795"/>
                  </a:lnTo>
                  <a:lnTo>
                    <a:pt x="68667" y="93702"/>
                  </a:lnTo>
                  <a:lnTo>
                    <a:pt x="67431" y="93592"/>
                  </a:lnTo>
                  <a:lnTo>
                    <a:pt x="66160" y="93465"/>
                  </a:lnTo>
                  <a:lnTo>
                    <a:pt x="64856" y="93321"/>
                  </a:lnTo>
                  <a:lnTo>
                    <a:pt x="63518" y="93160"/>
                  </a:lnTo>
                  <a:lnTo>
                    <a:pt x="61824" y="84691"/>
                  </a:lnTo>
                  <a:lnTo>
                    <a:pt x="63560" y="84852"/>
                  </a:lnTo>
                  <a:lnTo>
                    <a:pt x="65212" y="84996"/>
                  </a:lnTo>
                  <a:lnTo>
                    <a:pt x="66779" y="85123"/>
                  </a:lnTo>
                  <a:lnTo>
                    <a:pt x="68261" y="85233"/>
                  </a:lnTo>
                  <a:lnTo>
                    <a:pt x="69658" y="85326"/>
                  </a:lnTo>
                  <a:lnTo>
                    <a:pt x="70971" y="85402"/>
                  </a:lnTo>
                  <a:lnTo>
                    <a:pt x="72199" y="85462"/>
                  </a:lnTo>
                  <a:lnTo>
                    <a:pt x="73342" y="85504"/>
                  </a:lnTo>
                  <a:lnTo>
                    <a:pt x="74401" y="85529"/>
                  </a:lnTo>
                  <a:lnTo>
                    <a:pt x="75375" y="85538"/>
                  </a:lnTo>
                  <a:lnTo>
                    <a:pt x="76019" y="85495"/>
                  </a:lnTo>
                  <a:lnTo>
                    <a:pt x="76594" y="85368"/>
                  </a:lnTo>
                  <a:lnTo>
                    <a:pt x="77103" y="85157"/>
                  </a:lnTo>
                  <a:lnTo>
                    <a:pt x="77543" y="84860"/>
                  </a:lnTo>
                  <a:lnTo>
                    <a:pt x="77916" y="84479"/>
                  </a:lnTo>
                  <a:lnTo>
                    <a:pt x="78220" y="84013"/>
                  </a:lnTo>
                  <a:lnTo>
                    <a:pt x="78458" y="83463"/>
                  </a:lnTo>
                  <a:lnTo>
                    <a:pt x="78627" y="82828"/>
                  </a:lnTo>
                  <a:lnTo>
                    <a:pt x="78729" y="82108"/>
                  </a:lnTo>
                  <a:lnTo>
                    <a:pt x="78763" y="81303"/>
                  </a:lnTo>
                  <a:lnTo>
                    <a:pt x="78763" y="8045"/>
                  </a:lnTo>
                  <a:lnTo>
                    <a:pt x="8469" y="8045"/>
                  </a:lnTo>
                  <a:lnTo>
                    <a:pt x="8469" y="94854"/>
                  </a:lnTo>
                  <a:lnTo>
                    <a:pt x="0" y="948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4743815" y="3578129"/>
              <a:ext cx="55472" cy="8045"/>
            </a:xfrm>
            <a:custGeom>
              <a:avLst/>
              <a:pathLst>
                <a:path w="55472" h="8045">
                  <a:moveTo>
                    <a:pt x="0" y="0"/>
                  </a:moveTo>
                  <a:lnTo>
                    <a:pt x="55472" y="0"/>
                  </a:lnTo>
                  <a:lnTo>
                    <a:pt x="55472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749320" y="3598031"/>
              <a:ext cx="44462" cy="33029"/>
            </a:xfrm>
            <a:custGeom>
              <a:avLst/>
              <a:pathLst>
                <a:path w="44462" h="33029">
                  <a:moveTo>
                    <a:pt x="0" y="0"/>
                  </a:moveTo>
                  <a:lnTo>
                    <a:pt x="44462" y="0"/>
                  </a:lnTo>
                  <a:lnTo>
                    <a:pt x="44462" y="33029"/>
                  </a:lnTo>
                  <a:lnTo>
                    <a:pt x="0" y="330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4757790" y="3606077"/>
              <a:ext cx="27524" cy="16938"/>
            </a:xfrm>
            <a:custGeom>
              <a:avLst/>
              <a:pathLst>
                <a:path w="27524" h="16938">
                  <a:moveTo>
                    <a:pt x="0" y="16938"/>
                  </a:moveTo>
                  <a:lnTo>
                    <a:pt x="27524" y="16938"/>
                  </a:lnTo>
                  <a:lnTo>
                    <a:pt x="275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4829777" y="3606924"/>
              <a:ext cx="98665" cy="45309"/>
            </a:xfrm>
            <a:custGeom>
              <a:avLst/>
              <a:pathLst>
                <a:path w="98665" h="45309">
                  <a:moveTo>
                    <a:pt x="2964" y="10586"/>
                  </a:moveTo>
                  <a:lnTo>
                    <a:pt x="42345" y="10586"/>
                  </a:lnTo>
                  <a:lnTo>
                    <a:pt x="42591" y="9642"/>
                  </a:lnTo>
                  <a:lnTo>
                    <a:pt x="42819" y="8672"/>
                  </a:lnTo>
                  <a:lnTo>
                    <a:pt x="43031" y="7677"/>
                  </a:lnTo>
                  <a:lnTo>
                    <a:pt x="43226" y="6656"/>
                  </a:lnTo>
                  <a:lnTo>
                    <a:pt x="43404" y="5610"/>
                  </a:lnTo>
                  <a:lnTo>
                    <a:pt x="43565" y="4539"/>
                  </a:lnTo>
                  <a:lnTo>
                    <a:pt x="43709" y="3442"/>
                  </a:lnTo>
                  <a:lnTo>
                    <a:pt x="43836" y="2320"/>
                  </a:lnTo>
                  <a:lnTo>
                    <a:pt x="43946" y="1172"/>
                  </a:lnTo>
                  <a:lnTo>
                    <a:pt x="44039" y="0"/>
                  </a:lnTo>
                  <a:lnTo>
                    <a:pt x="52085" y="846"/>
                  </a:lnTo>
                  <a:lnTo>
                    <a:pt x="52072" y="1858"/>
                  </a:lnTo>
                  <a:lnTo>
                    <a:pt x="52034" y="2862"/>
                  </a:lnTo>
                  <a:lnTo>
                    <a:pt x="51970" y="3857"/>
                  </a:lnTo>
                  <a:lnTo>
                    <a:pt x="51881" y="4844"/>
                  </a:lnTo>
                  <a:lnTo>
                    <a:pt x="51767" y="5822"/>
                  </a:lnTo>
                  <a:lnTo>
                    <a:pt x="51627" y="6792"/>
                  </a:lnTo>
                  <a:lnTo>
                    <a:pt x="51462" y="7753"/>
                  </a:lnTo>
                  <a:lnTo>
                    <a:pt x="51272" y="8706"/>
                  </a:lnTo>
                  <a:lnTo>
                    <a:pt x="51056" y="9650"/>
                  </a:lnTo>
                  <a:lnTo>
                    <a:pt x="50814" y="10586"/>
                  </a:lnTo>
                  <a:lnTo>
                    <a:pt x="96548" y="10586"/>
                  </a:lnTo>
                  <a:lnTo>
                    <a:pt x="96548" y="18632"/>
                  </a:lnTo>
                  <a:lnTo>
                    <a:pt x="57166" y="18632"/>
                  </a:lnTo>
                  <a:lnTo>
                    <a:pt x="59563" y="21096"/>
                  </a:lnTo>
                  <a:lnTo>
                    <a:pt x="62349" y="23408"/>
                  </a:lnTo>
                  <a:lnTo>
                    <a:pt x="65525" y="25568"/>
                  </a:lnTo>
                  <a:lnTo>
                    <a:pt x="69091" y="27575"/>
                  </a:lnTo>
                  <a:lnTo>
                    <a:pt x="73046" y="29430"/>
                  </a:lnTo>
                  <a:lnTo>
                    <a:pt x="77391" y="31132"/>
                  </a:lnTo>
                  <a:lnTo>
                    <a:pt x="82125" y="32682"/>
                  </a:lnTo>
                  <a:lnTo>
                    <a:pt x="87249" y="34079"/>
                  </a:lnTo>
                  <a:lnTo>
                    <a:pt x="92762" y="35324"/>
                  </a:lnTo>
                  <a:lnTo>
                    <a:pt x="98665" y="36417"/>
                  </a:lnTo>
                  <a:lnTo>
                    <a:pt x="94007" y="45309"/>
                  </a:lnTo>
                  <a:lnTo>
                    <a:pt x="87676" y="43832"/>
                  </a:lnTo>
                  <a:lnTo>
                    <a:pt x="81727" y="42108"/>
                  </a:lnTo>
                  <a:lnTo>
                    <a:pt x="76158" y="40139"/>
                  </a:lnTo>
                  <a:lnTo>
                    <a:pt x="70971" y="37924"/>
                  </a:lnTo>
                  <a:lnTo>
                    <a:pt x="66165" y="35464"/>
                  </a:lnTo>
                  <a:lnTo>
                    <a:pt x="61740" y="32758"/>
                  </a:lnTo>
                  <a:lnTo>
                    <a:pt x="57696" y="29807"/>
                  </a:lnTo>
                  <a:lnTo>
                    <a:pt x="54033" y="26610"/>
                  </a:lnTo>
                  <a:lnTo>
                    <a:pt x="50751" y="23167"/>
                  </a:lnTo>
                  <a:lnTo>
                    <a:pt x="47850" y="19479"/>
                  </a:lnTo>
                  <a:lnTo>
                    <a:pt x="47096" y="21160"/>
                  </a:lnTo>
                  <a:lnTo>
                    <a:pt x="46190" y="22815"/>
                  </a:lnTo>
                  <a:lnTo>
                    <a:pt x="45132" y="24446"/>
                  </a:lnTo>
                  <a:lnTo>
                    <a:pt x="43920" y="26051"/>
                  </a:lnTo>
                  <a:lnTo>
                    <a:pt x="42557" y="27630"/>
                  </a:lnTo>
                  <a:lnTo>
                    <a:pt x="41041" y="29184"/>
                  </a:lnTo>
                  <a:lnTo>
                    <a:pt x="39373" y="30713"/>
                  </a:lnTo>
                  <a:lnTo>
                    <a:pt x="37552" y="32216"/>
                  </a:lnTo>
                  <a:lnTo>
                    <a:pt x="35578" y="33694"/>
                  </a:lnTo>
                  <a:lnTo>
                    <a:pt x="33453" y="35146"/>
                  </a:lnTo>
                  <a:lnTo>
                    <a:pt x="31191" y="36544"/>
                  </a:lnTo>
                  <a:lnTo>
                    <a:pt x="28812" y="37857"/>
                  </a:lnTo>
                  <a:lnTo>
                    <a:pt x="26313" y="39085"/>
                  </a:lnTo>
                  <a:lnTo>
                    <a:pt x="23696" y="40228"/>
                  </a:lnTo>
                  <a:lnTo>
                    <a:pt x="20961" y="41287"/>
                  </a:lnTo>
                  <a:lnTo>
                    <a:pt x="18107" y="42261"/>
                  </a:lnTo>
                  <a:lnTo>
                    <a:pt x="15134" y="43150"/>
                  </a:lnTo>
                  <a:lnTo>
                    <a:pt x="12043" y="43954"/>
                  </a:lnTo>
                  <a:lnTo>
                    <a:pt x="8833" y="44674"/>
                  </a:lnTo>
                  <a:lnTo>
                    <a:pt x="5504" y="45309"/>
                  </a:lnTo>
                  <a:lnTo>
                    <a:pt x="0" y="37264"/>
                  </a:lnTo>
                  <a:lnTo>
                    <a:pt x="5263" y="36239"/>
                  </a:lnTo>
                  <a:lnTo>
                    <a:pt x="10213" y="35028"/>
                  </a:lnTo>
                  <a:lnTo>
                    <a:pt x="14850" y="33630"/>
                  </a:lnTo>
                  <a:lnTo>
                    <a:pt x="19174" y="32047"/>
                  </a:lnTo>
                  <a:lnTo>
                    <a:pt x="23184" y="30277"/>
                  </a:lnTo>
                  <a:lnTo>
                    <a:pt x="26881" y="28320"/>
                  </a:lnTo>
                  <a:lnTo>
                    <a:pt x="30264" y="26178"/>
                  </a:lnTo>
                  <a:lnTo>
                    <a:pt x="33334" y="23849"/>
                  </a:lnTo>
                  <a:lnTo>
                    <a:pt x="36091" y="21333"/>
                  </a:lnTo>
                  <a:lnTo>
                    <a:pt x="38534" y="18632"/>
                  </a:lnTo>
                  <a:lnTo>
                    <a:pt x="2964" y="1863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4834012" y="3553992"/>
              <a:ext cx="90619" cy="52932"/>
            </a:xfrm>
            <a:custGeom>
              <a:avLst/>
              <a:pathLst>
                <a:path w="90619" h="52932">
                  <a:moveTo>
                    <a:pt x="2117" y="20325"/>
                  </a:moveTo>
                  <a:lnTo>
                    <a:pt x="42345" y="20325"/>
                  </a:lnTo>
                  <a:lnTo>
                    <a:pt x="42345" y="0"/>
                  </a:lnTo>
                  <a:lnTo>
                    <a:pt x="50391" y="0"/>
                  </a:lnTo>
                  <a:lnTo>
                    <a:pt x="50391" y="20325"/>
                  </a:lnTo>
                  <a:lnTo>
                    <a:pt x="90619" y="20325"/>
                  </a:lnTo>
                  <a:lnTo>
                    <a:pt x="90619" y="27948"/>
                  </a:lnTo>
                  <a:lnTo>
                    <a:pt x="50391" y="27948"/>
                  </a:lnTo>
                  <a:lnTo>
                    <a:pt x="50391" y="49544"/>
                  </a:lnTo>
                  <a:lnTo>
                    <a:pt x="42345" y="49544"/>
                  </a:lnTo>
                  <a:lnTo>
                    <a:pt x="42345" y="28795"/>
                  </a:lnTo>
                  <a:lnTo>
                    <a:pt x="39461" y="31780"/>
                  </a:lnTo>
                  <a:lnTo>
                    <a:pt x="36400" y="34638"/>
                  </a:lnTo>
                  <a:lnTo>
                    <a:pt x="33160" y="37370"/>
                  </a:lnTo>
                  <a:lnTo>
                    <a:pt x="29743" y="39974"/>
                  </a:lnTo>
                  <a:lnTo>
                    <a:pt x="26148" y="42451"/>
                  </a:lnTo>
                  <a:lnTo>
                    <a:pt x="22375" y="44801"/>
                  </a:lnTo>
                  <a:lnTo>
                    <a:pt x="18424" y="47024"/>
                  </a:lnTo>
                  <a:lnTo>
                    <a:pt x="14295" y="49121"/>
                  </a:lnTo>
                  <a:lnTo>
                    <a:pt x="9989" y="51090"/>
                  </a:lnTo>
                  <a:lnTo>
                    <a:pt x="5504" y="52932"/>
                  </a:lnTo>
                  <a:lnTo>
                    <a:pt x="0" y="45733"/>
                  </a:lnTo>
                  <a:lnTo>
                    <a:pt x="3836" y="44335"/>
                  </a:lnTo>
                  <a:lnTo>
                    <a:pt x="7554" y="42853"/>
                  </a:lnTo>
                  <a:lnTo>
                    <a:pt x="11153" y="41287"/>
                  </a:lnTo>
                  <a:lnTo>
                    <a:pt x="14634" y="39635"/>
                  </a:lnTo>
                  <a:lnTo>
                    <a:pt x="17996" y="37899"/>
                  </a:lnTo>
                  <a:lnTo>
                    <a:pt x="21240" y="36078"/>
                  </a:lnTo>
                  <a:lnTo>
                    <a:pt x="24365" y="34172"/>
                  </a:lnTo>
                  <a:lnTo>
                    <a:pt x="27372" y="32182"/>
                  </a:lnTo>
                  <a:lnTo>
                    <a:pt x="30260" y="30107"/>
                  </a:lnTo>
                  <a:lnTo>
                    <a:pt x="33029" y="27948"/>
                  </a:lnTo>
                  <a:lnTo>
                    <a:pt x="2117" y="279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4845445" y="3554839"/>
              <a:ext cx="19479" cy="17785"/>
            </a:xfrm>
            <a:custGeom>
              <a:avLst/>
              <a:pathLst>
                <a:path w="19479" h="17785">
                  <a:moveTo>
                    <a:pt x="6351" y="0"/>
                  </a:moveTo>
                  <a:lnTo>
                    <a:pt x="7855" y="1105"/>
                  </a:lnTo>
                  <a:lnTo>
                    <a:pt x="9316" y="2218"/>
                  </a:lnTo>
                  <a:lnTo>
                    <a:pt x="10734" y="3341"/>
                  </a:lnTo>
                  <a:lnTo>
                    <a:pt x="12110" y="4471"/>
                  </a:lnTo>
                  <a:lnTo>
                    <a:pt x="13444" y="5610"/>
                  </a:lnTo>
                  <a:lnTo>
                    <a:pt x="14736" y="6758"/>
                  </a:lnTo>
                  <a:lnTo>
                    <a:pt x="15985" y="7914"/>
                  </a:lnTo>
                  <a:lnTo>
                    <a:pt x="17192" y="9078"/>
                  </a:lnTo>
                  <a:lnTo>
                    <a:pt x="18356" y="10251"/>
                  </a:lnTo>
                  <a:lnTo>
                    <a:pt x="19479" y="11433"/>
                  </a:lnTo>
                  <a:lnTo>
                    <a:pt x="13127" y="17785"/>
                  </a:lnTo>
                  <a:lnTo>
                    <a:pt x="12005" y="16358"/>
                  </a:lnTo>
                  <a:lnTo>
                    <a:pt x="10840" y="14956"/>
                  </a:lnTo>
                  <a:lnTo>
                    <a:pt x="9633" y="13580"/>
                  </a:lnTo>
                  <a:lnTo>
                    <a:pt x="8384" y="12229"/>
                  </a:lnTo>
                  <a:lnTo>
                    <a:pt x="7092" y="10904"/>
                  </a:lnTo>
                  <a:lnTo>
                    <a:pt x="5759" y="9604"/>
                  </a:lnTo>
                  <a:lnTo>
                    <a:pt x="4382" y="8329"/>
                  </a:lnTo>
                  <a:lnTo>
                    <a:pt x="2964" y="7080"/>
                  </a:lnTo>
                  <a:lnTo>
                    <a:pt x="1503" y="5856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4893296" y="3554839"/>
              <a:ext cx="19055" cy="17785"/>
            </a:xfrm>
            <a:custGeom>
              <a:avLst/>
              <a:pathLst>
                <a:path w="19055" h="17785">
                  <a:moveTo>
                    <a:pt x="11856" y="0"/>
                  </a:moveTo>
                  <a:lnTo>
                    <a:pt x="19055" y="4234"/>
                  </a:lnTo>
                  <a:lnTo>
                    <a:pt x="17780" y="5894"/>
                  </a:lnTo>
                  <a:lnTo>
                    <a:pt x="16497" y="7486"/>
                  </a:lnTo>
                  <a:lnTo>
                    <a:pt x="15206" y="9011"/>
                  </a:lnTo>
                  <a:lnTo>
                    <a:pt x="13906" y="10467"/>
                  </a:lnTo>
                  <a:lnTo>
                    <a:pt x="12597" y="11856"/>
                  </a:lnTo>
                  <a:lnTo>
                    <a:pt x="11280" y="13177"/>
                  </a:lnTo>
                  <a:lnTo>
                    <a:pt x="9955" y="14431"/>
                  </a:lnTo>
                  <a:lnTo>
                    <a:pt x="8621" y="15617"/>
                  </a:lnTo>
                  <a:lnTo>
                    <a:pt x="7279" y="16735"/>
                  </a:lnTo>
                  <a:lnTo>
                    <a:pt x="5928" y="17785"/>
                  </a:lnTo>
                  <a:lnTo>
                    <a:pt x="0" y="12280"/>
                  </a:lnTo>
                  <a:lnTo>
                    <a:pt x="1414" y="11166"/>
                  </a:lnTo>
                  <a:lnTo>
                    <a:pt x="2777" y="10027"/>
                  </a:lnTo>
                  <a:lnTo>
                    <a:pt x="4090" y="8862"/>
                  </a:lnTo>
                  <a:lnTo>
                    <a:pt x="5352" y="7673"/>
                  </a:lnTo>
                  <a:lnTo>
                    <a:pt x="6563" y="6457"/>
                  </a:lnTo>
                  <a:lnTo>
                    <a:pt x="7723" y="5216"/>
                  </a:lnTo>
                  <a:lnTo>
                    <a:pt x="8833" y="3950"/>
                  </a:lnTo>
                  <a:lnTo>
                    <a:pt x="9891" y="2659"/>
                  </a:lnTo>
                  <a:lnTo>
                    <a:pt x="10899" y="134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889485" y="3585328"/>
              <a:ext cx="33029" cy="23290"/>
            </a:xfrm>
            <a:custGeom>
              <a:avLst/>
              <a:pathLst>
                <a:path w="33029" h="23290">
                  <a:moveTo>
                    <a:pt x="5081" y="0"/>
                  </a:moveTo>
                  <a:lnTo>
                    <a:pt x="8104" y="1685"/>
                  </a:lnTo>
                  <a:lnTo>
                    <a:pt x="11077" y="3353"/>
                  </a:lnTo>
                  <a:lnTo>
                    <a:pt x="13999" y="5005"/>
                  </a:lnTo>
                  <a:lnTo>
                    <a:pt x="16870" y="6639"/>
                  </a:lnTo>
                  <a:lnTo>
                    <a:pt x="19690" y="8257"/>
                  </a:lnTo>
                  <a:lnTo>
                    <a:pt x="22460" y="9858"/>
                  </a:lnTo>
                  <a:lnTo>
                    <a:pt x="25178" y="11441"/>
                  </a:lnTo>
                  <a:lnTo>
                    <a:pt x="27846" y="13008"/>
                  </a:lnTo>
                  <a:lnTo>
                    <a:pt x="30463" y="14558"/>
                  </a:lnTo>
                  <a:lnTo>
                    <a:pt x="33029" y="16091"/>
                  </a:lnTo>
                  <a:lnTo>
                    <a:pt x="27101" y="23290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939453" y="3614123"/>
              <a:ext cx="96971" cy="35146"/>
            </a:xfrm>
            <a:custGeom>
              <a:avLst/>
              <a:pathLst>
                <a:path w="96971" h="35146">
                  <a:moveTo>
                    <a:pt x="44462" y="0"/>
                  </a:moveTo>
                  <a:lnTo>
                    <a:pt x="53355" y="0"/>
                  </a:lnTo>
                  <a:lnTo>
                    <a:pt x="53355" y="9739"/>
                  </a:lnTo>
                  <a:lnTo>
                    <a:pt x="89772" y="9739"/>
                  </a:lnTo>
                  <a:lnTo>
                    <a:pt x="89772" y="17361"/>
                  </a:lnTo>
                  <a:lnTo>
                    <a:pt x="53355" y="17361"/>
                  </a:lnTo>
                  <a:lnTo>
                    <a:pt x="53355" y="27101"/>
                  </a:lnTo>
                  <a:lnTo>
                    <a:pt x="96971" y="27101"/>
                  </a:lnTo>
                  <a:lnTo>
                    <a:pt x="96971" y="35146"/>
                  </a:lnTo>
                  <a:lnTo>
                    <a:pt x="0" y="35146"/>
                  </a:lnTo>
                  <a:lnTo>
                    <a:pt x="0" y="27101"/>
                  </a:lnTo>
                  <a:lnTo>
                    <a:pt x="44462" y="27101"/>
                  </a:lnTo>
                  <a:lnTo>
                    <a:pt x="44462" y="17361"/>
                  </a:lnTo>
                  <a:lnTo>
                    <a:pt x="8045" y="17361"/>
                  </a:lnTo>
                  <a:lnTo>
                    <a:pt x="8045" y="9739"/>
                  </a:lnTo>
                  <a:lnTo>
                    <a:pt x="44462" y="97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940723" y="3558650"/>
              <a:ext cx="55896" cy="55896"/>
            </a:xfrm>
            <a:custGeom>
              <a:avLst/>
              <a:pathLst>
                <a:path w="55896" h="55896">
                  <a:moveTo>
                    <a:pt x="3387" y="0"/>
                  </a:moveTo>
                  <a:lnTo>
                    <a:pt x="53355" y="0"/>
                  </a:lnTo>
                  <a:lnTo>
                    <a:pt x="53355" y="7622"/>
                  </a:lnTo>
                  <a:lnTo>
                    <a:pt x="43192" y="7622"/>
                  </a:lnTo>
                  <a:lnTo>
                    <a:pt x="43192" y="22866"/>
                  </a:lnTo>
                  <a:lnTo>
                    <a:pt x="55896" y="22866"/>
                  </a:lnTo>
                  <a:lnTo>
                    <a:pt x="55896" y="30488"/>
                  </a:lnTo>
                  <a:lnTo>
                    <a:pt x="43192" y="30488"/>
                  </a:lnTo>
                  <a:lnTo>
                    <a:pt x="43192" y="54625"/>
                  </a:lnTo>
                  <a:lnTo>
                    <a:pt x="35146" y="54625"/>
                  </a:lnTo>
                  <a:lnTo>
                    <a:pt x="35146" y="30488"/>
                  </a:lnTo>
                  <a:lnTo>
                    <a:pt x="21596" y="30488"/>
                  </a:lnTo>
                  <a:lnTo>
                    <a:pt x="21287" y="33486"/>
                  </a:lnTo>
                  <a:lnTo>
                    <a:pt x="20698" y="36383"/>
                  </a:lnTo>
                  <a:lnTo>
                    <a:pt x="19830" y="39178"/>
                  </a:lnTo>
                  <a:lnTo>
                    <a:pt x="18682" y="41871"/>
                  </a:lnTo>
                  <a:lnTo>
                    <a:pt x="17255" y="44462"/>
                  </a:lnTo>
                  <a:lnTo>
                    <a:pt x="15549" y="46952"/>
                  </a:lnTo>
                  <a:lnTo>
                    <a:pt x="13563" y="49341"/>
                  </a:lnTo>
                  <a:lnTo>
                    <a:pt x="11297" y="51627"/>
                  </a:lnTo>
                  <a:lnTo>
                    <a:pt x="8752" y="53812"/>
                  </a:lnTo>
                  <a:lnTo>
                    <a:pt x="5928" y="55896"/>
                  </a:lnTo>
                  <a:lnTo>
                    <a:pt x="1270" y="48274"/>
                  </a:lnTo>
                  <a:lnTo>
                    <a:pt x="3451" y="46724"/>
                  </a:lnTo>
                  <a:lnTo>
                    <a:pt x="5420" y="45123"/>
                  </a:lnTo>
                  <a:lnTo>
                    <a:pt x="7177" y="43472"/>
                  </a:lnTo>
                  <a:lnTo>
                    <a:pt x="8723" y="41769"/>
                  </a:lnTo>
                  <a:lnTo>
                    <a:pt x="10057" y="40016"/>
                  </a:lnTo>
                  <a:lnTo>
                    <a:pt x="11179" y="38212"/>
                  </a:lnTo>
                  <a:lnTo>
                    <a:pt x="12089" y="36358"/>
                  </a:lnTo>
                  <a:lnTo>
                    <a:pt x="12788" y="34452"/>
                  </a:lnTo>
                  <a:lnTo>
                    <a:pt x="13275" y="32496"/>
                  </a:lnTo>
                  <a:lnTo>
                    <a:pt x="13550" y="30488"/>
                  </a:lnTo>
                  <a:lnTo>
                    <a:pt x="0" y="30488"/>
                  </a:lnTo>
                  <a:lnTo>
                    <a:pt x="0" y="22866"/>
                  </a:lnTo>
                  <a:lnTo>
                    <a:pt x="13550" y="22866"/>
                  </a:lnTo>
                  <a:lnTo>
                    <a:pt x="13550" y="7622"/>
                  </a:lnTo>
                  <a:lnTo>
                    <a:pt x="3387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962319" y="3566272"/>
              <a:ext cx="13550" cy="15244"/>
            </a:xfrm>
            <a:custGeom>
              <a:avLst/>
              <a:pathLst>
                <a:path w="13550" h="15244">
                  <a:moveTo>
                    <a:pt x="13550" y="15244"/>
                  </a:moveTo>
                  <a:lnTo>
                    <a:pt x="13550" y="0"/>
                  </a:lnTo>
                  <a:lnTo>
                    <a:pt x="0" y="0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006782" y="3556533"/>
              <a:ext cx="22866" cy="60130"/>
            </a:xfrm>
            <a:custGeom>
              <a:avLst/>
              <a:pathLst>
                <a:path w="22866" h="60130">
                  <a:moveTo>
                    <a:pt x="14820" y="0"/>
                  </a:moveTo>
                  <a:lnTo>
                    <a:pt x="22866" y="0"/>
                  </a:lnTo>
                  <a:lnTo>
                    <a:pt x="22866" y="48697"/>
                  </a:lnTo>
                  <a:lnTo>
                    <a:pt x="22845" y="49929"/>
                  </a:lnTo>
                  <a:lnTo>
                    <a:pt x="22781" y="51085"/>
                  </a:lnTo>
                  <a:lnTo>
                    <a:pt x="22676" y="52165"/>
                  </a:lnTo>
                  <a:lnTo>
                    <a:pt x="22527" y="53169"/>
                  </a:lnTo>
                  <a:lnTo>
                    <a:pt x="22337" y="54096"/>
                  </a:lnTo>
                  <a:lnTo>
                    <a:pt x="22104" y="54947"/>
                  </a:lnTo>
                  <a:lnTo>
                    <a:pt x="21829" y="55722"/>
                  </a:lnTo>
                  <a:lnTo>
                    <a:pt x="21511" y="56421"/>
                  </a:lnTo>
                  <a:lnTo>
                    <a:pt x="21151" y="57043"/>
                  </a:lnTo>
                  <a:lnTo>
                    <a:pt x="20749" y="57590"/>
                  </a:lnTo>
                  <a:lnTo>
                    <a:pt x="20279" y="58072"/>
                  </a:lnTo>
                  <a:lnTo>
                    <a:pt x="19716" y="58504"/>
                  </a:lnTo>
                  <a:lnTo>
                    <a:pt x="19059" y="58885"/>
                  </a:lnTo>
                  <a:lnTo>
                    <a:pt x="18310" y="59216"/>
                  </a:lnTo>
                  <a:lnTo>
                    <a:pt x="17467" y="59495"/>
                  </a:lnTo>
                  <a:lnTo>
                    <a:pt x="16531" y="59724"/>
                  </a:lnTo>
                  <a:lnTo>
                    <a:pt x="15502" y="59902"/>
                  </a:lnTo>
                  <a:lnTo>
                    <a:pt x="14380" y="60029"/>
                  </a:lnTo>
                  <a:lnTo>
                    <a:pt x="13165" y="60105"/>
                  </a:lnTo>
                  <a:lnTo>
                    <a:pt x="11856" y="60130"/>
                  </a:lnTo>
                  <a:lnTo>
                    <a:pt x="10764" y="60118"/>
                  </a:lnTo>
                  <a:lnTo>
                    <a:pt x="9688" y="60080"/>
                  </a:lnTo>
                  <a:lnTo>
                    <a:pt x="8630" y="60016"/>
                  </a:lnTo>
                  <a:lnTo>
                    <a:pt x="7588" y="59927"/>
                  </a:lnTo>
                  <a:lnTo>
                    <a:pt x="6563" y="59813"/>
                  </a:lnTo>
                  <a:lnTo>
                    <a:pt x="5555" y="59673"/>
                  </a:lnTo>
                  <a:lnTo>
                    <a:pt x="4564" y="59508"/>
                  </a:lnTo>
                  <a:lnTo>
                    <a:pt x="3590" y="59317"/>
                  </a:lnTo>
                  <a:lnTo>
                    <a:pt x="2633" y="59101"/>
                  </a:lnTo>
                  <a:lnTo>
                    <a:pt x="1693" y="58860"/>
                  </a:lnTo>
                  <a:lnTo>
                    <a:pt x="0" y="49967"/>
                  </a:lnTo>
                  <a:lnTo>
                    <a:pt x="1020" y="50289"/>
                  </a:lnTo>
                  <a:lnTo>
                    <a:pt x="2049" y="50577"/>
                  </a:lnTo>
                  <a:lnTo>
                    <a:pt x="3087" y="50831"/>
                  </a:lnTo>
                  <a:lnTo>
                    <a:pt x="4132" y="51051"/>
                  </a:lnTo>
                  <a:lnTo>
                    <a:pt x="5187" y="51238"/>
                  </a:lnTo>
                  <a:lnTo>
                    <a:pt x="6250" y="51390"/>
                  </a:lnTo>
                  <a:lnTo>
                    <a:pt x="7321" y="51509"/>
                  </a:lnTo>
                  <a:lnTo>
                    <a:pt x="8401" y="51594"/>
                  </a:lnTo>
                  <a:lnTo>
                    <a:pt x="9489" y="51644"/>
                  </a:lnTo>
                  <a:lnTo>
                    <a:pt x="10586" y="51661"/>
                  </a:lnTo>
                  <a:lnTo>
                    <a:pt x="11077" y="51651"/>
                  </a:lnTo>
                  <a:lnTo>
                    <a:pt x="11534" y="51619"/>
                  </a:lnTo>
                  <a:lnTo>
                    <a:pt x="11958" y="51566"/>
                  </a:lnTo>
                  <a:lnTo>
                    <a:pt x="12348" y="51492"/>
                  </a:lnTo>
                  <a:lnTo>
                    <a:pt x="12703" y="51397"/>
                  </a:lnTo>
                  <a:lnTo>
                    <a:pt x="13025" y="51280"/>
                  </a:lnTo>
                  <a:lnTo>
                    <a:pt x="13313" y="51143"/>
                  </a:lnTo>
                  <a:lnTo>
                    <a:pt x="13567" y="50984"/>
                  </a:lnTo>
                  <a:lnTo>
                    <a:pt x="13787" y="50804"/>
                  </a:lnTo>
                  <a:lnTo>
                    <a:pt x="13974" y="50603"/>
                  </a:lnTo>
                  <a:lnTo>
                    <a:pt x="14134" y="50372"/>
                  </a:lnTo>
                  <a:lnTo>
                    <a:pt x="14278" y="50103"/>
                  </a:lnTo>
                  <a:lnTo>
                    <a:pt x="14406" y="49796"/>
                  </a:lnTo>
                  <a:lnTo>
                    <a:pt x="14516" y="49451"/>
                  </a:lnTo>
                  <a:lnTo>
                    <a:pt x="14609" y="49068"/>
                  </a:lnTo>
                  <a:lnTo>
                    <a:pt x="14685" y="48646"/>
                  </a:lnTo>
                  <a:lnTo>
                    <a:pt x="14744" y="48187"/>
                  </a:lnTo>
                  <a:lnTo>
                    <a:pt x="14787" y="47689"/>
                  </a:lnTo>
                  <a:lnTo>
                    <a:pt x="14812" y="47154"/>
                  </a:lnTo>
                  <a:lnTo>
                    <a:pt x="14820" y="465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002124" y="3562461"/>
              <a:ext cx="8469" cy="38958"/>
            </a:xfrm>
            <a:custGeom>
              <a:avLst/>
              <a:pathLst>
                <a:path w="8469" h="38958">
                  <a:moveTo>
                    <a:pt x="0" y="0"/>
                  </a:moveTo>
                  <a:lnTo>
                    <a:pt x="8469" y="0"/>
                  </a:lnTo>
                  <a:lnTo>
                    <a:pt x="8469" y="38958"/>
                  </a:lnTo>
                  <a:lnTo>
                    <a:pt x="0" y="389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5087663" y="3555262"/>
              <a:ext cx="54625" cy="96971"/>
            </a:xfrm>
            <a:custGeom>
              <a:avLst/>
              <a:pathLst>
                <a:path w="54625" h="96971">
                  <a:moveTo>
                    <a:pt x="18632" y="0"/>
                  </a:moveTo>
                  <a:lnTo>
                    <a:pt x="27101" y="1693"/>
                  </a:lnTo>
                  <a:lnTo>
                    <a:pt x="26665" y="3298"/>
                  </a:lnTo>
                  <a:lnTo>
                    <a:pt x="26203" y="4895"/>
                  </a:lnTo>
                  <a:lnTo>
                    <a:pt x="25716" y="6483"/>
                  </a:lnTo>
                  <a:lnTo>
                    <a:pt x="25204" y="8062"/>
                  </a:lnTo>
                  <a:lnTo>
                    <a:pt x="24666" y="9633"/>
                  </a:lnTo>
                  <a:lnTo>
                    <a:pt x="24103" y="11196"/>
                  </a:lnTo>
                  <a:lnTo>
                    <a:pt x="23514" y="12750"/>
                  </a:lnTo>
                  <a:lnTo>
                    <a:pt x="22900" y="14295"/>
                  </a:lnTo>
                  <a:lnTo>
                    <a:pt x="22261" y="15833"/>
                  </a:lnTo>
                  <a:lnTo>
                    <a:pt x="21596" y="17361"/>
                  </a:lnTo>
                  <a:lnTo>
                    <a:pt x="54625" y="17361"/>
                  </a:lnTo>
                  <a:lnTo>
                    <a:pt x="54587" y="28113"/>
                  </a:lnTo>
                  <a:lnTo>
                    <a:pt x="54473" y="38009"/>
                  </a:lnTo>
                  <a:lnTo>
                    <a:pt x="54282" y="47050"/>
                  </a:lnTo>
                  <a:lnTo>
                    <a:pt x="54016" y="55235"/>
                  </a:lnTo>
                  <a:lnTo>
                    <a:pt x="53673" y="62565"/>
                  </a:lnTo>
                  <a:lnTo>
                    <a:pt x="53253" y="69040"/>
                  </a:lnTo>
                  <a:lnTo>
                    <a:pt x="52758" y="74659"/>
                  </a:lnTo>
                  <a:lnTo>
                    <a:pt x="52186" y="79423"/>
                  </a:lnTo>
                  <a:lnTo>
                    <a:pt x="51538" y="83332"/>
                  </a:lnTo>
                  <a:lnTo>
                    <a:pt x="50814" y="86385"/>
                  </a:lnTo>
                  <a:lnTo>
                    <a:pt x="50141" y="88396"/>
                  </a:lnTo>
                  <a:lnTo>
                    <a:pt x="49307" y="90196"/>
                  </a:lnTo>
                  <a:lnTo>
                    <a:pt x="48312" y="91784"/>
                  </a:lnTo>
                  <a:lnTo>
                    <a:pt x="47156" y="93160"/>
                  </a:lnTo>
                  <a:lnTo>
                    <a:pt x="45839" y="94325"/>
                  </a:lnTo>
                  <a:lnTo>
                    <a:pt x="44361" y="95277"/>
                  </a:lnTo>
                  <a:lnTo>
                    <a:pt x="42722" y="96018"/>
                  </a:lnTo>
                  <a:lnTo>
                    <a:pt x="40922" y="96548"/>
                  </a:lnTo>
                  <a:lnTo>
                    <a:pt x="38962" y="96865"/>
                  </a:lnTo>
                  <a:lnTo>
                    <a:pt x="36840" y="96971"/>
                  </a:lnTo>
                  <a:lnTo>
                    <a:pt x="35718" y="96954"/>
                  </a:lnTo>
                  <a:lnTo>
                    <a:pt x="34554" y="96903"/>
                  </a:lnTo>
                  <a:lnTo>
                    <a:pt x="33347" y="96819"/>
                  </a:lnTo>
                  <a:lnTo>
                    <a:pt x="32098" y="96700"/>
                  </a:lnTo>
                  <a:lnTo>
                    <a:pt x="30806" y="96548"/>
                  </a:lnTo>
                  <a:lnTo>
                    <a:pt x="29472" y="96361"/>
                  </a:lnTo>
                  <a:lnTo>
                    <a:pt x="28096" y="96141"/>
                  </a:lnTo>
                  <a:lnTo>
                    <a:pt x="26677" y="95887"/>
                  </a:lnTo>
                  <a:lnTo>
                    <a:pt x="25216" y="95599"/>
                  </a:lnTo>
                  <a:lnTo>
                    <a:pt x="23713" y="95277"/>
                  </a:lnTo>
                  <a:lnTo>
                    <a:pt x="21596" y="86385"/>
                  </a:lnTo>
                  <a:lnTo>
                    <a:pt x="23654" y="86707"/>
                  </a:lnTo>
                  <a:lnTo>
                    <a:pt x="25593" y="86995"/>
                  </a:lnTo>
                  <a:lnTo>
                    <a:pt x="27414" y="87249"/>
                  </a:lnTo>
                  <a:lnTo>
                    <a:pt x="29116" y="87469"/>
                  </a:lnTo>
                  <a:lnTo>
                    <a:pt x="30700" y="87655"/>
                  </a:lnTo>
                  <a:lnTo>
                    <a:pt x="32165" y="87808"/>
                  </a:lnTo>
                  <a:lnTo>
                    <a:pt x="33512" y="87926"/>
                  </a:lnTo>
                  <a:lnTo>
                    <a:pt x="34740" y="88011"/>
                  </a:lnTo>
                  <a:lnTo>
                    <a:pt x="35849" y="88062"/>
                  </a:lnTo>
                  <a:lnTo>
                    <a:pt x="36840" y="88079"/>
                  </a:lnTo>
                  <a:lnTo>
                    <a:pt x="37818" y="88019"/>
                  </a:lnTo>
                  <a:lnTo>
                    <a:pt x="38720" y="87841"/>
                  </a:lnTo>
                  <a:lnTo>
                    <a:pt x="39546" y="87545"/>
                  </a:lnTo>
                  <a:lnTo>
                    <a:pt x="40296" y="87130"/>
                  </a:lnTo>
                  <a:lnTo>
                    <a:pt x="40969" y="86596"/>
                  </a:lnTo>
                  <a:lnTo>
                    <a:pt x="41566" y="85944"/>
                  </a:lnTo>
                  <a:lnTo>
                    <a:pt x="42087" y="85174"/>
                  </a:lnTo>
                  <a:lnTo>
                    <a:pt x="42532" y="84284"/>
                  </a:lnTo>
                  <a:lnTo>
                    <a:pt x="42900" y="83277"/>
                  </a:lnTo>
                  <a:lnTo>
                    <a:pt x="43192" y="82150"/>
                  </a:lnTo>
                  <a:lnTo>
                    <a:pt x="43675" y="79525"/>
                  </a:lnTo>
                  <a:lnTo>
                    <a:pt x="44107" y="76222"/>
                  </a:lnTo>
                  <a:lnTo>
                    <a:pt x="44488" y="72241"/>
                  </a:lnTo>
                  <a:lnTo>
                    <a:pt x="44818" y="67583"/>
                  </a:lnTo>
                  <a:lnTo>
                    <a:pt x="45098" y="62248"/>
                  </a:lnTo>
                  <a:lnTo>
                    <a:pt x="45326" y="56235"/>
                  </a:lnTo>
                  <a:lnTo>
                    <a:pt x="45504" y="49544"/>
                  </a:lnTo>
                  <a:lnTo>
                    <a:pt x="45631" y="42176"/>
                  </a:lnTo>
                  <a:lnTo>
                    <a:pt x="45707" y="34130"/>
                  </a:lnTo>
                  <a:lnTo>
                    <a:pt x="45733" y="25407"/>
                  </a:lnTo>
                  <a:lnTo>
                    <a:pt x="17361" y="25407"/>
                  </a:lnTo>
                  <a:lnTo>
                    <a:pt x="16336" y="27156"/>
                  </a:lnTo>
                  <a:lnTo>
                    <a:pt x="15295" y="28845"/>
                  </a:lnTo>
                  <a:lnTo>
                    <a:pt x="14236" y="30476"/>
                  </a:lnTo>
                  <a:lnTo>
                    <a:pt x="13161" y="32047"/>
                  </a:lnTo>
                  <a:lnTo>
                    <a:pt x="12068" y="33558"/>
                  </a:lnTo>
                  <a:lnTo>
                    <a:pt x="10959" y="35011"/>
                  </a:lnTo>
                  <a:lnTo>
                    <a:pt x="9832" y="36404"/>
                  </a:lnTo>
                  <a:lnTo>
                    <a:pt x="8689" y="37738"/>
                  </a:lnTo>
                  <a:lnTo>
                    <a:pt x="7529" y="39013"/>
                  </a:lnTo>
                  <a:lnTo>
                    <a:pt x="6351" y="40228"/>
                  </a:lnTo>
                  <a:lnTo>
                    <a:pt x="0" y="34300"/>
                  </a:lnTo>
                  <a:lnTo>
                    <a:pt x="2472" y="31441"/>
                  </a:lnTo>
                  <a:lnTo>
                    <a:pt x="4810" y="28456"/>
                  </a:lnTo>
                  <a:lnTo>
                    <a:pt x="7012" y="25343"/>
                  </a:lnTo>
                  <a:lnTo>
                    <a:pt x="9078" y="22104"/>
                  </a:lnTo>
                  <a:lnTo>
                    <a:pt x="11009" y="18737"/>
                  </a:lnTo>
                  <a:lnTo>
                    <a:pt x="12805" y="15244"/>
                  </a:lnTo>
                  <a:lnTo>
                    <a:pt x="14465" y="11623"/>
                  </a:lnTo>
                  <a:lnTo>
                    <a:pt x="15989" y="7876"/>
                  </a:lnTo>
                  <a:lnTo>
                    <a:pt x="17378" y="40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5101637" y="3597184"/>
              <a:ext cx="18632" cy="24560"/>
            </a:xfrm>
            <a:custGeom>
              <a:avLst/>
              <a:pathLst>
                <a:path w="18632" h="24560">
                  <a:moveTo>
                    <a:pt x="8045" y="0"/>
                  </a:moveTo>
                  <a:lnTo>
                    <a:pt x="9294" y="1884"/>
                  </a:lnTo>
                  <a:lnTo>
                    <a:pt x="10501" y="3811"/>
                  </a:lnTo>
                  <a:lnTo>
                    <a:pt x="11666" y="5780"/>
                  </a:lnTo>
                  <a:lnTo>
                    <a:pt x="12788" y="7791"/>
                  </a:lnTo>
                  <a:lnTo>
                    <a:pt x="13868" y="9845"/>
                  </a:lnTo>
                  <a:lnTo>
                    <a:pt x="14905" y="11941"/>
                  </a:lnTo>
                  <a:lnTo>
                    <a:pt x="15900" y="14079"/>
                  </a:lnTo>
                  <a:lnTo>
                    <a:pt x="16853" y="16260"/>
                  </a:lnTo>
                  <a:lnTo>
                    <a:pt x="17764" y="18483"/>
                  </a:lnTo>
                  <a:lnTo>
                    <a:pt x="18632" y="20749"/>
                  </a:lnTo>
                  <a:lnTo>
                    <a:pt x="10586" y="24560"/>
                  </a:lnTo>
                  <a:lnTo>
                    <a:pt x="9718" y="22214"/>
                  </a:lnTo>
                  <a:lnTo>
                    <a:pt x="8807" y="19919"/>
                  </a:lnTo>
                  <a:lnTo>
                    <a:pt x="7855" y="17675"/>
                  </a:lnTo>
                  <a:lnTo>
                    <a:pt x="6860" y="15481"/>
                  </a:lnTo>
                  <a:lnTo>
                    <a:pt x="5822" y="13338"/>
                  </a:lnTo>
                  <a:lnTo>
                    <a:pt x="4742" y="11247"/>
                  </a:lnTo>
                  <a:lnTo>
                    <a:pt x="3620" y="9205"/>
                  </a:lnTo>
                  <a:lnTo>
                    <a:pt x="2456" y="7215"/>
                  </a:lnTo>
                  <a:lnTo>
                    <a:pt x="1249" y="5276"/>
                  </a:lnTo>
                  <a:lnTo>
                    <a:pt x="0" y="3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5051245" y="3554839"/>
              <a:ext cx="34723" cy="93584"/>
            </a:xfrm>
            <a:custGeom>
              <a:avLst/>
              <a:pathLst>
                <a:path w="34723" h="93584">
                  <a:moveTo>
                    <a:pt x="34723" y="13974"/>
                  </a:moveTo>
                  <a:lnTo>
                    <a:pt x="34723" y="90619"/>
                  </a:lnTo>
                  <a:lnTo>
                    <a:pt x="27101" y="90619"/>
                  </a:lnTo>
                  <a:lnTo>
                    <a:pt x="27101" y="87232"/>
                  </a:lnTo>
                  <a:lnTo>
                    <a:pt x="7622" y="87232"/>
                  </a:lnTo>
                  <a:lnTo>
                    <a:pt x="7622" y="93584"/>
                  </a:lnTo>
                  <a:lnTo>
                    <a:pt x="0" y="93584"/>
                  </a:lnTo>
                  <a:lnTo>
                    <a:pt x="0" y="13974"/>
                  </a:lnTo>
                  <a:lnTo>
                    <a:pt x="9316" y="13974"/>
                  </a:lnTo>
                  <a:lnTo>
                    <a:pt x="9726" y="12614"/>
                  </a:lnTo>
                  <a:lnTo>
                    <a:pt x="10112" y="11247"/>
                  </a:lnTo>
                  <a:lnTo>
                    <a:pt x="10472" y="9870"/>
                  </a:lnTo>
                  <a:lnTo>
                    <a:pt x="10806" y="8486"/>
                  </a:lnTo>
                  <a:lnTo>
                    <a:pt x="11115" y="7092"/>
                  </a:lnTo>
                  <a:lnTo>
                    <a:pt x="11399" y="5691"/>
                  </a:lnTo>
                  <a:lnTo>
                    <a:pt x="11657" y="4281"/>
                  </a:lnTo>
                  <a:lnTo>
                    <a:pt x="11890" y="2862"/>
                  </a:lnTo>
                  <a:lnTo>
                    <a:pt x="12098" y="1435"/>
                  </a:lnTo>
                  <a:lnTo>
                    <a:pt x="12280" y="0"/>
                  </a:lnTo>
                  <a:lnTo>
                    <a:pt x="21172" y="1693"/>
                  </a:lnTo>
                  <a:lnTo>
                    <a:pt x="20829" y="3036"/>
                  </a:lnTo>
                  <a:lnTo>
                    <a:pt x="20478" y="4353"/>
                  </a:lnTo>
                  <a:lnTo>
                    <a:pt x="20118" y="5644"/>
                  </a:lnTo>
                  <a:lnTo>
                    <a:pt x="19750" y="6910"/>
                  </a:lnTo>
                  <a:lnTo>
                    <a:pt x="19373" y="8151"/>
                  </a:lnTo>
                  <a:lnTo>
                    <a:pt x="18987" y="9366"/>
                  </a:lnTo>
                  <a:lnTo>
                    <a:pt x="18593" y="10556"/>
                  </a:lnTo>
                  <a:lnTo>
                    <a:pt x="18191" y="11721"/>
                  </a:lnTo>
                  <a:lnTo>
                    <a:pt x="17780" y="12860"/>
                  </a:lnTo>
                  <a:lnTo>
                    <a:pt x="17361" y="139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5058868" y="3576859"/>
              <a:ext cx="19479" cy="24560"/>
            </a:xfrm>
            <a:custGeom>
              <a:avLst/>
              <a:pathLst>
                <a:path w="19479" h="24560">
                  <a:moveTo>
                    <a:pt x="19479" y="24560"/>
                  </a:moveTo>
                  <a:lnTo>
                    <a:pt x="19479" y="0"/>
                  </a:lnTo>
                  <a:lnTo>
                    <a:pt x="0" y="0"/>
                  </a:lnTo>
                  <a:lnTo>
                    <a:pt x="0" y="245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5058868" y="3609465"/>
              <a:ext cx="19479" cy="24560"/>
            </a:xfrm>
            <a:custGeom>
              <a:avLst/>
              <a:pathLst>
                <a:path w="19479" h="24560">
                  <a:moveTo>
                    <a:pt x="0" y="0"/>
                  </a:moveTo>
                  <a:lnTo>
                    <a:pt x="0" y="24560"/>
                  </a:lnTo>
                  <a:lnTo>
                    <a:pt x="19479" y="24560"/>
                  </a:lnTo>
                  <a:lnTo>
                    <a:pt x="1947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5162614" y="3555686"/>
              <a:ext cx="87232" cy="19055"/>
            </a:xfrm>
            <a:custGeom>
              <a:avLst/>
              <a:pathLst>
                <a:path w="87232" h="19055">
                  <a:moveTo>
                    <a:pt x="42769" y="0"/>
                  </a:moveTo>
                  <a:lnTo>
                    <a:pt x="43345" y="1100"/>
                  </a:lnTo>
                  <a:lnTo>
                    <a:pt x="43887" y="2201"/>
                  </a:lnTo>
                  <a:lnTo>
                    <a:pt x="44395" y="3302"/>
                  </a:lnTo>
                  <a:lnTo>
                    <a:pt x="44869" y="4403"/>
                  </a:lnTo>
                  <a:lnTo>
                    <a:pt x="45309" y="5504"/>
                  </a:lnTo>
                  <a:lnTo>
                    <a:pt x="45716" y="6605"/>
                  </a:lnTo>
                  <a:lnTo>
                    <a:pt x="46089" y="7706"/>
                  </a:lnTo>
                  <a:lnTo>
                    <a:pt x="46427" y="8807"/>
                  </a:lnTo>
                  <a:lnTo>
                    <a:pt x="46732" y="9908"/>
                  </a:lnTo>
                  <a:lnTo>
                    <a:pt x="47003" y="11009"/>
                  </a:lnTo>
                  <a:lnTo>
                    <a:pt x="87232" y="11009"/>
                  </a:lnTo>
                  <a:lnTo>
                    <a:pt x="87232" y="19055"/>
                  </a:lnTo>
                  <a:lnTo>
                    <a:pt x="0" y="19055"/>
                  </a:lnTo>
                  <a:lnTo>
                    <a:pt x="0" y="11009"/>
                  </a:lnTo>
                  <a:lnTo>
                    <a:pt x="37264" y="11009"/>
                  </a:lnTo>
                  <a:lnTo>
                    <a:pt x="37001" y="10082"/>
                  </a:lnTo>
                  <a:lnTo>
                    <a:pt x="36722" y="9163"/>
                  </a:lnTo>
                  <a:lnTo>
                    <a:pt x="36425" y="8253"/>
                  </a:lnTo>
                  <a:lnTo>
                    <a:pt x="36112" y="7351"/>
                  </a:lnTo>
                  <a:lnTo>
                    <a:pt x="35782" y="6457"/>
                  </a:lnTo>
                  <a:lnTo>
                    <a:pt x="35434" y="5572"/>
                  </a:lnTo>
                  <a:lnTo>
                    <a:pt x="35070" y="4696"/>
                  </a:lnTo>
                  <a:lnTo>
                    <a:pt x="34689" y="3828"/>
                  </a:lnTo>
                  <a:lnTo>
                    <a:pt x="34291" y="2968"/>
                  </a:lnTo>
                  <a:lnTo>
                    <a:pt x="33876" y="21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155416" y="3576859"/>
              <a:ext cx="95277" cy="76222"/>
            </a:xfrm>
            <a:custGeom>
              <a:avLst/>
              <a:pathLst>
                <a:path w="95277" h="76222">
                  <a:moveTo>
                    <a:pt x="67329" y="0"/>
                  </a:moveTo>
                  <a:lnTo>
                    <a:pt x="77069" y="2964"/>
                  </a:lnTo>
                  <a:lnTo>
                    <a:pt x="76450" y="4412"/>
                  </a:lnTo>
                  <a:lnTo>
                    <a:pt x="75781" y="5877"/>
                  </a:lnTo>
                  <a:lnTo>
                    <a:pt x="75061" y="7359"/>
                  </a:lnTo>
                  <a:lnTo>
                    <a:pt x="74291" y="8858"/>
                  </a:lnTo>
                  <a:lnTo>
                    <a:pt x="73469" y="10374"/>
                  </a:lnTo>
                  <a:lnTo>
                    <a:pt x="72597" y="11907"/>
                  </a:lnTo>
                  <a:lnTo>
                    <a:pt x="71674" y="13457"/>
                  </a:lnTo>
                  <a:lnTo>
                    <a:pt x="70700" y="15024"/>
                  </a:lnTo>
                  <a:lnTo>
                    <a:pt x="69675" y="16607"/>
                  </a:lnTo>
                  <a:lnTo>
                    <a:pt x="68600" y="18208"/>
                  </a:lnTo>
                  <a:lnTo>
                    <a:pt x="95277" y="18208"/>
                  </a:lnTo>
                  <a:lnTo>
                    <a:pt x="95277" y="26254"/>
                  </a:lnTo>
                  <a:lnTo>
                    <a:pt x="20325" y="26254"/>
                  </a:lnTo>
                  <a:lnTo>
                    <a:pt x="20325" y="46580"/>
                  </a:lnTo>
                  <a:lnTo>
                    <a:pt x="20203" y="49849"/>
                  </a:lnTo>
                  <a:lnTo>
                    <a:pt x="19834" y="53050"/>
                  </a:lnTo>
                  <a:lnTo>
                    <a:pt x="19220" y="56184"/>
                  </a:lnTo>
                  <a:lnTo>
                    <a:pt x="18361" y="59250"/>
                  </a:lnTo>
                  <a:lnTo>
                    <a:pt x="17255" y="62248"/>
                  </a:lnTo>
                  <a:lnTo>
                    <a:pt x="15905" y="65178"/>
                  </a:lnTo>
                  <a:lnTo>
                    <a:pt x="14308" y="68041"/>
                  </a:lnTo>
                  <a:lnTo>
                    <a:pt x="12466" y="70835"/>
                  </a:lnTo>
                  <a:lnTo>
                    <a:pt x="10378" y="73562"/>
                  </a:lnTo>
                  <a:lnTo>
                    <a:pt x="8045" y="76222"/>
                  </a:lnTo>
                  <a:lnTo>
                    <a:pt x="0" y="71564"/>
                  </a:lnTo>
                  <a:lnTo>
                    <a:pt x="2252" y="68828"/>
                  </a:lnTo>
                  <a:lnTo>
                    <a:pt x="4268" y="66042"/>
                  </a:lnTo>
                  <a:lnTo>
                    <a:pt x="6046" y="63205"/>
                  </a:lnTo>
                  <a:lnTo>
                    <a:pt x="7588" y="60317"/>
                  </a:lnTo>
                  <a:lnTo>
                    <a:pt x="8892" y="57378"/>
                  </a:lnTo>
                  <a:lnTo>
                    <a:pt x="9959" y="54388"/>
                  </a:lnTo>
                  <a:lnTo>
                    <a:pt x="10789" y="51348"/>
                  </a:lnTo>
                  <a:lnTo>
                    <a:pt x="11382" y="48257"/>
                  </a:lnTo>
                  <a:lnTo>
                    <a:pt x="11738" y="45115"/>
                  </a:lnTo>
                  <a:lnTo>
                    <a:pt x="11856" y="41922"/>
                  </a:lnTo>
                  <a:lnTo>
                    <a:pt x="11856" y="18208"/>
                  </a:lnTo>
                  <a:lnTo>
                    <a:pt x="58860" y="18208"/>
                  </a:lnTo>
                  <a:lnTo>
                    <a:pt x="59859" y="16654"/>
                  </a:lnTo>
                  <a:lnTo>
                    <a:pt x="60825" y="15041"/>
                  </a:lnTo>
                  <a:lnTo>
                    <a:pt x="61756" y="13368"/>
                  </a:lnTo>
                  <a:lnTo>
                    <a:pt x="62654" y="11636"/>
                  </a:lnTo>
                  <a:lnTo>
                    <a:pt x="63518" y="9845"/>
                  </a:lnTo>
                  <a:lnTo>
                    <a:pt x="64348" y="7994"/>
                  </a:lnTo>
                  <a:lnTo>
                    <a:pt x="65144" y="6085"/>
                  </a:lnTo>
                  <a:lnTo>
                    <a:pt x="65906" y="4116"/>
                  </a:lnTo>
                  <a:lnTo>
                    <a:pt x="66635" y="20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181247" y="3577282"/>
              <a:ext cx="15244" cy="16514"/>
            </a:xfrm>
            <a:custGeom>
              <a:avLst/>
              <a:pathLst>
                <a:path w="15244" h="16514">
                  <a:moveTo>
                    <a:pt x="8469" y="0"/>
                  </a:moveTo>
                  <a:lnTo>
                    <a:pt x="9375" y="1202"/>
                  </a:lnTo>
                  <a:lnTo>
                    <a:pt x="10230" y="2439"/>
                  </a:lnTo>
                  <a:lnTo>
                    <a:pt x="11035" y="3709"/>
                  </a:lnTo>
                  <a:lnTo>
                    <a:pt x="11789" y="5013"/>
                  </a:lnTo>
                  <a:lnTo>
                    <a:pt x="12491" y="6351"/>
                  </a:lnTo>
                  <a:lnTo>
                    <a:pt x="13144" y="7723"/>
                  </a:lnTo>
                  <a:lnTo>
                    <a:pt x="13745" y="9129"/>
                  </a:lnTo>
                  <a:lnTo>
                    <a:pt x="14295" y="10569"/>
                  </a:lnTo>
                  <a:lnTo>
                    <a:pt x="14795" y="12043"/>
                  </a:lnTo>
                  <a:lnTo>
                    <a:pt x="15244" y="13550"/>
                  </a:lnTo>
                  <a:lnTo>
                    <a:pt x="6775" y="16514"/>
                  </a:lnTo>
                  <a:lnTo>
                    <a:pt x="6250" y="15003"/>
                  </a:lnTo>
                  <a:lnTo>
                    <a:pt x="5691" y="13516"/>
                  </a:lnTo>
                  <a:lnTo>
                    <a:pt x="5098" y="12055"/>
                  </a:lnTo>
                  <a:lnTo>
                    <a:pt x="4471" y="10620"/>
                  </a:lnTo>
                  <a:lnTo>
                    <a:pt x="3811" y="9210"/>
                  </a:lnTo>
                  <a:lnTo>
                    <a:pt x="3116" y="7825"/>
                  </a:lnTo>
                  <a:lnTo>
                    <a:pt x="2388" y="6466"/>
                  </a:lnTo>
                  <a:lnTo>
                    <a:pt x="1626" y="5132"/>
                  </a:lnTo>
                  <a:lnTo>
                    <a:pt x="829" y="3823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277371" y="3559073"/>
              <a:ext cx="71987" cy="36840"/>
            </a:xfrm>
            <a:custGeom>
              <a:avLst/>
              <a:pathLst>
                <a:path w="71987" h="36840">
                  <a:moveTo>
                    <a:pt x="0" y="0"/>
                  </a:moveTo>
                  <a:lnTo>
                    <a:pt x="71987" y="0"/>
                  </a:lnTo>
                  <a:lnTo>
                    <a:pt x="71987" y="36840"/>
                  </a:lnTo>
                  <a:lnTo>
                    <a:pt x="0" y="368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5285840" y="3567119"/>
              <a:ext cx="55472" cy="20749"/>
            </a:xfrm>
            <a:custGeom>
              <a:avLst/>
              <a:pathLst>
                <a:path w="55472" h="20749">
                  <a:moveTo>
                    <a:pt x="0" y="20749"/>
                  </a:moveTo>
                  <a:lnTo>
                    <a:pt x="55472" y="20749"/>
                  </a:lnTo>
                  <a:lnTo>
                    <a:pt x="55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5268479" y="3604383"/>
              <a:ext cx="40228" cy="47850"/>
            </a:xfrm>
            <a:custGeom>
              <a:avLst/>
              <a:pathLst>
                <a:path w="40228" h="47850">
                  <a:moveTo>
                    <a:pt x="40228" y="0"/>
                  </a:moveTo>
                  <a:lnTo>
                    <a:pt x="40228" y="47850"/>
                  </a:lnTo>
                  <a:lnTo>
                    <a:pt x="32182" y="47850"/>
                  </a:lnTo>
                  <a:lnTo>
                    <a:pt x="32182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5276524" y="3612005"/>
              <a:ext cx="24137" cy="26254"/>
            </a:xfrm>
            <a:custGeom>
              <a:avLst/>
              <a:pathLst>
                <a:path w="24137" h="26254">
                  <a:moveTo>
                    <a:pt x="0" y="26254"/>
                  </a:moveTo>
                  <a:lnTo>
                    <a:pt x="24137" y="26254"/>
                  </a:lnTo>
                  <a:lnTo>
                    <a:pt x="24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5318023" y="3604383"/>
              <a:ext cx="39804" cy="47850"/>
            </a:xfrm>
            <a:custGeom>
              <a:avLst/>
              <a:pathLst>
                <a:path w="39804" h="47850">
                  <a:moveTo>
                    <a:pt x="39804" y="0"/>
                  </a:moveTo>
                  <a:lnTo>
                    <a:pt x="39804" y="47850"/>
                  </a:lnTo>
                  <a:lnTo>
                    <a:pt x="31759" y="47850"/>
                  </a:lnTo>
                  <a:lnTo>
                    <a:pt x="31759" y="41498"/>
                  </a:lnTo>
                  <a:lnTo>
                    <a:pt x="8045" y="41498"/>
                  </a:lnTo>
                  <a:lnTo>
                    <a:pt x="8045" y="47850"/>
                  </a:lnTo>
                  <a:lnTo>
                    <a:pt x="0" y="47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5326069" y="3612005"/>
              <a:ext cx="23713" cy="26254"/>
            </a:xfrm>
            <a:custGeom>
              <a:avLst/>
              <a:pathLst>
                <a:path w="23713" h="26254">
                  <a:moveTo>
                    <a:pt x="0" y="26254"/>
                  </a:moveTo>
                  <a:lnTo>
                    <a:pt x="23713" y="26254"/>
                  </a:lnTo>
                  <a:lnTo>
                    <a:pt x="23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5372649" y="3554839"/>
              <a:ext cx="33876" cy="97395"/>
            </a:xfrm>
            <a:custGeom>
              <a:avLst/>
              <a:pathLst>
                <a:path w="33876" h="97395">
                  <a:moveTo>
                    <a:pt x="846" y="17785"/>
                  </a:moveTo>
                  <a:lnTo>
                    <a:pt x="13974" y="17785"/>
                  </a:lnTo>
                  <a:lnTo>
                    <a:pt x="13974" y="0"/>
                  </a:lnTo>
                  <a:lnTo>
                    <a:pt x="22443" y="0"/>
                  </a:lnTo>
                  <a:lnTo>
                    <a:pt x="22443" y="17785"/>
                  </a:lnTo>
                  <a:lnTo>
                    <a:pt x="30912" y="17785"/>
                  </a:lnTo>
                  <a:lnTo>
                    <a:pt x="30912" y="25830"/>
                  </a:lnTo>
                  <a:lnTo>
                    <a:pt x="22443" y="25830"/>
                  </a:lnTo>
                  <a:lnTo>
                    <a:pt x="22443" y="46580"/>
                  </a:lnTo>
                  <a:lnTo>
                    <a:pt x="32182" y="41922"/>
                  </a:lnTo>
                  <a:lnTo>
                    <a:pt x="33876" y="49544"/>
                  </a:lnTo>
                  <a:lnTo>
                    <a:pt x="32771" y="50217"/>
                  </a:lnTo>
                  <a:lnTo>
                    <a:pt x="31657" y="50882"/>
                  </a:lnTo>
                  <a:lnTo>
                    <a:pt x="30535" y="51538"/>
                  </a:lnTo>
                  <a:lnTo>
                    <a:pt x="29404" y="52186"/>
                  </a:lnTo>
                  <a:lnTo>
                    <a:pt x="28265" y="52826"/>
                  </a:lnTo>
                  <a:lnTo>
                    <a:pt x="27118" y="53457"/>
                  </a:lnTo>
                  <a:lnTo>
                    <a:pt x="25962" y="54079"/>
                  </a:lnTo>
                  <a:lnTo>
                    <a:pt x="24797" y="54693"/>
                  </a:lnTo>
                  <a:lnTo>
                    <a:pt x="23624" y="55299"/>
                  </a:lnTo>
                  <a:lnTo>
                    <a:pt x="22443" y="55896"/>
                  </a:lnTo>
                  <a:lnTo>
                    <a:pt x="22443" y="85538"/>
                  </a:lnTo>
                  <a:lnTo>
                    <a:pt x="22422" y="86851"/>
                  </a:lnTo>
                  <a:lnTo>
                    <a:pt x="22358" y="88079"/>
                  </a:lnTo>
                  <a:lnTo>
                    <a:pt x="22252" y="89222"/>
                  </a:lnTo>
                  <a:lnTo>
                    <a:pt x="22104" y="90281"/>
                  </a:lnTo>
                  <a:lnTo>
                    <a:pt x="21913" y="91254"/>
                  </a:lnTo>
                  <a:lnTo>
                    <a:pt x="21681" y="92144"/>
                  </a:lnTo>
                  <a:lnTo>
                    <a:pt x="21405" y="92948"/>
                  </a:lnTo>
                  <a:lnTo>
                    <a:pt x="21088" y="93668"/>
                  </a:lnTo>
                  <a:lnTo>
                    <a:pt x="20728" y="94303"/>
                  </a:lnTo>
                  <a:lnTo>
                    <a:pt x="20325" y="94854"/>
                  </a:lnTo>
                  <a:lnTo>
                    <a:pt x="19860" y="95337"/>
                  </a:lnTo>
                  <a:lnTo>
                    <a:pt x="19309" y="95769"/>
                  </a:lnTo>
                  <a:lnTo>
                    <a:pt x="18674" y="96150"/>
                  </a:lnTo>
                  <a:lnTo>
                    <a:pt x="17954" y="96480"/>
                  </a:lnTo>
                  <a:lnTo>
                    <a:pt x="17150" y="96759"/>
                  </a:lnTo>
                  <a:lnTo>
                    <a:pt x="16260" y="96988"/>
                  </a:lnTo>
                  <a:lnTo>
                    <a:pt x="15286" y="97166"/>
                  </a:lnTo>
                  <a:lnTo>
                    <a:pt x="14228" y="97293"/>
                  </a:lnTo>
                  <a:lnTo>
                    <a:pt x="13084" y="97369"/>
                  </a:lnTo>
                  <a:lnTo>
                    <a:pt x="11856" y="97395"/>
                  </a:lnTo>
                  <a:lnTo>
                    <a:pt x="10848" y="97378"/>
                  </a:lnTo>
                  <a:lnTo>
                    <a:pt x="9858" y="97327"/>
                  </a:lnTo>
                  <a:lnTo>
                    <a:pt x="8884" y="97242"/>
                  </a:lnTo>
                  <a:lnTo>
                    <a:pt x="7927" y="97124"/>
                  </a:lnTo>
                  <a:lnTo>
                    <a:pt x="6987" y="96971"/>
                  </a:lnTo>
                  <a:lnTo>
                    <a:pt x="6063" y="96785"/>
                  </a:lnTo>
                  <a:lnTo>
                    <a:pt x="5157" y="96565"/>
                  </a:lnTo>
                  <a:lnTo>
                    <a:pt x="4268" y="96311"/>
                  </a:lnTo>
                  <a:lnTo>
                    <a:pt x="3396" y="96023"/>
                  </a:lnTo>
                  <a:lnTo>
                    <a:pt x="2540" y="95701"/>
                  </a:lnTo>
                  <a:lnTo>
                    <a:pt x="846" y="87232"/>
                  </a:lnTo>
                  <a:lnTo>
                    <a:pt x="1782" y="87553"/>
                  </a:lnTo>
                  <a:lnTo>
                    <a:pt x="2727" y="87841"/>
                  </a:lnTo>
                  <a:lnTo>
                    <a:pt x="3679" y="88096"/>
                  </a:lnTo>
                  <a:lnTo>
                    <a:pt x="4641" y="88316"/>
                  </a:lnTo>
                  <a:lnTo>
                    <a:pt x="5610" y="88502"/>
                  </a:lnTo>
                  <a:lnTo>
                    <a:pt x="6588" y="88654"/>
                  </a:lnTo>
                  <a:lnTo>
                    <a:pt x="7575" y="88773"/>
                  </a:lnTo>
                  <a:lnTo>
                    <a:pt x="8570" y="88858"/>
                  </a:lnTo>
                  <a:lnTo>
                    <a:pt x="9574" y="88909"/>
                  </a:lnTo>
                  <a:lnTo>
                    <a:pt x="10586" y="88925"/>
                  </a:lnTo>
                  <a:lnTo>
                    <a:pt x="10916" y="88915"/>
                  </a:lnTo>
                  <a:lnTo>
                    <a:pt x="11230" y="88883"/>
                  </a:lnTo>
                  <a:lnTo>
                    <a:pt x="11526" y="88830"/>
                  </a:lnTo>
                  <a:lnTo>
                    <a:pt x="11805" y="88756"/>
                  </a:lnTo>
                  <a:lnTo>
                    <a:pt x="12068" y="88661"/>
                  </a:lnTo>
                  <a:lnTo>
                    <a:pt x="12314" y="88544"/>
                  </a:lnTo>
                  <a:lnTo>
                    <a:pt x="12542" y="88407"/>
                  </a:lnTo>
                  <a:lnTo>
                    <a:pt x="12754" y="88248"/>
                  </a:lnTo>
                  <a:lnTo>
                    <a:pt x="12949" y="88068"/>
                  </a:lnTo>
                  <a:lnTo>
                    <a:pt x="13127" y="87867"/>
                  </a:lnTo>
                  <a:lnTo>
                    <a:pt x="13288" y="87636"/>
                  </a:lnTo>
                  <a:lnTo>
                    <a:pt x="13432" y="87367"/>
                  </a:lnTo>
                  <a:lnTo>
                    <a:pt x="13559" y="87060"/>
                  </a:lnTo>
                  <a:lnTo>
                    <a:pt x="13669" y="86715"/>
                  </a:lnTo>
                  <a:lnTo>
                    <a:pt x="13762" y="86332"/>
                  </a:lnTo>
                  <a:lnTo>
                    <a:pt x="13838" y="85910"/>
                  </a:lnTo>
                  <a:lnTo>
                    <a:pt x="13897" y="85451"/>
                  </a:lnTo>
                  <a:lnTo>
                    <a:pt x="13940" y="84953"/>
                  </a:lnTo>
                  <a:lnTo>
                    <a:pt x="13965" y="84418"/>
                  </a:lnTo>
                  <a:lnTo>
                    <a:pt x="13974" y="83844"/>
                  </a:lnTo>
                  <a:lnTo>
                    <a:pt x="13974" y="59707"/>
                  </a:lnTo>
                  <a:lnTo>
                    <a:pt x="3387" y="63942"/>
                  </a:lnTo>
                  <a:lnTo>
                    <a:pt x="0" y="55049"/>
                  </a:lnTo>
                  <a:lnTo>
                    <a:pt x="13974" y="49967"/>
                  </a:lnTo>
                  <a:lnTo>
                    <a:pt x="13974" y="25830"/>
                  </a:lnTo>
                  <a:lnTo>
                    <a:pt x="846" y="258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5403985" y="3554415"/>
              <a:ext cx="67329" cy="97818"/>
            </a:xfrm>
            <a:custGeom>
              <a:avLst/>
              <a:pathLst>
                <a:path w="67329" h="97818">
                  <a:moveTo>
                    <a:pt x="22019" y="0"/>
                  </a:moveTo>
                  <a:lnTo>
                    <a:pt x="30065" y="1693"/>
                  </a:lnTo>
                  <a:lnTo>
                    <a:pt x="29802" y="2536"/>
                  </a:lnTo>
                  <a:lnTo>
                    <a:pt x="29523" y="3370"/>
                  </a:lnTo>
                  <a:lnTo>
                    <a:pt x="29227" y="4196"/>
                  </a:lnTo>
                  <a:lnTo>
                    <a:pt x="28913" y="5013"/>
                  </a:lnTo>
                  <a:lnTo>
                    <a:pt x="28583" y="5822"/>
                  </a:lnTo>
                  <a:lnTo>
                    <a:pt x="28236" y="6622"/>
                  </a:lnTo>
                  <a:lnTo>
                    <a:pt x="27871" y="7414"/>
                  </a:lnTo>
                  <a:lnTo>
                    <a:pt x="27490" y="8198"/>
                  </a:lnTo>
                  <a:lnTo>
                    <a:pt x="27092" y="8973"/>
                  </a:lnTo>
                  <a:lnTo>
                    <a:pt x="26677" y="9739"/>
                  </a:lnTo>
                  <a:lnTo>
                    <a:pt x="49121" y="9739"/>
                  </a:lnTo>
                  <a:lnTo>
                    <a:pt x="49121" y="16514"/>
                  </a:lnTo>
                  <a:lnTo>
                    <a:pt x="48439" y="18102"/>
                  </a:lnTo>
                  <a:lnTo>
                    <a:pt x="47749" y="19648"/>
                  </a:lnTo>
                  <a:lnTo>
                    <a:pt x="47050" y="21151"/>
                  </a:lnTo>
                  <a:lnTo>
                    <a:pt x="46343" y="22612"/>
                  </a:lnTo>
                  <a:lnTo>
                    <a:pt x="45627" y="24031"/>
                  </a:lnTo>
                  <a:lnTo>
                    <a:pt x="44903" y="25407"/>
                  </a:lnTo>
                  <a:lnTo>
                    <a:pt x="44170" y="26741"/>
                  </a:lnTo>
                  <a:lnTo>
                    <a:pt x="43429" y="28032"/>
                  </a:lnTo>
                  <a:lnTo>
                    <a:pt x="42680" y="29282"/>
                  </a:lnTo>
                  <a:lnTo>
                    <a:pt x="41922" y="30488"/>
                  </a:lnTo>
                  <a:lnTo>
                    <a:pt x="61401" y="30488"/>
                  </a:lnTo>
                  <a:lnTo>
                    <a:pt x="61401" y="58860"/>
                  </a:lnTo>
                  <a:lnTo>
                    <a:pt x="66906" y="58860"/>
                  </a:lnTo>
                  <a:lnTo>
                    <a:pt x="66906" y="66906"/>
                  </a:lnTo>
                  <a:lnTo>
                    <a:pt x="41922" y="66906"/>
                  </a:lnTo>
                  <a:lnTo>
                    <a:pt x="43395" y="69946"/>
                  </a:lnTo>
                  <a:lnTo>
                    <a:pt x="45106" y="72800"/>
                  </a:lnTo>
                  <a:lnTo>
                    <a:pt x="47054" y="75468"/>
                  </a:lnTo>
                  <a:lnTo>
                    <a:pt x="49239" y="77949"/>
                  </a:lnTo>
                  <a:lnTo>
                    <a:pt x="51661" y="80245"/>
                  </a:lnTo>
                  <a:lnTo>
                    <a:pt x="54321" y="82353"/>
                  </a:lnTo>
                  <a:lnTo>
                    <a:pt x="57217" y="84276"/>
                  </a:lnTo>
                  <a:lnTo>
                    <a:pt x="60351" y="86012"/>
                  </a:lnTo>
                  <a:lnTo>
                    <a:pt x="63721" y="87562"/>
                  </a:lnTo>
                  <a:lnTo>
                    <a:pt x="67329" y="88925"/>
                  </a:lnTo>
                  <a:lnTo>
                    <a:pt x="62671" y="97818"/>
                  </a:lnTo>
                  <a:lnTo>
                    <a:pt x="58644" y="96069"/>
                  </a:lnTo>
                  <a:lnTo>
                    <a:pt x="54863" y="94041"/>
                  </a:lnTo>
                  <a:lnTo>
                    <a:pt x="51327" y="91733"/>
                  </a:lnTo>
                  <a:lnTo>
                    <a:pt x="48036" y="89146"/>
                  </a:lnTo>
                  <a:lnTo>
                    <a:pt x="44992" y="86279"/>
                  </a:lnTo>
                  <a:lnTo>
                    <a:pt x="42193" y="83133"/>
                  </a:lnTo>
                  <a:lnTo>
                    <a:pt x="39639" y="79707"/>
                  </a:lnTo>
                  <a:lnTo>
                    <a:pt x="37331" y="76002"/>
                  </a:lnTo>
                  <a:lnTo>
                    <a:pt x="35269" y="72017"/>
                  </a:lnTo>
                  <a:lnTo>
                    <a:pt x="33453" y="67753"/>
                  </a:lnTo>
                  <a:lnTo>
                    <a:pt x="32271" y="71170"/>
                  </a:lnTo>
                  <a:lnTo>
                    <a:pt x="30759" y="74477"/>
                  </a:lnTo>
                  <a:lnTo>
                    <a:pt x="28917" y="77674"/>
                  </a:lnTo>
                  <a:lnTo>
                    <a:pt x="26745" y="80761"/>
                  </a:lnTo>
                  <a:lnTo>
                    <a:pt x="24242" y="83738"/>
                  </a:lnTo>
                  <a:lnTo>
                    <a:pt x="21409" y="86605"/>
                  </a:lnTo>
                  <a:lnTo>
                    <a:pt x="18246" y="89362"/>
                  </a:lnTo>
                  <a:lnTo>
                    <a:pt x="14753" y="92008"/>
                  </a:lnTo>
                  <a:lnTo>
                    <a:pt x="10929" y="94545"/>
                  </a:lnTo>
                  <a:lnTo>
                    <a:pt x="6775" y="96971"/>
                  </a:lnTo>
                  <a:lnTo>
                    <a:pt x="0" y="91043"/>
                  </a:lnTo>
                  <a:lnTo>
                    <a:pt x="3675" y="89048"/>
                  </a:lnTo>
                  <a:lnTo>
                    <a:pt x="7080" y="86961"/>
                  </a:lnTo>
                  <a:lnTo>
                    <a:pt x="10213" y="84780"/>
                  </a:lnTo>
                  <a:lnTo>
                    <a:pt x="13076" y="82506"/>
                  </a:lnTo>
                  <a:lnTo>
                    <a:pt x="15667" y="80139"/>
                  </a:lnTo>
                  <a:lnTo>
                    <a:pt x="17988" y="77678"/>
                  </a:lnTo>
                  <a:lnTo>
                    <a:pt x="20037" y="75125"/>
                  </a:lnTo>
                  <a:lnTo>
                    <a:pt x="21816" y="72478"/>
                  </a:lnTo>
                  <a:lnTo>
                    <a:pt x="23324" y="69739"/>
                  </a:lnTo>
                  <a:lnTo>
                    <a:pt x="24560" y="66906"/>
                  </a:lnTo>
                  <a:lnTo>
                    <a:pt x="1693" y="66906"/>
                  </a:lnTo>
                  <a:lnTo>
                    <a:pt x="1693" y="58860"/>
                  </a:lnTo>
                  <a:lnTo>
                    <a:pt x="6775" y="58860"/>
                  </a:lnTo>
                  <a:lnTo>
                    <a:pt x="6775" y="30488"/>
                  </a:lnTo>
                  <a:lnTo>
                    <a:pt x="32606" y="30488"/>
                  </a:lnTo>
                  <a:lnTo>
                    <a:pt x="33440" y="29138"/>
                  </a:lnTo>
                  <a:lnTo>
                    <a:pt x="34249" y="27795"/>
                  </a:lnTo>
                  <a:lnTo>
                    <a:pt x="35032" y="26461"/>
                  </a:lnTo>
                  <a:lnTo>
                    <a:pt x="35790" y="25136"/>
                  </a:lnTo>
                  <a:lnTo>
                    <a:pt x="36523" y="23819"/>
                  </a:lnTo>
                  <a:lnTo>
                    <a:pt x="37230" y="22510"/>
                  </a:lnTo>
                  <a:lnTo>
                    <a:pt x="37912" y="21210"/>
                  </a:lnTo>
                  <a:lnTo>
                    <a:pt x="38568" y="19919"/>
                  </a:lnTo>
                  <a:lnTo>
                    <a:pt x="39199" y="18636"/>
                  </a:lnTo>
                  <a:lnTo>
                    <a:pt x="39804" y="17361"/>
                  </a:lnTo>
                  <a:lnTo>
                    <a:pt x="22443" y="17361"/>
                  </a:lnTo>
                  <a:lnTo>
                    <a:pt x="21414" y="18699"/>
                  </a:lnTo>
                  <a:lnTo>
                    <a:pt x="20359" y="20004"/>
                  </a:lnTo>
                  <a:lnTo>
                    <a:pt x="19279" y="21274"/>
                  </a:lnTo>
                  <a:lnTo>
                    <a:pt x="18174" y="22510"/>
                  </a:lnTo>
                  <a:lnTo>
                    <a:pt x="17044" y="23713"/>
                  </a:lnTo>
                  <a:lnTo>
                    <a:pt x="15888" y="24882"/>
                  </a:lnTo>
                  <a:lnTo>
                    <a:pt x="14706" y="26017"/>
                  </a:lnTo>
                  <a:lnTo>
                    <a:pt x="13499" y="27118"/>
                  </a:lnTo>
                  <a:lnTo>
                    <a:pt x="12267" y="28185"/>
                  </a:lnTo>
                  <a:lnTo>
                    <a:pt x="11009" y="29218"/>
                  </a:lnTo>
                  <a:lnTo>
                    <a:pt x="5081" y="23290"/>
                  </a:lnTo>
                  <a:lnTo>
                    <a:pt x="7308" y="21380"/>
                  </a:lnTo>
                  <a:lnTo>
                    <a:pt x="9417" y="19377"/>
                  </a:lnTo>
                  <a:lnTo>
                    <a:pt x="11407" y="17281"/>
                  </a:lnTo>
                  <a:lnTo>
                    <a:pt x="13279" y="15092"/>
                  </a:lnTo>
                  <a:lnTo>
                    <a:pt x="15032" y="12809"/>
                  </a:lnTo>
                  <a:lnTo>
                    <a:pt x="16667" y="10433"/>
                  </a:lnTo>
                  <a:lnTo>
                    <a:pt x="18183" y="7965"/>
                  </a:lnTo>
                  <a:lnTo>
                    <a:pt x="19580" y="5403"/>
                  </a:lnTo>
                  <a:lnTo>
                    <a:pt x="20859" y="27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5439979" y="3592526"/>
              <a:ext cx="16938" cy="20749"/>
            </a:xfrm>
            <a:custGeom>
              <a:avLst/>
              <a:pathLst>
                <a:path w="16938" h="20749">
                  <a:moveTo>
                    <a:pt x="16938" y="20749"/>
                  </a:moveTo>
                  <a:lnTo>
                    <a:pt x="16938" y="0"/>
                  </a:lnTo>
                  <a:lnTo>
                    <a:pt x="2540" y="0"/>
                  </a:lnTo>
                  <a:lnTo>
                    <a:pt x="2362" y="2341"/>
                  </a:lnTo>
                  <a:lnTo>
                    <a:pt x="2168" y="4624"/>
                  </a:lnTo>
                  <a:lnTo>
                    <a:pt x="1956" y="6847"/>
                  </a:lnTo>
                  <a:lnTo>
                    <a:pt x="1727" y="9011"/>
                  </a:lnTo>
                  <a:lnTo>
                    <a:pt x="1482" y="11115"/>
                  </a:lnTo>
                  <a:lnTo>
                    <a:pt x="1219" y="13161"/>
                  </a:lnTo>
                  <a:lnTo>
                    <a:pt x="940" y="15147"/>
                  </a:lnTo>
                  <a:lnTo>
                    <a:pt x="643" y="17073"/>
                  </a:lnTo>
                  <a:lnTo>
                    <a:pt x="330" y="18941"/>
                  </a:lnTo>
                  <a:lnTo>
                    <a:pt x="0" y="207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5419229" y="3592526"/>
              <a:ext cx="14820" cy="20749"/>
            </a:xfrm>
            <a:custGeom>
              <a:avLst/>
              <a:pathLst>
                <a:path w="14820" h="20749">
                  <a:moveTo>
                    <a:pt x="11433" y="20749"/>
                  </a:moveTo>
                  <a:lnTo>
                    <a:pt x="11848" y="19017"/>
                  </a:lnTo>
                  <a:lnTo>
                    <a:pt x="12246" y="17209"/>
                  </a:lnTo>
                  <a:lnTo>
                    <a:pt x="12627" y="15324"/>
                  </a:lnTo>
                  <a:lnTo>
                    <a:pt x="12991" y="13364"/>
                  </a:lnTo>
                  <a:lnTo>
                    <a:pt x="13338" y="11327"/>
                  </a:lnTo>
                  <a:lnTo>
                    <a:pt x="13669" y="9214"/>
                  </a:lnTo>
                  <a:lnTo>
                    <a:pt x="13982" y="7025"/>
                  </a:lnTo>
                  <a:lnTo>
                    <a:pt x="14278" y="4759"/>
                  </a:lnTo>
                  <a:lnTo>
                    <a:pt x="14558" y="2417"/>
                  </a:lnTo>
                  <a:lnTo>
                    <a:pt x="14820" y="0"/>
                  </a:lnTo>
                  <a:lnTo>
                    <a:pt x="0" y="0"/>
                  </a:lnTo>
                  <a:lnTo>
                    <a:pt x="0" y="207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5481478" y="3553992"/>
              <a:ext cx="95277" cy="98242"/>
            </a:xfrm>
            <a:custGeom>
              <a:avLst/>
              <a:pathLst>
                <a:path w="95277" h="98242">
                  <a:moveTo>
                    <a:pt x="33029" y="0"/>
                  </a:moveTo>
                  <a:lnTo>
                    <a:pt x="33944" y="1029"/>
                  </a:lnTo>
                  <a:lnTo>
                    <a:pt x="34825" y="2083"/>
                  </a:lnTo>
                  <a:lnTo>
                    <a:pt x="35672" y="3163"/>
                  </a:lnTo>
                  <a:lnTo>
                    <a:pt x="36485" y="4268"/>
                  </a:lnTo>
                  <a:lnTo>
                    <a:pt x="37264" y="5399"/>
                  </a:lnTo>
                  <a:lnTo>
                    <a:pt x="38009" y="6555"/>
                  </a:lnTo>
                  <a:lnTo>
                    <a:pt x="38720" y="7736"/>
                  </a:lnTo>
                  <a:lnTo>
                    <a:pt x="39398" y="8943"/>
                  </a:lnTo>
                  <a:lnTo>
                    <a:pt x="40042" y="10175"/>
                  </a:lnTo>
                  <a:lnTo>
                    <a:pt x="40651" y="11433"/>
                  </a:lnTo>
                  <a:lnTo>
                    <a:pt x="59283" y="11433"/>
                  </a:lnTo>
                  <a:lnTo>
                    <a:pt x="60029" y="10404"/>
                  </a:lnTo>
                  <a:lnTo>
                    <a:pt x="60740" y="9349"/>
                  </a:lnTo>
                  <a:lnTo>
                    <a:pt x="61418" y="8270"/>
                  </a:lnTo>
                  <a:lnTo>
                    <a:pt x="62061" y="7164"/>
                  </a:lnTo>
                  <a:lnTo>
                    <a:pt x="62671" y="6034"/>
                  </a:lnTo>
                  <a:lnTo>
                    <a:pt x="63247" y="4878"/>
                  </a:lnTo>
                  <a:lnTo>
                    <a:pt x="63789" y="3696"/>
                  </a:lnTo>
                  <a:lnTo>
                    <a:pt x="64297" y="2489"/>
                  </a:lnTo>
                  <a:lnTo>
                    <a:pt x="64771" y="1257"/>
                  </a:lnTo>
                  <a:lnTo>
                    <a:pt x="65212" y="0"/>
                  </a:lnTo>
                  <a:lnTo>
                    <a:pt x="74528" y="2964"/>
                  </a:lnTo>
                  <a:lnTo>
                    <a:pt x="74244" y="3506"/>
                  </a:lnTo>
                  <a:lnTo>
                    <a:pt x="73901" y="4116"/>
                  </a:lnTo>
                  <a:lnTo>
                    <a:pt x="73499" y="4793"/>
                  </a:lnTo>
                  <a:lnTo>
                    <a:pt x="73037" y="5538"/>
                  </a:lnTo>
                  <a:lnTo>
                    <a:pt x="72517" y="6351"/>
                  </a:lnTo>
                  <a:lnTo>
                    <a:pt x="71936" y="7232"/>
                  </a:lnTo>
                  <a:lnTo>
                    <a:pt x="71297" y="8181"/>
                  </a:lnTo>
                  <a:lnTo>
                    <a:pt x="70598" y="9197"/>
                  </a:lnTo>
                  <a:lnTo>
                    <a:pt x="69840" y="10281"/>
                  </a:lnTo>
                  <a:lnTo>
                    <a:pt x="69023" y="11433"/>
                  </a:lnTo>
                  <a:lnTo>
                    <a:pt x="92737" y="11433"/>
                  </a:lnTo>
                  <a:lnTo>
                    <a:pt x="92737" y="19055"/>
                  </a:lnTo>
                  <a:lnTo>
                    <a:pt x="49544" y="19055"/>
                  </a:lnTo>
                  <a:lnTo>
                    <a:pt x="47850" y="24983"/>
                  </a:lnTo>
                  <a:lnTo>
                    <a:pt x="86808" y="24983"/>
                  </a:lnTo>
                  <a:lnTo>
                    <a:pt x="86808" y="32182"/>
                  </a:lnTo>
                  <a:lnTo>
                    <a:pt x="44886" y="32182"/>
                  </a:lnTo>
                  <a:lnTo>
                    <a:pt x="44628" y="32856"/>
                  </a:lnTo>
                  <a:lnTo>
                    <a:pt x="44361" y="33520"/>
                  </a:lnTo>
                  <a:lnTo>
                    <a:pt x="44086" y="34177"/>
                  </a:lnTo>
                  <a:lnTo>
                    <a:pt x="43802" y="34825"/>
                  </a:lnTo>
                  <a:lnTo>
                    <a:pt x="43510" y="35464"/>
                  </a:lnTo>
                  <a:lnTo>
                    <a:pt x="43209" y="36095"/>
                  </a:lnTo>
                  <a:lnTo>
                    <a:pt x="42900" y="36717"/>
                  </a:lnTo>
                  <a:lnTo>
                    <a:pt x="42582" y="37331"/>
                  </a:lnTo>
                  <a:lnTo>
                    <a:pt x="42256" y="37937"/>
                  </a:lnTo>
                  <a:lnTo>
                    <a:pt x="41922" y="38534"/>
                  </a:lnTo>
                  <a:lnTo>
                    <a:pt x="95277" y="38534"/>
                  </a:lnTo>
                  <a:lnTo>
                    <a:pt x="95277" y="46156"/>
                  </a:lnTo>
                  <a:lnTo>
                    <a:pt x="37687" y="46156"/>
                  </a:lnTo>
                  <a:lnTo>
                    <a:pt x="37192" y="46813"/>
                  </a:lnTo>
                  <a:lnTo>
                    <a:pt x="36722" y="47427"/>
                  </a:lnTo>
                  <a:lnTo>
                    <a:pt x="36277" y="47998"/>
                  </a:lnTo>
                  <a:lnTo>
                    <a:pt x="35858" y="48528"/>
                  </a:lnTo>
                  <a:lnTo>
                    <a:pt x="35464" y="49015"/>
                  </a:lnTo>
                  <a:lnTo>
                    <a:pt x="35096" y="49459"/>
                  </a:lnTo>
                  <a:lnTo>
                    <a:pt x="34753" y="49862"/>
                  </a:lnTo>
                  <a:lnTo>
                    <a:pt x="34435" y="50222"/>
                  </a:lnTo>
                  <a:lnTo>
                    <a:pt x="34143" y="50539"/>
                  </a:lnTo>
                  <a:lnTo>
                    <a:pt x="33876" y="50814"/>
                  </a:lnTo>
                  <a:lnTo>
                    <a:pt x="85538" y="50814"/>
                  </a:lnTo>
                  <a:lnTo>
                    <a:pt x="85538" y="98242"/>
                  </a:lnTo>
                  <a:lnTo>
                    <a:pt x="77492" y="98242"/>
                  </a:lnTo>
                  <a:lnTo>
                    <a:pt x="77492" y="95277"/>
                  </a:lnTo>
                  <a:lnTo>
                    <a:pt x="31335" y="95277"/>
                  </a:lnTo>
                  <a:lnTo>
                    <a:pt x="31335" y="98242"/>
                  </a:lnTo>
                  <a:lnTo>
                    <a:pt x="23290" y="98242"/>
                  </a:lnTo>
                  <a:lnTo>
                    <a:pt x="23290" y="60977"/>
                  </a:lnTo>
                  <a:lnTo>
                    <a:pt x="21744" y="62150"/>
                  </a:lnTo>
                  <a:lnTo>
                    <a:pt x="20156" y="63298"/>
                  </a:lnTo>
                  <a:lnTo>
                    <a:pt x="18526" y="64420"/>
                  </a:lnTo>
                  <a:lnTo>
                    <a:pt x="16853" y="65517"/>
                  </a:lnTo>
                  <a:lnTo>
                    <a:pt x="15138" y="66588"/>
                  </a:lnTo>
                  <a:lnTo>
                    <a:pt x="13381" y="67634"/>
                  </a:lnTo>
                  <a:lnTo>
                    <a:pt x="11581" y="68655"/>
                  </a:lnTo>
                  <a:lnTo>
                    <a:pt x="9739" y="69650"/>
                  </a:lnTo>
                  <a:lnTo>
                    <a:pt x="7855" y="70619"/>
                  </a:lnTo>
                  <a:lnTo>
                    <a:pt x="5928" y="71564"/>
                  </a:lnTo>
                  <a:lnTo>
                    <a:pt x="0" y="65635"/>
                  </a:lnTo>
                  <a:lnTo>
                    <a:pt x="3396" y="63840"/>
                  </a:lnTo>
                  <a:lnTo>
                    <a:pt x="6639" y="62011"/>
                  </a:lnTo>
                  <a:lnTo>
                    <a:pt x="9731" y="60147"/>
                  </a:lnTo>
                  <a:lnTo>
                    <a:pt x="12669" y="58250"/>
                  </a:lnTo>
                  <a:lnTo>
                    <a:pt x="15456" y="56319"/>
                  </a:lnTo>
                  <a:lnTo>
                    <a:pt x="18090" y="54354"/>
                  </a:lnTo>
                  <a:lnTo>
                    <a:pt x="20571" y="52356"/>
                  </a:lnTo>
                  <a:lnTo>
                    <a:pt x="22900" y="50323"/>
                  </a:lnTo>
                  <a:lnTo>
                    <a:pt x="25077" y="48257"/>
                  </a:lnTo>
                  <a:lnTo>
                    <a:pt x="27101" y="46156"/>
                  </a:lnTo>
                  <a:lnTo>
                    <a:pt x="2117" y="46156"/>
                  </a:lnTo>
                  <a:lnTo>
                    <a:pt x="2117" y="38534"/>
                  </a:lnTo>
                  <a:lnTo>
                    <a:pt x="32606" y="38534"/>
                  </a:lnTo>
                  <a:lnTo>
                    <a:pt x="35993" y="32182"/>
                  </a:lnTo>
                  <a:lnTo>
                    <a:pt x="10162" y="32182"/>
                  </a:lnTo>
                  <a:lnTo>
                    <a:pt x="10162" y="24983"/>
                  </a:lnTo>
                  <a:lnTo>
                    <a:pt x="38958" y="24983"/>
                  </a:lnTo>
                  <a:lnTo>
                    <a:pt x="41075" y="19055"/>
                  </a:lnTo>
                  <a:lnTo>
                    <a:pt x="5081" y="19055"/>
                  </a:lnTo>
                  <a:lnTo>
                    <a:pt x="5081" y="11433"/>
                  </a:lnTo>
                  <a:lnTo>
                    <a:pt x="30065" y="11433"/>
                  </a:lnTo>
                  <a:lnTo>
                    <a:pt x="29633" y="10671"/>
                  </a:lnTo>
                  <a:lnTo>
                    <a:pt x="29184" y="9908"/>
                  </a:lnTo>
                  <a:lnTo>
                    <a:pt x="28718" y="9146"/>
                  </a:lnTo>
                  <a:lnTo>
                    <a:pt x="28236" y="8384"/>
                  </a:lnTo>
                  <a:lnTo>
                    <a:pt x="27736" y="7622"/>
                  </a:lnTo>
                  <a:lnTo>
                    <a:pt x="27219" y="6860"/>
                  </a:lnTo>
                  <a:lnTo>
                    <a:pt x="26686" y="6097"/>
                  </a:lnTo>
                  <a:lnTo>
                    <a:pt x="26135" y="5335"/>
                  </a:lnTo>
                  <a:lnTo>
                    <a:pt x="25568" y="4573"/>
                  </a:lnTo>
                  <a:lnTo>
                    <a:pt x="24983" y="3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5512813" y="3612429"/>
              <a:ext cx="46156" cy="5504"/>
            </a:xfrm>
            <a:custGeom>
              <a:avLst/>
              <a:pathLst>
                <a:path w="46156" h="5504">
                  <a:moveTo>
                    <a:pt x="0" y="5504"/>
                  </a:moveTo>
                  <a:lnTo>
                    <a:pt x="46156" y="5504"/>
                  </a:lnTo>
                  <a:lnTo>
                    <a:pt x="461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5512813" y="3624709"/>
              <a:ext cx="46156" cy="5504"/>
            </a:xfrm>
            <a:custGeom>
              <a:avLst/>
              <a:pathLst>
                <a:path w="46156" h="5504">
                  <a:moveTo>
                    <a:pt x="0" y="5504"/>
                  </a:moveTo>
                  <a:lnTo>
                    <a:pt x="46156" y="5504"/>
                  </a:lnTo>
                  <a:lnTo>
                    <a:pt x="461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5512813" y="3636566"/>
              <a:ext cx="46156" cy="5504"/>
            </a:xfrm>
            <a:custGeom>
              <a:avLst/>
              <a:pathLst>
                <a:path w="46156" h="5504">
                  <a:moveTo>
                    <a:pt x="0" y="5504"/>
                  </a:moveTo>
                  <a:lnTo>
                    <a:pt x="46156" y="5504"/>
                  </a:lnTo>
                  <a:lnTo>
                    <a:pt x="461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594541" y="3559920"/>
              <a:ext cx="88079" cy="27101"/>
            </a:xfrm>
            <a:custGeom>
              <a:avLst/>
              <a:pathLst>
                <a:path w="88079" h="27101">
                  <a:moveTo>
                    <a:pt x="0" y="0"/>
                  </a:moveTo>
                  <a:lnTo>
                    <a:pt x="88079" y="0"/>
                  </a:lnTo>
                  <a:lnTo>
                    <a:pt x="88079" y="7622"/>
                  </a:lnTo>
                  <a:lnTo>
                    <a:pt x="87291" y="9570"/>
                  </a:lnTo>
                  <a:lnTo>
                    <a:pt x="86452" y="11518"/>
                  </a:lnTo>
                  <a:lnTo>
                    <a:pt x="85563" y="13465"/>
                  </a:lnTo>
                  <a:lnTo>
                    <a:pt x="84623" y="15413"/>
                  </a:lnTo>
                  <a:lnTo>
                    <a:pt x="83632" y="17361"/>
                  </a:lnTo>
                  <a:lnTo>
                    <a:pt x="82591" y="19309"/>
                  </a:lnTo>
                  <a:lnTo>
                    <a:pt x="81498" y="21257"/>
                  </a:lnTo>
                  <a:lnTo>
                    <a:pt x="80355" y="23205"/>
                  </a:lnTo>
                  <a:lnTo>
                    <a:pt x="79161" y="25153"/>
                  </a:lnTo>
                  <a:lnTo>
                    <a:pt x="77916" y="27101"/>
                  </a:lnTo>
                  <a:lnTo>
                    <a:pt x="70717" y="22866"/>
                  </a:lnTo>
                  <a:lnTo>
                    <a:pt x="71627" y="21422"/>
                  </a:lnTo>
                  <a:lnTo>
                    <a:pt x="72495" y="19970"/>
                  </a:lnTo>
                  <a:lnTo>
                    <a:pt x="73321" y="18509"/>
                  </a:lnTo>
                  <a:lnTo>
                    <a:pt x="74104" y="17039"/>
                  </a:lnTo>
                  <a:lnTo>
                    <a:pt x="74846" y="15562"/>
                  </a:lnTo>
                  <a:lnTo>
                    <a:pt x="75544" y="14075"/>
                  </a:lnTo>
                  <a:lnTo>
                    <a:pt x="76201" y="12580"/>
                  </a:lnTo>
                  <a:lnTo>
                    <a:pt x="76815" y="11077"/>
                  </a:lnTo>
                  <a:lnTo>
                    <a:pt x="77386" y="9565"/>
                  </a:lnTo>
                  <a:lnTo>
                    <a:pt x="77916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610632" y="3573471"/>
              <a:ext cx="24983" cy="22019"/>
            </a:xfrm>
            <a:custGeom>
              <a:avLst/>
              <a:pathLst>
                <a:path w="24983" h="22019">
                  <a:moveTo>
                    <a:pt x="5928" y="0"/>
                  </a:moveTo>
                  <a:lnTo>
                    <a:pt x="8024" y="1291"/>
                  </a:lnTo>
                  <a:lnTo>
                    <a:pt x="10078" y="2625"/>
                  </a:lnTo>
                  <a:lnTo>
                    <a:pt x="12089" y="4001"/>
                  </a:lnTo>
                  <a:lnTo>
                    <a:pt x="14058" y="5420"/>
                  </a:lnTo>
                  <a:lnTo>
                    <a:pt x="15985" y="6881"/>
                  </a:lnTo>
                  <a:lnTo>
                    <a:pt x="17869" y="8384"/>
                  </a:lnTo>
                  <a:lnTo>
                    <a:pt x="19711" y="9930"/>
                  </a:lnTo>
                  <a:lnTo>
                    <a:pt x="21511" y="11518"/>
                  </a:lnTo>
                  <a:lnTo>
                    <a:pt x="23268" y="13148"/>
                  </a:lnTo>
                  <a:lnTo>
                    <a:pt x="24983" y="14820"/>
                  </a:lnTo>
                  <a:lnTo>
                    <a:pt x="19055" y="22019"/>
                  </a:lnTo>
                  <a:lnTo>
                    <a:pt x="17264" y="20105"/>
                  </a:lnTo>
                  <a:lnTo>
                    <a:pt x="15447" y="18259"/>
                  </a:lnTo>
                  <a:lnTo>
                    <a:pt x="13605" y="16480"/>
                  </a:lnTo>
                  <a:lnTo>
                    <a:pt x="11738" y="14770"/>
                  </a:lnTo>
                  <a:lnTo>
                    <a:pt x="9845" y="13127"/>
                  </a:lnTo>
                  <a:lnTo>
                    <a:pt x="7927" y="11551"/>
                  </a:lnTo>
                  <a:lnTo>
                    <a:pt x="5983" y="10044"/>
                  </a:lnTo>
                  <a:lnTo>
                    <a:pt x="4014" y="8604"/>
                  </a:lnTo>
                  <a:lnTo>
                    <a:pt x="2019" y="7232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5592847" y="3575588"/>
              <a:ext cx="91890" cy="76645"/>
            </a:xfrm>
            <a:custGeom>
              <a:avLst/>
              <a:pathLst>
                <a:path w="91890" h="76645">
                  <a:moveTo>
                    <a:pt x="0" y="36840"/>
                  </a:moveTo>
                  <a:lnTo>
                    <a:pt x="46156" y="36840"/>
                  </a:lnTo>
                  <a:lnTo>
                    <a:pt x="46724" y="35295"/>
                  </a:lnTo>
                  <a:lnTo>
                    <a:pt x="47240" y="33707"/>
                  </a:lnTo>
                  <a:lnTo>
                    <a:pt x="47706" y="32076"/>
                  </a:lnTo>
                  <a:lnTo>
                    <a:pt x="48121" y="30404"/>
                  </a:lnTo>
                  <a:lnTo>
                    <a:pt x="48485" y="28689"/>
                  </a:lnTo>
                  <a:lnTo>
                    <a:pt x="48799" y="26931"/>
                  </a:lnTo>
                  <a:lnTo>
                    <a:pt x="49061" y="25132"/>
                  </a:lnTo>
                  <a:lnTo>
                    <a:pt x="49273" y="23290"/>
                  </a:lnTo>
                  <a:lnTo>
                    <a:pt x="49434" y="21405"/>
                  </a:lnTo>
                  <a:lnTo>
                    <a:pt x="49544" y="19479"/>
                  </a:lnTo>
                  <a:lnTo>
                    <a:pt x="49544" y="0"/>
                  </a:lnTo>
                  <a:lnTo>
                    <a:pt x="58013" y="0"/>
                  </a:lnTo>
                  <a:lnTo>
                    <a:pt x="58013" y="20749"/>
                  </a:lnTo>
                  <a:lnTo>
                    <a:pt x="57988" y="22358"/>
                  </a:lnTo>
                  <a:lnTo>
                    <a:pt x="57911" y="23967"/>
                  </a:lnTo>
                  <a:lnTo>
                    <a:pt x="57784" y="25576"/>
                  </a:lnTo>
                  <a:lnTo>
                    <a:pt x="57607" y="27185"/>
                  </a:lnTo>
                  <a:lnTo>
                    <a:pt x="57378" y="28795"/>
                  </a:lnTo>
                  <a:lnTo>
                    <a:pt x="57098" y="30404"/>
                  </a:lnTo>
                  <a:lnTo>
                    <a:pt x="56768" y="32013"/>
                  </a:lnTo>
                  <a:lnTo>
                    <a:pt x="56387" y="33622"/>
                  </a:lnTo>
                  <a:lnTo>
                    <a:pt x="55955" y="35231"/>
                  </a:lnTo>
                  <a:lnTo>
                    <a:pt x="55472" y="36840"/>
                  </a:lnTo>
                  <a:lnTo>
                    <a:pt x="91890" y="36840"/>
                  </a:lnTo>
                  <a:lnTo>
                    <a:pt x="91890" y="44886"/>
                  </a:lnTo>
                  <a:lnTo>
                    <a:pt x="52508" y="44886"/>
                  </a:lnTo>
                  <a:lnTo>
                    <a:pt x="50234" y="48938"/>
                  </a:lnTo>
                  <a:lnTo>
                    <a:pt x="47478" y="52796"/>
                  </a:lnTo>
                  <a:lnTo>
                    <a:pt x="44238" y="56459"/>
                  </a:lnTo>
                  <a:lnTo>
                    <a:pt x="40516" y="59927"/>
                  </a:lnTo>
                  <a:lnTo>
                    <a:pt x="36311" y="63200"/>
                  </a:lnTo>
                  <a:lnTo>
                    <a:pt x="31623" y="66279"/>
                  </a:lnTo>
                  <a:lnTo>
                    <a:pt x="26453" y="69163"/>
                  </a:lnTo>
                  <a:lnTo>
                    <a:pt x="20800" y="71852"/>
                  </a:lnTo>
                  <a:lnTo>
                    <a:pt x="14664" y="74346"/>
                  </a:lnTo>
                  <a:lnTo>
                    <a:pt x="8045" y="76645"/>
                  </a:lnTo>
                  <a:lnTo>
                    <a:pt x="1270" y="69446"/>
                  </a:lnTo>
                  <a:lnTo>
                    <a:pt x="7164" y="67600"/>
                  </a:lnTo>
                  <a:lnTo>
                    <a:pt x="12652" y="65618"/>
                  </a:lnTo>
                  <a:lnTo>
                    <a:pt x="17734" y="63501"/>
                  </a:lnTo>
                  <a:lnTo>
                    <a:pt x="22409" y="61248"/>
                  </a:lnTo>
                  <a:lnTo>
                    <a:pt x="26677" y="58860"/>
                  </a:lnTo>
                  <a:lnTo>
                    <a:pt x="30539" y="56336"/>
                  </a:lnTo>
                  <a:lnTo>
                    <a:pt x="33995" y="53677"/>
                  </a:lnTo>
                  <a:lnTo>
                    <a:pt x="37044" y="50882"/>
                  </a:lnTo>
                  <a:lnTo>
                    <a:pt x="39686" y="47952"/>
                  </a:lnTo>
                  <a:lnTo>
                    <a:pt x="41922" y="44886"/>
                  </a:lnTo>
                  <a:lnTo>
                    <a:pt x="0" y="448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5599622" y="3587445"/>
              <a:ext cx="24560" cy="22019"/>
            </a:xfrm>
            <a:custGeom>
              <a:avLst/>
              <a:pathLst>
                <a:path w="24560" h="22019">
                  <a:moveTo>
                    <a:pt x="5928" y="0"/>
                  </a:moveTo>
                  <a:lnTo>
                    <a:pt x="7944" y="1291"/>
                  </a:lnTo>
                  <a:lnTo>
                    <a:pt x="9925" y="2625"/>
                  </a:lnTo>
                  <a:lnTo>
                    <a:pt x="11873" y="4001"/>
                  </a:lnTo>
                  <a:lnTo>
                    <a:pt x="13787" y="5420"/>
                  </a:lnTo>
                  <a:lnTo>
                    <a:pt x="15667" y="6881"/>
                  </a:lnTo>
                  <a:lnTo>
                    <a:pt x="17514" y="8384"/>
                  </a:lnTo>
                  <a:lnTo>
                    <a:pt x="19326" y="9930"/>
                  </a:lnTo>
                  <a:lnTo>
                    <a:pt x="21105" y="11518"/>
                  </a:lnTo>
                  <a:lnTo>
                    <a:pt x="22849" y="13148"/>
                  </a:lnTo>
                  <a:lnTo>
                    <a:pt x="24560" y="14820"/>
                  </a:lnTo>
                  <a:lnTo>
                    <a:pt x="18632" y="22019"/>
                  </a:lnTo>
                  <a:lnTo>
                    <a:pt x="16845" y="20105"/>
                  </a:lnTo>
                  <a:lnTo>
                    <a:pt x="15041" y="18259"/>
                  </a:lnTo>
                  <a:lnTo>
                    <a:pt x="13220" y="16480"/>
                  </a:lnTo>
                  <a:lnTo>
                    <a:pt x="11382" y="14770"/>
                  </a:lnTo>
                  <a:lnTo>
                    <a:pt x="9527" y="13127"/>
                  </a:lnTo>
                  <a:lnTo>
                    <a:pt x="7656" y="11551"/>
                  </a:lnTo>
                  <a:lnTo>
                    <a:pt x="5767" y="10044"/>
                  </a:lnTo>
                  <a:lnTo>
                    <a:pt x="3861" y="8604"/>
                  </a:lnTo>
                  <a:lnTo>
                    <a:pt x="1939" y="7232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645779" y="3625980"/>
              <a:ext cx="36840" cy="26254"/>
            </a:xfrm>
            <a:custGeom>
              <a:avLst/>
              <a:pathLst>
                <a:path w="36840" h="26254">
                  <a:moveTo>
                    <a:pt x="5504" y="0"/>
                  </a:moveTo>
                  <a:lnTo>
                    <a:pt x="8867" y="1638"/>
                  </a:lnTo>
                  <a:lnTo>
                    <a:pt x="12178" y="3336"/>
                  </a:lnTo>
                  <a:lnTo>
                    <a:pt x="15439" y="5094"/>
                  </a:lnTo>
                  <a:lnTo>
                    <a:pt x="18649" y="6910"/>
                  </a:lnTo>
                  <a:lnTo>
                    <a:pt x="21808" y="8786"/>
                  </a:lnTo>
                  <a:lnTo>
                    <a:pt x="24916" y="10721"/>
                  </a:lnTo>
                  <a:lnTo>
                    <a:pt x="27973" y="12716"/>
                  </a:lnTo>
                  <a:lnTo>
                    <a:pt x="30980" y="14770"/>
                  </a:lnTo>
                  <a:lnTo>
                    <a:pt x="33935" y="16883"/>
                  </a:lnTo>
                  <a:lnTo>
                    <a:pt x="36840" y="19055"/>
                  </a:lnTo>
                  <a:lnTo>
                    <a:pt x="30065" y="26254"/>
                  </a:lnTo>
                  <a:lnTo>
                    <a:pt x="27325" y="24001"/>
                  </a:lnTo>
                  <a:lnTo>
                    <a:pt x="24526" y="21816"/>
                  </a:lnTo>
                  <a:lnTo>
                    <a:pt x="21668" y="19699"/>
                  </a:lnTo>
                  <a:lnTo>
                    <a:pt x="18750" y="17649"/>
                  </a:lnTo>
                  <a:lnTo>
                    <a:pt x="15773" y="15667"/>
                  </a:lnTo>
                  <a:lnTo>
                    <a:pt x="12737" y="13753"/>
                  </a:lnTo>
                  <a:lnTo>
                    <a:pt x="9642" y="11907"/>
                  </a:lnTo>
                  <a:lnTo>
                    <a:pt x="6487" y="10129"/>
                  </a:lnTo>
                  <a:lnTo>
                    <a:pt x="3273" y="8418"/>
                  </a:lnTo>
                  <a:lnTo>
                    <a:pt x="0" y="67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4423008" y="4350333"/>
              <a:ext cx="37264" cy="97395"/>
            </a:xfrm>
            <a:custGeom>
              <a:avLst/>
              <a:pathLst>
                <a:path w="37264" h="97395">
                  <a:moveTo>
                    <a:pt x="3387" y="19479"/>
                  </a:moveTo>
                  <a:lnTo>
                    <a:pt x="16091" y="19479"/>
                  </a:lnTo>
                  <a:lnTo>
                    <a:pt x="16091" y="0"/>
                  </a:lnTo>
                  <a:lnTo>
                    <a:pt x="24137" y="0"/>
                  </a:lnTo>
                  <a:lnTo>
                    <a:pt x="24137" y="19479"/>
                  </a:lnTo>
                  <a:lnTo>
                    <a:pt x="35993" y="19479"/>
                  </a:lnTo>
                  <a:lnTo>
                    <a:pt x="35993" y="27524"/>
                  </a:lnTo>
                  <a:lnTo>
                    <a:pt x="24137" y="27524"/>
                  </a:lnTo>
                  <a:lnTo>
                    <a:pt x="24137" y="32606"/>
                  </a:lnTo>
                  <a:lnTo>
                    <a:pt x="25640" y="34549"/>
                  </a:lnTo>
                  <a:lnTo>
                    <a:pt x="27101" y="36485"/>
                  </a:lnTo>
                  <a:lnTo>
                    <a:pt x="28519" y="38411"/>
                  </a:lnTo>
                  <a:lnTo>
                    <a:pt x="29896" y="40330"/>
                  </a:lnTo>
                  <a:lnTo>
                    <a:pt x="31229" y="42239"/>
                  </a:lnTo>
                  <a:lnTo>
                    <a:pt x="32521" y="44141"/>
                  </a:lnTo>
                  <a:lnTo>
                    <a:pt x="33770" y="46034"/>
                  </a:lnTo>
                  <a:lnTo>
                    <a:pt x="34977" y="47918"/>
                  </a:lnTo>
                  <a:lnTo>
                    <a:pt x="36142" y="49794"/>
                  </a:lnTo>
                  <a:lnTo>
                    <a:pt x="37264" y="51661"/>
                  </a:lnTo>
                  <a:lnTo>
                    <a:pt x="31759" y="59707"/>
                  </a:lnTo>
                  <a:lnTo>
                    <a:pt x="30997" y="58034"/>
                  </a:lnTo>
                  <a:lnTo>
                    <a:pt x="30234" y="56404"/>
                  </a:lnTo>
                  <a:lnTo>
                    <a:pt x="29472" y="54816"/>
                  </a:lnTo>
                  <a:lnTo>
                    <a:pt x="28710" y="53270"/>
                  </a:lnTo>
                  <a:lnTo>
                    <a:pt x="27948" y="51767"/>
                  </a:lnTo>
                  <a:lnTo>
                    <a:pt x="27185" y="50306"/>
                  </a:lnTo>
                  <a:lnTo>
                    <a:pt x="26423" y="48888"/>
                  </a:lnTo>
                  <a:lnTo>
                    <a:pt x="25661" y="47511"/>
                  </a:lnTo>
                  <a:lnTo>
                    <a:pt x="24899" y="46177"/>
                  </a:lnTo>
                  <a:lnTo>
                    <a:pt x="24137" y="44886"/>
                  </a:lnTo>
                  <a:lnTo>
                    <a:pt x="24137" y="97395"/>
                  </a:lnTo>
                  <a:lnTo>
                    <a:pt x="16091" y="97395"/>
                  </a:lnTo>
                  <a:lnTo>
                    <a:pt x="16091" y="51661"/>
                  </a:lnTo>
                  <a:lnTo>
                    <a:pt x="15227" y="54405"/>
                  </a:lnTo>
                  <a:lnTo>
                    <a:pt x="14329" y="57048"/>
                  </a:lnTo>
                  <a:lnTo>
                    <a:pt x="13398" y="59588"/>
                  </a:lnTo>
                  <a:lnTo>
                    <a:pt x="12432" y="62027"/>
                  </a:lnTo>
                  <a:lnTo>
                    <a:pt x="11433" y="64365"/>
                  </a:lnTo>
                  <a:lnTo>
                    <a:pt x="10400" y="66601"/>
                  </a:lnTo>
                  <a:lnTo>
                    <a:pt x="9332" y="68735"/>
                  </a:lnTo>
                  <a:lnTo>
                    <a:pt x="8232" y="70768"/>
                  </a:lnTo>
                  <a:lnTo>
                    <a:pt x="7097" y="72699"/>
                  </a:lnTo>
                  <a:lnTo>
                    <a:pt x="5928" y="74528"/>
                  </a:lnTo>
                  <a:lnTo>
                    <a:pt x="0" y="68600"/>
                  </a:lnTo>
                  <a:lnTo>
                    <a:pt x="2210" y="64987"/>
                  </a:lnTo>
                  <a:lnTo>
                    <a:pt x="4268" y="61265"/>
                  </a:lnTo>
                  <a:lnTo>
                    <a:pt x="6174" y="57433"/>
                  </a:lnTo>
                  <a:lnTo>
                    <a:pt x="7927" y="53491"/>
                  </a:lnTo>
                  <a:lnTo>
                    <a:pt x="9527" y="49438"/>
                  </a:lnTo>
                  <a:lnTo>
                    <a:pt x="10976" y="45276"/>
                  </a:lnTo>
                  <a:lnTo>
                    <a:pt x="12271" y="41003"/>
                  </a:lnTo>
                  <a:lnTo>
                    <a:pt x="13415" y="36620"/>
                  </a:lnTo>
                  <a:lnTo>
                    <a:pt x="14406" y="32127"/>
                  </a:lnTo>
                  <a:lnTo>
                    <a:pt x="15244" y="27524"/>
                  </a:lnTo>
                  <a:lnTo>
                    <a:pt x="3387" y="275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4462389" y="4352874"/>
              <a:ext cx="60554" cy="94430"/>
            </a:xfrm>
            <a:custGeom>
              <a:avLst/>
              <a:pathLst>
                <a:path w="60554" h="94430">
                  <a:moveTo>
                    <a:pt x="50814" y="0"/>
                  </a:moveTo>
                  <a:lnTo>
                    <a:pt x="50814" y="48274"/>
                  </a:lnTo>
                  <a:lnTo>
                    <a:pt x="27948" y="48274"/>
                  </a:lnTo>
                  <a:lnTo>
                    <a:pt x="28397" y="50272"/>
                  </a:lnTo>
                  <a:lnTo>
                    <a:pt x="28896" y="52203"/>
                  </a:lnTo>
                  <a:lnTo>
                    <a:pt x="29447" y="54066"/>
                  </a:lnTo>
                  <a:lnTo>
                    <a:pt x="30048" y="55862"/>
                  </a:lnTo>
                  <a:lnTo>
                    <a:pt x="30700" y="57590"/>
                  </a:lnTo>
                  <a:lnTo>
                    <a:pt x="31403" y="59250"/>
                  </a:lnTo>
                  <a:lnTo>
                    <a:pt x="32157" y="60842"/>
                  </a:lnTo>
                  <a:lnTo>
                    <a:pt x="32961" y="62366"/>
                  </a:lnTo>
                  <a:lnTo>
                    <a:pt x="33817" y="63823"/>
                  </a:lnTo>
                  <a:lnTo>
                    <a:pt x="34723" y="65212"/>
                  </a:lnTo>
                  <a:lnTo>
                    <a:pt x="36557" y="64098"/>
                  </a:lnTo>
                  <a:lnTo>
                    <a:pt x="38331" y="62959"/>
                  </a:lnTo>
                  <a:lnTo>
                    <a:pt x="40046" y="61795"/>
                  </a:lnTo>
                  <a:lnTo>
                    <a:pt x="41702" y="60605"/>
                  </a:lnTo>
                  <a:lnTo>
                    <a:pt x="43298" y="59389"/>
                  </a:lnTo>
                  <a:lnTo>
                    <a:pt x="44835" y="58149"/>
                  </a:lnTo>
                  <a:lnTo>
                    <a:pt x="46313" y="56882"/>
                  </a:lnTo>
                  <a:lnTo>
                    <a:pt x="47732" y="55591"/>
                  </a:lnTo>
                  <a:lnTo>
                    <a:pt x="49091" y="54274"/>
                  </a:lnTo>
                  <a:lnTo>
                    <a:pt x="50391" y="52932"/>
                  </a:lnTo>
                  <a:lnTo>
                    <a:pt x="57166" y="58437"/>
                  </a:lnTo>
                  <a:lnTo>
                    <a:pt x="55697" y="60020"/>
                  </a:lnTo>
                  <a:lnTo>
                    <a:pt x="54168" y="61553"/>
                  </a:lnTo>
                  <a:lnTo>
                    <a:pt x="52580" y="63035"/>
                  </a:lnTo>
                  <a:lnTo>
                    <a:pt x="50933" y="64467"/>
                  </a:lnTo>
                  <a:lnTo>
                    <a:pt x="49226" y="65847"/>
                  </a:lnTo>
                  <a:lnTo>
                    <a:pt x="47461" y="67177"/>
                  </a:lnTo>
                  <a:lnTo>
                    <a:pt x="45635" y="68456"/>
                  </a:lnTo>
                  <a:lnTo>
                    <a:pt x="43751" y="69684"/>
                  </a:lnTo>
                  <a:lnTo>
                    <a:pt x="41807" y="70861"/>
                  </a:lnTo>
                  <a:lnTo>
                    <a:pt x="39804" y="71987"/>
                  </a:lnTo>
                  <a:lnTo>
                    <a:pt x="41232" y="73427"/>
                  </a:lnTo>
                  <a:lnTo>
                    <a:pt x="42803" y="74867"/>
                  </a:lnTo>
                  <a:lnTo>
                    <a:pt x="44518" y="76306"/>
                  </a:lnTo>
                  <a:lnTo>
                    <a:pt x="46377" y="77746"/>
                  </a:lnTo>
                  <a:lnTo>
                    <a:pt x="48379" y="79186"/>
                  </a:lnTo>
                  <a:lnTo>
                    <a:pt x="50526" y="80626"/>
                  </a:lnTo>
                  <a:lnTo>
                    <a:pt x="52817" y="82065"/>
                  </a:lnTo>
                  <a:lnTo>
                    <a:pt x="55252" y="83505"/>
                  </a:lnTo>
                  <a:lnTo>
                    <a:pt x="57831" y="84945"/>
                  </a:lnTo>
                  <a:lnTo>
                    <a:pt x="60554" y="86385"/>
                  </a:lnTo>
                  <a:lnTo>
                    <a:pt x="54202" y="94430"/>
                  </a:lnTo>
                  <a:lnTo>
                    <a:pt x="51071" y="92639"/>
                  </a:lnTo>
                  <a:lnTo>
                    <a:pt x="48113" y="90823"/>
                  </a:lnTo>
                  <a:lnTo>
                    <a:pt x="45328" y="88981"/>
                  </a:lnTo>
                  <a:lnTo>
                    <a:pt x="42718" y="87113"/>
                  </a:lnTo>
                  <a:lnTo>
                    <a:pt x="40281" y="85220"/>
                  </a:lnTo>
                  <a:lnTo>
                    <a:pt x="38017" y="83302"/>
                  </a:lnTo>
                  <a:lnTo>
                    <a:pt x="35928" y="81358"/>
                  </a:lnTo>
                  <a:lnTo>
                    <a:pt x="34012" y="79389"/>
                  </a:lnTo>
                  <a:lnTo>
                    <a:pt x="32269" y="77395"/>
                  </a:lnTo>
                  <a:lnTo>
                    <a:pt x="30700" y="75375"/>
                  </a:lnTo>
                  <a:lnTo>
                    <a:pt x="29258" y="73275"/>
                  </a:lnTo>
                  <a:lnTo>
                    <a:pt x="27897" y="71039"/>
                  </a:lnTo>
                  <a:lnTo>
                    <a:pt x="26616" y="68667"/>
                  </a:lnTo>
                  <a:lnTo>
                    <a:pt x="25415" y="66160"/>
                  </a:lnTo>
                  <a:lnTo>
                    <a:pt x="24295" y="63518"/>
                  </a:lnTo>
                  <a:lnTo>
                    <a:pt x="23256" y="60740"/>
                  </a:lnTo>
                  <a:lnTo>
                    <a:pt x="22297" y="57827"/>
                  </a:lnTo>
                  <a:lnTo>
                    <a:pt x="21418" y="54778"/>
                  </a:lnTo>
                  <a:lnTo>
                    <a:pt x="20620" y="51594"/>
                  </a:lnTo>
                  <a:lnTo>
                    <a:pt x="19902" y="48274"/>
                  </a:lnTo>
                  <a:lnTo>
                    <a:pt x="8469" y="48274"/>
                  </a:lnTo>
                  <a:lnTo>
                    <a:pt x="8469" y="84691"/>
                  </a:lnTo>
                  <a:lnTo>
                    <a:pt x="10815" y="84094"/>
                  </a:lnTo>
                  <a:lnTo>
                    <a:pt x="13110" y="83488"/>
                  </a:lnTo>
                  <a:lnTo>
                    <a:pt x="15354" y="82874"/>
                  </a:lnTo>
                  <a:lnTo>
                    <a:pt x="17548" y="82252"/>
                  </a:lnTo>
                  <a:lnTo>
                    <a:pt x="19690" y="81621"/>
                  </a:lnTo>
                  <a:lnTo>
                    <a:pt x="21782" y="80981"/>
                  </a:lnTo>
                  <a:lnTo>
                    <a:pt x="23823" y="80334"/>
                  </a:lnTo>
                  <a:lnTo>
                    <a:pt x="25813" y="79677"/>
                  </a:lnTo>
                  <a:lnTo>
                    <a:pt x="27753" y="79012"/>
                  </a:lnTo>
                  <a:lnTo>
                    <a:pt x="29641" y="78339"/>
                  </a:lnTo>
                  <a:lnTo>
                    <a:pt x="30912" y="86385"/>
                  </a:lnTo>
                  <a:lnTo>
                    <a:pt x="28583" y="87304"/>
                  </a:lnTo>
                  <a:lnTo>
                    <a:pt x="26169" y="88197"/>
                  </a:lnTo>
                  <a:lnTo>
                    <a:pt x="23671" y="89065"/>
                  </a:lnTo>
                  <a:lnTo>
                    <a:pt x="21088" y="89908"/>
                  </a:lnTo>
                  <a:lnTo>
                    <a:pt x="18420" y="90725"/>
                  </a:lnTo>
                  <a:lnTo>
                    <a:pt x="15667" y="91517"/>
                  </a:lnTo>
                  <a:lnTo>
                    <a:pt x="12830" y="92283"/>
                  </a:lnTo>
                  <a:lnTo>
                    <a:pt x="9908" y="93025"/>
                  </a:lnTo>
                  <a:lnTo>
                    <a:pt x="6902" y="93740"/>
                  </a:lnTo>
                  <a:lnTo>
                    <a:pt x="3811" y="94430"/>
                  </a:lnTo>
                  <a:lnTo>
                    <a:pt x="0" y="90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4470858" y="4360920"/>
              <a:ext cx="33876" cy="12280"/>
            </a:xfrm>
            <a:custGeom>
              <a:avLst/>
              <a:pathLst>
                <a:path w="33876" h="12280">
                  <a:moveTo>
                    <a:pt x="0" y="0"/>
                  </a:moveTo>
                  <a:lnTo>
                    <a:pt x="0" y="12280"/>
                  </a:lnTo>
                  <a:lnTo>
                    <a:pt x="33876" y="12280"/>
                  </a:lnTo>
                  <a:lnTo>
                    <a:pt x="3387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4470858" y="4381246"/>
              <a:ext cx="33876" cy="11856"/>
            </a:xfrm>
            <a:custGeom>
              <a:avLst/>
              <a:pathLst>
                <a:path w="33876" h="11856">
                  <a:moveTo>
                    <a:pt x="0" y="0"/>
                  </a:moveTo>
                  <a:lnTo>
                    <a:pt x="0" y="11856"/>
                  </a:lnTo>
                  <a:lnTo>
                    <a:pt x="33876" y="11856"/>
                  </a:lnTo>
                  <a:lnTo>
                    <a:pt x="3387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4532260" y="4350333"/>
              <a:ext cx="33876" cy="97395"/>
            </a:xfrm>
            <a:custGeom>
              <a:avLst/>
              <a:pathLst>
                <a:path w="33876" h="97395">
                  <a:moveTo>
                    <a:pt x="846" y="17785"/>
                  </a:moveTo>
                  <a:lnTo>
                    <a:pt x="13974" y="17785"/>
                  </a:lnTo>
                  <a:lnTo>
                    <a:pt x="13974" y="0"/>
                  </a:lnTo>
                  <a:lnTo>
                    <a:pt x="22443" y="0"/>
                  </a:lnTo>
                  <a:lnTo>
                    <a:pt x="22443" y="17785"/>
                  </a:lnTo>
                  <a:lnTo>
                    <a:pt x="30912" y="17785"/>
                  </a:lnTo>
                  <a:lnTo>
                    <a:pt x="30912" y="25830"/>
                  </a:lnTo>
                  <a:lnTo>
                    <a:pt x="22443" y="25830"/>
                  </a:lnTo>
                  <a:lnTo>
                    <a:pt x="22443" y="46580"/>
                  </a:lnTo>
                  <a:lnTo>
                    <a:pt x="32182" y="41922"/>
                  </a:lnTo>
                  <a:lnTo>
                    <a:pt x="33876" y="49544"/>
                  </a:lnTo>
                  <a:lnTo>
                    <a:pt x="32771" y="50217"/>
                  </a:lnTo>
                  <a:lnTo>
                    <a:pt x="31657" y="50882"/>
                  </a:lnTo>
                  <a:lnTo>
                    <a:pt x="30535" y="51538"/>
                  </a:lnTo>
                  <a:lnTo>
                    <a:pt x="29404" y="52186"/>
                  </a:lnTo>
                  <a:lnTo>
                    <a:pt x="28265" y="52826"/>
                  </a:lnTo>
                  <a:lnTo>
                    <a:pt x="27118" y="53457"/>
                  </a:lnTo>
                  <a:lnTo>
                    <a:pt x="25962" y="54079"/>
                  </a:lnTo>
                  <a:lnTo>
                    <a:pt x="24797" y="54693"/>
                  </a:lnTo>
                  <a:lnTo>
                    <a:pt x="23624" y="55299"/>
                  </a:lnTo>
                  <a:lnTo>
                    <a:pt x="22443" y="55896"/>
                  </a:lnTo>
                  <a:lnTo>
                    <a:pt x="22443" y="85538"/>
                  </a:lnTo>
                  <a:lnTo>
                    <a:pt x="22422" y="86851"/>
                  </a:lnTo>
                  <a:lnTo>
                    <a:pt x="22358" y="88079"/>
                  </a:lnTo>
                  <a:lnTo>
                    <a:pt x="22252" y="89222"/>
                  </a:lnTo>
                  <a:lnTo>
                    <a:pt x="22104" y="90281"/>
                  </a:lnTo>
                  <a:lnTo>
                    <a:pt x="21913" y="91254"/>
                  </a:lnTo>
                  <a:lnTo>
                    <a:pt x="21681" y="92144"/>
                  </a:lnTo>
                  <a:lnTo>
                    <a:pt x="21405" y="92948"/>
                  </a:lnTo>
                  <a:lnTo>
                    <a:pt x="21088" y="93668"/>
                  </a:lnTo>
                  <a:lnTo>
                    <a:pt x="20728" y="94303"/>
                  </a:lnTo>
                  <a:lnTo>
                    <a:pt x="20325" y="94854"/>
                  </a:lnTo>
                  <a:lnTo>
                    <a:pt x="19860" y="95337"/>
                  </a:lnTo>
                  <a:lnTo>
                    <a:pt x="19309" y="95769"/>
                  </a:lnTo>
                  <a:lnTo>
                    <a:pt x="18674" y="96150"/>
                  </a:lnTo>
                  <a:lnTo>
                    <a:pt x="17954" y="96480"/>
                  </a:lnTo>
                  <a:lnTo>
                    <a:pt x="17150" y="96759"/>
                  </a:lnTo>
                  <a:lnTo>
                    <a:pt x="16260" y="96988"/>
                  </a:lnTo>
                  <a:lnTo>
                    <a:pt x="15286" y="97166"/>
                  </a:lnTo>
                  <a:lnTo>
                    <a:pt x="14228" y="97293"/>
                  </a:lnTo>
                  <a:lnTo>
                    <a:pt x="13084" y="97369"/>
                  </a:lnTo>
                  <a:lnTo>
                    <a:pt x="11856" y="97395"/>
                  </a:lnTo>
                  <a:lnTo>
                    <a:pt x="10848" y="97378"/>
                  </a:lnTo>
                  <a:lnTo>
                    <a:pt x="9858" y="97327"/>
                  </a:lnTo>
                  <a:lnTo>
                    <a:pt x="8884" y="97242"/>
                  </a:lnTo>
                  <a:lnTo>
                    <a:pt x="7927" y="97124"/>
                  </a:lnTo>
                  <a:lnTo>
                    <a:pt x="6987" y="96971"/>
                  </a:lnTo>
                  <a:lnTo>
                    <a:pt x="6063" y="96785"/>
                  </a:lnTo>
                  <a:lnTo>
                    <a:pt x="5157" y="96565"/>
                  </a:lnTo>
                  <a:lnTo>
                    <a:pt x="4268" y="96311"/>
                  </a:lnTo>
                  <a:lnTo>
                    <a:pt x="3396" y="96023"/>
                  </a:lnTo>
                  <a:lnTo>
                    <a:pt x="2540" y="95701"/>
                  </a:lnTo>
                  <a:lnTo>
                    <a:pt x="846" y="87232"/>
                  </a:lnTo>
                  <a:lnTo>
                    <a:pt x="1782" y="87553"/>
                  </a:lnTo>
                  <a:lnTo>
                    <a:pt x="2727" y="87841"/>
                  </a:lnTo>
                  <a:lnTo>
                    <a:pt x="3679" y="88096"/>
                  </a:lnTo>
                  <a:lnTo>
                    <a:pt x="4641" y="88316"/>
                  </a:lnTo>
                  <a:lnTo>
                    <a:pt x="5610" y="88502"/>
                  </a:lnTo>
                  <a:lnTo>
                    <a:pt x="6588" y="88654"/>
                  </a:lnTo>
                  <a:lnTo>
                    <a:pt x="7575" y="88773"/>
                  </a:lnTo>
                  <a:lnTo>
                    <a:pt x="8570" y="88858"/>
                  </a:lnTo>
                  <a:lnTo>
                    <a:pt x="9574" y="88909"/>
                  </a:lnTo>
                  <a:lnTo>
                    <a:pt x="10586" y="88925"/>
                  </a:lnTo>
                  <a:lnTo>
                    <a:pt x="10916" y="88915"/>
                  </a:lnTo>
                  <a:lnTo>
                    <a:pt x="11230" y="88883"/>
                  </a:lnTo>
                  <a:lnTo>
                    <a:pt x="11526" y="88830"/>
                  </a:lnTo>
                  <a:lnTo>
                    <a:pt x="11805" y="88756"/>
                  </a:lnTo>
                  <a:lnTo>
                    <a:pt x="12068" y="88661"/>
                  </a:lnTo>
                  <a:lnTo>
                    <a:pt x="12314" y="88544"/>
                  </a:lnTo>
                  <a:lnTo>
                    <a:pt x="12542" y="88407"/>
                  </a:lnTo>
                  <a:lnTo>
                    <a:pt x="12754" y="88248"/>
                  </a:lnTo>
                  <a:lnTo>
                    <a:pt x="12949" y="88068"/>
                  </a:lnTo>
                  <a:lnTo>
                    <a:pt x="13127" y="87867"/>
                  </a:lnTo>
                  <a:lnTo>
                    <a:pt x="13288" y="87636"/>
                  </a:lnTo>
                  <a:lnTo>
                    <a:pt x="13432" y="87367"/>
                  </a:lnTo>
                  <a:lnTo>
                    <a:pt x="13559" y="87060"/>
                  </a:lnTo>
                  <a:lnTo>
                    <a:pt x="13669" y="86715"/>
                  </a:lnTo>
                  <a:lnTo>
                    <a:pt x="13762" y="86332"/>
                  </a:lnTo>
                  <a:lnTo>
                    <a:pt x="13838" y="85910"/>
                  </a:lnTo>
                  <a:lnTo>
                    <a:pt x="13897" y="85451"/>
                  </a:lnTo>
                  <a:lnTo>
                    <a:pt x="13940" y="84953"/>
                  </a:lnTo>
                  <a:lnTo>
                    <a:pt x="13965" y="84418"/>
                  </a:lnTo>
                  <a:lnTo>
                    <a:pt x="13974" y="83844"/>
                  </a:lnTo>
                  <a:lnTo>
                    <a:pt x="13974" y="59707"/>
                  </a:lnTo>
                  <a:lnTo>
                    <a:pt x="3387" y="63942"/>
                  </a:lnTo>
                  <a:lnTo>
                    <a:pt x="0" y="55049"/>
                  </a:lnTo>
                  <a:lnTo>
                    <a:pt x="13974" y="49967"/>
                  </a:lnTo>
                  <a:lnTo>
                    <a:pt x="13974" y="25830"/>
                  </a:lnTo>
                  <a:lnTo>
                    <a:pt x="846" y="258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561478" y="4354568"/>
              <a:ext cx="67753" cy="93160"/>
            </a:xfrm>
            <a:custGeom>
              <a:avLst/>
              <a:pathLst>
                <a:path w="67753" h="93160">
                  <a:moveTo>
                    <a:pt x="37264" y="45309"/>
                  </a:moveTo>
                  <a:lnTo>
                    <a:pt x="16514" y="45309"/>
                  </a:lnTo>
                  <a:lnTo>
                    <a:pt x="16273" y="50581"/>
                  </a:lnTo>
                  <a:lnTo>
                    <a:pt x="15888" y="55726"/>
                  </a:lnTo>
                  <a:lnTo>
                    <a:pt x="15358" y="60744"/>
                  </a:lnTo>
                  <a:lnTo>
                    <a:pt x="14685" y="65635"/>
                  </a:lnTo>
                  <a:lnTo>
                    <a:pt x="13868" y="70399"/>
                  </a:lnTo>
                  <a:lnTo>
                    <a:pt x="12906" y="75036"/>
                  </a:lnTo>
                  <a:lnTo>
                    <a:pt x="11801" y="79546"/>
                  </a:lnTo>
                  <a:lnTo>
                    <a:pt x="10552" y="83929"/>
                  </a:lnTo>
                  <a:lnTo>
                    <a:pt x="9159" y="88184"/>
                  </a:lnTo>
                  <a:lnTo>
                    <a:pt x="7622" y="92313"/>
                  </a:lnTo>
                  <a:lnTo>
                    <a:pt x="0" y="87655"/>
                  </a:lnTo>
                  <a:lnTo>
                    <a:pt x="1609" y="83133"/>
                  </a:lnTo>
                  <a:lnTo>
                    <a:pt x="3048" y="78542"/>
                  </a:lnTo>
                  <a:lnTo>
                    <a:pt x="4319" y="73884"/>
                  </a:lnTo>
                  <a:lnTo>
                    <a:pt x="5420" y="69159"/>
                  </a:lnTo>
                  <a:lnTo>
                    <a:pt x="6351" y="64365"/>
                  </a:lnTo>
                  <a:lnTo>
                    <a:pt x="7114" y="59504"/>
                  </a:lnTo>
                  <a:lnTo>
                    <a:pt x="7706" y="54575"/>
                  </a:lnTo>
                  <a:lnTo>
                    <a:pt x="8130" y="49578"/>
                  </a:lnTo>
                  <a:lnTo>
                    <a:pt x="8384" y="44513"/>
                  </a:lnTo>
                  <a:lnTo>
                    <a:pt x="8469" y="39381"/>
                  </a:lnTo>
                  <a:lnTo>
                    <a:pt x="8469" y="0"/>
                  </a:lnTo>
                  <a:lnTo>
                    <a:pt x="63942" y="0"/>
                  </a:lnTo>
                  <a:lnTo>
                    <a:pt x="63942" y="25830"/>
                  </a:lnTo>
                  <a:lnTo>
                    <a:pt x="45309" y="25830"/>
                  </a:lnTo>
                  <a:lnTo>
                    <a:pt x="45309" y="37687"/>
                  </a:lnTo>
                  <a:lnTo>
                    <a:pt x="67753" y="37687"/>
                  </a:lnTo>
                  <a:lnTo>
                    <a:pt x="67753" y="45309"/>
                  </a:lnTo>
                  <a:lnTo>
                    <a:pt x="45309" y="45309"/>
                  </a:lnTo>
                  <a:lnTo>
                    <a:pt x="45309" y="57590"/>
                  </a:lnTo>
                  <a:lnTo>
                    <a:pt x="63518" y="57590"/>
                  </a:lnTo>
                  <a:lnTo>
                    <a:pt x="63518" y="93160"/>
                  </a:lnTo>
                  <a:lnTo>
                    <a:pt x="55472" y="93160"/>
                  </a:lnTo>
                  <a:lnTo>
                    <a:pt x="55472" y="86808"/>
                  </a:lnTo>
                  <a:lnTo>
                    <a:pt x="27524" y="86808"/>
                  </a:lnTo>
                  <a:lnTo>
                    <a:pt x="27524" y="93160"/>
                  </a:lnTo>
                  <a:lnTo>
                    <a:pt x="19479" y="93160"/>
                  </a:lnTo>
                  <a:lnTo>
                    <a:pt x="19479" y="57590"/>
                  </a:lnTo>
                  <a:lnTo>
                    <a:pt x="37264" y="575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577993" y="4362190"/>
              <a:ext cx="39381" cy="10586"/>
            </a:xfrm>
            <a:custGeom>
              <a:avLst/>
              <a:pathLst>
                <a:path w="39381" h="10586">
                  <a:moveTo>
                    <a:pt x="39381" y="0"/>
                  </a:moveTo>
                  <a:lnTo>
                    <a:pt x="0" y="0"/>
                  </a:lnTo>
                  <a:lnTo>
                    <a:pt x="0" y="10586"/>
                  </a:lnTo>
                  <a:lnTo>
                    <a:pt x="39381" y="105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4577993" y="4380399"/>
              <a:ext cx="20749" cy="11856"/>
            </a:xfrm>
            <a:custGeom>
              <a:avLst/>
              <a:pathLst>
                <a:path w="20749" h="11856">
                  <a:moveTo>
                    <a:pt x="0" y="0"/>
                  </a:moveTo>
                  <a:lnTo>
                    <a:pt x="0" y="11856"/>
                  </a:lnTo>
                  <a:lnTo>
                    <a:pt x="20749" y="11856"/>
                  </a:lnTo>
                  <a:lnTo>
                    <a:pt x="2074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4589003" y="4419780"/>
              <a:ext cx="27948" cy="13974"/>
            </a:xfrm>
            <a:custGeom>
              <a:avLst/>
              <a:pathLst>
                <a:path w="27948" h="13974">
                  <a:moveTo>
                    <a:pt x="0" y="13974"/>
                  </a:moveTo>
                  <a:lnTo>
                    <a:pt x="27948" y="13974"/>
                  </a:lnTo>
                  <a:lnTo>
                    <a:pt x="279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4639818" y="4350333"/>
              <a:ext cx="29641" cy="97395"/>
            </a:xfrm>
            <a:custGeom>
              <a:avLst/>
              <a:pathLst>
                <a:path w="29641" h="97395">
                  <a:moveTo>
                    <a:pt x="21172" y="0"/>
                  </a:moveTo>
                  <a:lnTo>
                    <a:pt x="29641" y="2540"/>
                  </a:lnTo>
                  <a:lnTo>
                    <a:pt x="28867" y="4907"/>
                  </a:lnTo>
                  <a:lnTo>
                    <a:pt x="28066" y="7266"/>
                  </a:lnTo>
                  <a:lnTo>
                    <a:pt x="27240" y="9616"/>
                  </a:lnTo>
                  <a:lnTo>
                    <a:pt x="26389" y="11958"/>
                  </a:lnTo>
                  <a:lnTo>
                    <a:pt x="25513" y="14291"/>
                  </a:lnTo>
                  <a:lnTo>
                    <a:pt x="24611" y="16616"/>
                  </a:lnTo>
                  <a:lnTo>
                    <a:pt x="23683" y="18932"/>
                  </a:lnTo>
                  <a:lnTo>
                    <a:pt x="22731" y="21240"/>
                  </a:lnTo>
                  <a:lnTo>
                    <a:pt x="21752" y="23539"/>
                  </a:lnTo>
                  <a:lnTo>
                    <a:pt x="20749" y="25830"/>
                  </a:lnTo>
                  <a:lnTo>
                    <a:pt x="20749" y="97395"/>
                  </a:lnTo>
                  <a:lnTo>
                    <a:pt x="12280" y="97395"/>
                  </a:lnTo>
                  <a:lnTo>
                    <a:pt x="12280" y="41922"/>
                  </a:lnTo>
                  <a:lnTo>
                    <a:pt x="11513" y="43099"/>
                  </a:lnTo>
                  <a:lnTo>
                    <a:pt x="10738" y="44259"/>
                  </a:lnTo>
                  <a:lnTo>
                    <a:pt x="9955" y="45403"/>
                  </a:lnTo>
                  <a:lnTo>
                    <a:pt x="9163" y="46529"/>
                  </a:lnTo>
                  <a:lnTo>
                    <a:pt x="8363" y="47638"/>
                  </a:lnTo>
                  <a:lnTo>
                    <a:pt x="7554" y="48731"/>
                  </a:lnTo>
                  <a:lnTo>
                    <a:pt x="6737" y="49807"/>
                  </a:lnTo>
                  <a:lnTo>
                    <a:pt x="5911" y="50865"/>
                  </a:lnTo>
                  <a:lnTo>
                    <a:pt x="5077" y="5190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2803" y="40207"/>
                  </a:lnTo>
                  <a:lnTo>
                    <a:pt x="5454" y="35909"/>
                  </a:lnTo>
                  <a:lnTo>
                    <a:pt x="7952" y="31568"/>
                  </a:lnTo>
                  <a:lnTo>
                    <a:pt x="10298" y="27185"/>
                  </a:lnTo>
                  <a:lnTo>
                    <a:pt x="12491" y="22760"/>
                  </a:lnTo>
                  <a:lnTo>
                    <a:pt x="14533" y="18293"/>
                  </a:lnTo>
                  <a:lnTo>
                    <a:pt x="16421" y="13783"/>
                  </a:lnTo>
                  <a:lnTo>
                    <a:pt x="18157" y="9231"/>
                  </a:lnTo>
                  <a:lnTo>
                    <a:pt x="19741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4664378" y="4349910"/>
              <a:ext cx="74104" cy="97395"/>
            </a:xfrm>
            <a:custGeom>
              <a:avLst/>
              <a:pathLst>
                <a:path w="74104" h="97395">
                  <a:moveTo>
                    <a:pt x="5504" y="9739"/>
                  </a:moveTo>
                  <a:lnTo>
                    <a:pt x="35146" y="9739"/>
                  </a:lnTo>
                  <a:lnTo>
                    <a:pt x="35146" y="0"/>
                  </a:lnTo>
                  <a:lnTo>
                    <a:pt x="43616" y="0"/>
                  </a:lnTo>
                  <a:lnTo>
                    <a:pt x="43616" y="9739"/>
                  </a:lnTo>
                  <a:lnTo>
                    <a:pt x="74104" y="9739"/>
                  </a:lnTo>
                  <a:lnTo>
                    <a:pt x="74104" y="17785"/>
                  </a:lnTo>
                  <a:lnTo>
                    <a:pt x="43616" y="17785"/>
                  </a:lnTo>
                  <a:lnTo>
                    <a:pt x="43616" y="27524"/>
                  </a:lnTo>
                  <a:lnTo>
                    <a:pt x="70293" y="27524"/>
                  </a:lnTo>
                  <a:lnTo>
                    <a:pt x="70293" y="58860"/>
                  </a:lnTo>
                  <a:lnTo>
                    <a:pt x="42769" y="58860"/>
                  </a:lnTo>
                  <a:lnTo>
                    <a:pt x="42400" y="61104"/>
                  </a:lnTo>
                  <a:lnTo>
                    <a:pt x="41973" y="63264"/>
                  </a:lnTo>
                  <a:lnTo>
                    <a:pt x="41486" y="65339"/>
                  </a:lnTo>
                  <a:lnTo>
                    <a:pt x="40939" y="67329"/>
                  </a:lnTo>
                  <a:lnTo>
                    <a:pt x="40334" y="69235"/>
                  </a:lnTo>
                  <a:lnTo>
                    <a:pt x="39669" y="71056"/>
                  </a:lnTo>
                  <a:lnTo>
                    <a:pt x="38945" y="72792"/>
                  </a:lnTo>
                  <a:lnTo>
                    <a:pt x="38161" y="74443"/>
                  </a:lnTo>
                  <a:lnTo>
                    <a:pt x="37319" y="76010"/>
                  </a:lnTo>
                  <a:lnTo>
                    <a:pt x="36417" y="77492"/>
                  </a:lnTo>
                  <a:lnTo>
                    <a:pt x="39233" y="78898"/>
                  </a:lnTo>
                  <a:lnTo>
                    <a:pt x="42261" y="80236"/>
                  </a:lnTo>
                  <a:lnTo>
                    <a:pt x="45500" y="81507"/>
                  </a:lnTo>
                  <a:lnTo>
                    <a:pt x="48951" y="82709"/>
                  </a:lnTo>
                  <a:lnTo>
                    <a:pt x="52614" y="83844"/>
                  </a:lnTo>
                  <a:lnTo>
                    <a:pt x="56489" y="84911"/>
                  </a:lnTo>
                  <a:lnTo>
                    <a:pt x="60575" y="85910"/>
                  </a:lnTo>
                  <a:lnTo>
                    <a:pt x="64873" y="86842"/>
                  </a:lnTo>
                  <a:lnTo>
                    <a:pt x="69383" y="87706"/>
                  </a:lnTo>
                  <a:lnTo>
                    <a:pt x="74104" y="88502"/>
                  </a:lnTo>
                  <a:lnTo>
                    <a:pt x="69870" y="97395"/>
                  </a:lnTo>
                  <a:lnTo>
                    <a:pt x="65369" y="96501"/>
                  </a:lnTo>
                  <a:lnTo>
                    <a:pt x="61011" y="95514"/>
                  </a:lnTo>
                  <a:lnTo>
                    <a:pt x="56798" y="94435"/>
                  </a:lnTo>
                  <a:lnTo>
                    <a:pt x="52728" y="93262"/>
                  </a:lnTo>
                  <a:lnTo>
                    <a:pt x="48803" y="91996"/>
                  </a:lnTo>
                  <a:lnTo>
                    <a:pt x="45021" y="90636"/>
                  </a:lnTo>
                  <a:lnTo>
                    <a:pt x="41384" y="89184"/>
                  </a:lnTo>
                  <a:lnTo>
                    <a:pt x="37890" y="87638"/>
                  </a:lnTo>
                  <a:lnTo>
                    <a:pt x="34541" y="85999"/>
                  </a:lnTo>
                  <a:lnTo>
                    <a:pt x="31335" y="84267"/>
                  </a:lnTo>
                  <a:lnTo>
                    <a:pt x="29387" y="86152"/>
                  </a:lnTo>
                  <a:lnTo>
                    <a:pt x="27270" y="87909"/>
                  </a:lnTo>
                  <a:lnTo>
                    <a:pt x="24983" y="89539"/>
                  </a:lnTo>
                  <a:lnTo>
                    <a:pt x="22527" y="91043"/>
                  </a:lnTo>
                  <a:lnTo>
                    <a:pt x="19902" y="92419"/>
                  </a:lnTo>
                  <a:lnTo>
                    <a:pt x="17107" y="93668"/>
                  </a:lnTo>
                  <a:lnTo>
                    <a:pt x="14143" y="94790"/>
                  </a:lnTo>
                  <a:lnTo>
                    <a:pt x="11009" y="95785"/>
                  </a:lnTo>
                  <a:lnTo>
                    <a:pt x="7706" y="96654"/>
                  </a:lnTo>
                  <a:lnTo>
                    <a:pt x="4234" y="97395"/>
                  </a:lnTo>
                  <a:lnTo>
                    <a:pt x="0" y="88925"/>
                  </a:lnTo>
                  <a:lnTo>
                    <a:pt x="2976" y="88290"/>
                  </a:lnTo>
                  <a:lnTo>
                    <a:pt x="5809" y="87570"/>
                  </a:lnTo>
                  <a:lnTo>
                    <a:pt x="8498" y="86766"/>
                  </a:lnTo>
                  <a:lnTo>
                    <a:pt x="11043" y="85877"/>
                  </a:lnTo>
                  <a:lnTo>
                    <a:pt x="13444" y="84903"/>
                  </a:lnTo>
                  <a:lnTo>
                    <a:pt x="15701" y="83844"/>
                  </a:lnTo>
                  <a:lnTo>
                    <a:pt x="17814" y="82701"/>
                  </a:lnTo>
                  <a:lnTo>
                    <a:pt x="19783" y="81473"/>
                  </a:lnTo>
                  <a:lnTo>
                    <a:pt x="21609" y="80160"/>
                  </a:lnTo>
                  <a:lnTo>
                    <a:pt x="23290" y="78763"/>
                  </a:lnTo>
                  <a:lnTo>
                    <a:pt x="21625" y="77573"/>
                  </a:lnTo>
                  <a:lnTo>
                    <a:pt x="20021" y="76374"/>
                  </a:lnTo>
                  <a:lnTo>
                    <a:pt x="18475" y="75167"/>
                  </a:lnTo>
                  <a:lnTo>
                    <a:pt x="16989" y="73952"/>
                  </a:lnTo>
                  <a:lnTo>
                    <a:pt x="15562" y="72728"/>
                  </a:lnTo>
                  <a:lnTo>
                    <a:pt x="14194" y="71496"/>
                  </a:lnTo>
                  <a:lnTo>
                    <a:pt x="12885" y="70255"/>
                  </a:lnTo>
                  <a:lnTo>
                    <a:pt x="11636" y="69006"/>
                  </a:lnTo>
                  <a:lnTo>
                    <a:pt x="10446" y="67748"/>
                  </a:lnTo>
                  <a:lnTo>
                    <a:pt x="9316" y="66482"/>
                  </a:lnTo>
                  <a:lnTo>
                    <a:pt x="14397" y="60977"/>
                  </a:lnTo>
                  <a:lnTo>
                    <a:pt x="15608" y="62239"/>
                  </a:lnTo>
                  <a:lnTo>
                    <a:pt x="16870" y="63484"/>
                  </a:lnTo>
                  <a:lnTo>
                    <a:pt x="18183" y="64712"/>
                  </a:lnTo>
                  <a:lnTo>
                    <a:pt x="19546" y="65923"/>
                  </a:lnTo>
                  <a:lnTo>
                    <a:pt x="20961" y="67117"/>
                  </a:lnTo>
                  <a:lnTo>
                    <a:pt x="22426" y="68295"/>
                  </a:lnTo>
                  <a:lnTo>
                    <a:pt x="23942" y="69455"/>
                  </a:lnTo>
                  <a:lnTo>
                    <a:pt x="25509" y="70598"/>
                  </a:lnTo>
                  <a:lnTo>
                    <a:pt x="27126" y="71725"/>
                  </a:lnTo>
                  <a:lnTo>
                    <a:pt x="28795" y="72834"/>
                  </a:lnTo>
                  <a:lnTo>
                    <a:pt x="29455" y="71703"/>
                  </a:lnTo>
                  <a:lnTo>
                    <a:pt x="30082" y="70514"/>
                  </a:lnTo>
                  <a:lnTo>
                    <a:pt x="30675" y="69264"/>
                  </a:lnTo>
                  <a:lnTo>
                    <a:pt x="31234" y="67956"/>
                  </a:lnTo>
                  <a:lnTo>
                    <a:pt x="31759" y="66588"/>
                  </a:lnTo>
                  <a:lnTo>
                    <a:pt x="32250" y="65161"/>
                  </a:lnTo>
                  <a:lnTo>
                    <a:pt x="32707" y="63675"/>
                  </a:lnTo>
                  <a:lnTo>
                    <a:pt x="33131" y="62129"/>
                  </a:lnTo>
                  <a:lnTo>
                    <a:pt x="33520" y="60524"/>
                  </a:lnTo>
                  <a:lnTo>
                    <a:pt x="33876" y="58860"/>
                  </a:lnTo>
                  <a:lnTo>
                    <a:pt x="8045" y="58860"/>
                  </a:lnTo>
                  <a:lnTo>
                    <a:pt x="8045" y="27524"/>
                  </a:lnTo>
                  <a:lnTo>
                    <a:pt x="35146" y="27524"/>
                  </a:lnTo>
                  <a:lnTo>
                    <a:pt x="35146" y="17785"/>
                  </a:lnTo>
                  <a:lnTo>
                    <a:pt x="5504" y="177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4680893" y="4385480"/>
              <a:ext cx="18632" cy="15244"/>
            </a:xfrm>
            <a:custGeom>
              <a:avLst/>
              <a:pathLst>
                <a:path w="18632" h="15244">
                  <a:moveTo>
                    <a:pt x="0" y="15244"/>
                  </a:moveTo>
                  <a:lnTo>
                    <a:pt x="18208" y="15244"/>
                  </a:lnTo>
                  <a:lnTo>
                    <a:pt x="18289" y="14647"/>
                  </a:lnTo>
                  <a:lnTo>
                    <a:pt x="18361" y="14041"/>
                  </a:lnTo>
                  <a:lnTo>
                    <a:pt x="18424" y="13427"/>
                  </a:lnTo>
                  <a:lnTo>
                    <a:pt x="18479" y="12805"/>
                  </a:lnTo>
                  <a:lnTo>
                    <a:pt x="18526" y="12174"/>
                  </a:lnTo>
                  <a:lnTo>
                    <a:pt x="18564" y="11534"/>
                  </a:lnTo>
                  <a:lnTo>
                    <a:pt x="18593" y="10887"/>
                  </a:lnTo>
                  <a:lnTo>
                    <a:pt x="18615" y="10230"/>
                  </a:lnTo>
                  <a:lnTo>
                    <a:pt x="18627" y="9565"/>
                  </a:lnTo>
                  <a:lnTo>
                    <a:pt x="18632" y="8892"/>
                  </a:lnTo>
                  <a:lnTo>
                    <a:pt x="186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707994" y="4385480"/>
              <a:ext cx="18208" cy="15244"/>
            </a:xfrm>
            <a:custGeom>
              <a:avLst/>
              <a:pathLst>
                <a:path w="18208" h="15244">
                  <a:moveTo>
                    <a:pt x="0" y="0"/>
                  </a:moveTo>
                  <a:lnTo>
                    <a:pt x="0" y="8892"/>
                  </a:lnTo>
                  <a:lnTo>
                    <a:pt x="0" y="15244"/>
                  </a:lnTo>
                  <a:lnTo>
                    <a:pt x="18208" y="15244"/>
                  </a:lnTo>
                  <a:lnTo>
                    <a:pt x="1820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748646" y="4355415"/>
              <a:ext cx="91466" cy="92313"/>
            </a:xfrm>
            <a:custGeom>
              <a:avLst/>
              <a:pathLst>
                <a:path w="91466" h="92313">
                  <a:moveTo>
                    <a:pt x="91466" y="0"/>
                  </a:moveTo>
                  <a:lnTo>
                    <a:pt x="91466" y="79609"/>
                  </a:lnTo>
                  <a:lnTo>
                    <a:pt x="91441" y="80765"/>
                  </a:lnTo>
                  <a:lnTo>
                    <a:pt x="91365" y="81862"/>
                  </a:lnTo>
                  <a:lnTo>
                    <a:pt x="91238" y="82900"/>
                  </a:lnTo>
                  <a:lnTo>
                    <a:pt x="91060" y="83878"/>
                  </a:lnTo>
                  <a:lnTo>
                    <a:pt x="90831" y="84797"/>
                  </a:lnTo>
                  <a:lnTo>
                    <a:pt x="90552" y="85656"/>
                  </a:lnTo>
                  <a:lnTo>
                    <a:pt x="90221" y="86457"/>
                  </a:lnTo>
                  <a:lnTo>
                    <a:pt x="89840" y="87198"/>
                  </a:lnTo>
                  <a:lnTo>
                    <a:pt x="89408" y="87880"/>
                  </a:lnTo>
                  <a:lnTo>
                    <a:pt x="88925" y="88502"/>
                  </a:lnTo>
                  <a:lnTo>
                    <a:pt x="88392" y="89065"/>
                  </a:lnTo>
                  <a:lnTo>
                    <a:pt x="87808" y="89569"/>
                  </a:lnTo>
                  <a:lnTo>
                    <a:pt x="87172" y="90014"/>
                  </a:lnTo>
                  <a:lnTo>
                    <a:pt x="86486" y="90399"/>
                  </a:lnTo>
                  <a:lnTo>
                    <a:pt x="85750" y="90725"/>
                  </a:lnTo>
                  <a:lnTo>
                    <a:pt x="84962" y="90992"/>
                  </a:lnTo>
                  <a:lnTo>
                    <a:pt x="84123" y="91199"/>
                  </a:lnTo>
                  <a:lnTo>
                    <a:pt x="83234" y="91348"/>
                  </a:lnTo>
                  <a:lnTo>
                    <a:pt x="82294" y="91437"/>
                  </a:lnTo>
                  <a:lnTo>
                    <a:pt x="81303" y="91466"/>
                  </a:lnTo>
                  <a:lnTo>
                    <a:pt x="80262" y="91458"/>
                  </a:lnTo>
                  <a:lnTo>
                    <a:pt x="79169" y="91432"/>
                  </a:lnTo>
                  <a:lnTo>
                    <a:pt x="78026" y="91390"/>
                  </a:lnTo>
                  <a:lnTo>
                    <a:pt x="76832" y="91331"/>
                  </a:lnTo>
                  <a:lnTo>
                    <a:pt x="75587" y="91254"/>
                  </a:lnTo>
                  <a:lnTo>
                    <a:pt x="74291" y="91161"/>
                  </a:lnTo>
                  <a:lnTo>
                    <a:pt x="72944" y="91051"/>
                  </a:lnTo>
                  <a:lnTo>
                    <a:pt x="71547" y="90924"/>
                  </a:lnTo>
                  <a:lnTo>
                    <a:pt x="70099" y="90780"/>
                  </a:lnTo>
                  <a:lnTo>
                    <a:pt x="68600" y="90619"/>
                  </a:lnTo>
                  <a:lnTo>
                    <a:pt x="66906" y="82150"/>
                  </a:lnTo>
                  <a:lnTo>
                    <a:pt x="68481" y="82311"/>
                  </a:lnTo>
                  <a:lnTo>
                    <a:pt x="69988" y="82455"/>
                  </a:lnTo>
                  <a:lnTo>
                    <a:pt x="71428" y="82582"/>
                  </a:lnTo>
                  <a:lnTo>
                    <a:pt x="72800" y="82692"/>
                  </a:lnTo>
                  <a:lnTo>
                    <a:pt x="74104" y="82785"/>
                  </a:lnTo>
                  <a:lnTo>
                    <a:pt x="75341" y="82862"/>
                  </a:lnTo>
                  <a:lnTo>
                    <a:pt x="76510" y="82921"/>
                  </a:lnTo>
                  <a:lnTo>
                    <a:pt x="77611" y="82963"/>
                  </a:lnTo>
                  <a:lnTo>
                    <a:pt x="78644" y="82989"/>
                  </a:lnTo>
                  <a:lnTo>
                    <a:pt x="79609" y="82997"/>
                  </a:lnTo>
                  <a:lnTo>
                    <a:pt x="80253" y="82938"/>
                  </a:lnTo>
                  <a:lnTo>
                    <a:pt x="80829" y="82760"/>
                  </a:lnTo>
                  <a:lnTo>
                    <a:pt x="81337" y="82464"/>
                  </a:lnTo>
                  <a:lnTo>
                    <a:pt x="81778" y="82049"/>
                  </a:lnTo>
                  <a:lnTo>
                    <a:pt x="82150" y="81515"/>
                  </a:lnTo>
                  <a:lnTo>
                    <a:pt x="82455" y="80863"/>
                  </a:lnTo>
                  <a:lnTo>
                    <a:pt x="82692" y="80092"/>
                  </a:lnTo>
                  <a:lnTo>
                    <a:pt x="82862" y="79203"/>
                  </a:lnTo>
                  <a:lnTo>
                    <a:pt x="82963" y="78195"/>
                  </a:lnTo>
                  <a:lnTo>
                    <a:pt x="82997" y="77069"/>
                  </a:lnTo>
                  <a:lnTo>
                    <a:pt x="82997" y="58860"/>
                  </a:lnTo>
                  <a:lnTo>
                    <a:pt x="55472" y="58860"/>
                  </a:lnTo>
                  <a:lnTo>
                    <a:pt x="55472" y="87232"/>
                  </a:lnTo>
                  <a:lnTo>
                    <a:pt x="47003" y="87232"/>
                  </a:lnTo>
                  <a:lnTo>
                    <a:pt x="47003" y="58860"/>
                  </a:lnTo>
                  <a:lnTo>
                    <a:pt x="18632" y="58860"/>
                  </a:lnTo>
                  <a:lnTo>
                    <a:pt x="18145" y="62396"/>
                  </a:lnTo>
                  <a:lnTo>
                    <a:pt x="17531" y="65889"/>
                  </a:lnTo>
                  <a:lnTo>
                    <a:pt x="16790" y="69341"/>
                  </a:lnTo>
                  <a:lnTo>
                    <a:pt x="15921" y="72749"/>
                  </a:lnTo>
                  <a:lnTo>
                    <a:pt x="14926" y="76116"/>
                  </a:lnTo>
                  <a:lnTo>
                    <a:pt x="13804" y="79440"/>
                  </a:lnTo>
                  <a:lnTo>
                    <a:pt x="12555" y="82722"/>
                  </a:lnTo>
                  <a:lnTo>
                    <a:pt x="11179" y="85961"/>
                  </a:lnTo>
                  <a:lnTo>
                    <a:pt x="9675" y="89158"/>
                  </a:lnTo>
                  <a:lnTo>
                    <a:pt x="8045" y="92313"/>
                  </a:lnTo>
                  <a:lnTo>
                    <a:pt x="0" y="87232"/>
                  </a:lnTo>
                  <a:lnTo>
                    <a:pt x="1232" y="84714"/>
                  </a:lnTo>
                  <a:lnTo>
                    <a:pt x="2388" y="82243"/>
                  </a:lnTo>
                  <a:lnTo>
                    <a:pt x="3468" y="79819"/>
                  </a:lnTo>
                  <a:lnTo>
                    <a:pt x="4471" y="77441"/>
                  </a:lnTo>
                  <a:lnTo>
                    <a:pt x="5399" y="75110"/>
                  </a:lnTo>
                  <a:lnTo>
                    <a:pt x="6250" y="72826"/>
                  </a:lnTo>
                  <a:lnTo>
                    <a:pt x="7025" y="70588"/>
                  </a:lnTo>
                  <a:lnTo>
                    <a:pt x="7723" y="68396"/>
                  </a:lnTo>
                  <a:lnTo>
                    <a:pt x="8346" y="66251"/>
                  </a:lnTo>
                  <a:lnTo>
                    <a:pt x="8892" y="64153"/>
                  </a:lnTo>
                  <a:lnTo>
                    <a:pt x="9375" y="62038"/>
                  </a:lnTo>
                  <a:lnTo>
                    <a:pt x="9807" y="59842"/>
                  </a:lnTo>
                  <a:lnTo>
                    <a:pt x="10188" y="57566"/>
                  </a:lnTo>
                  <a:lnTo>
                    <a:pt x="10518" y="55210"/>
                  </a:lnTo>
                  <a:lnTo>
                    <a:pt x="10798" y="52773"/>
                  </a:lnTo>
                  <a:lnTo>
                    <a:pt x="11026" y="50255"/>
                  </a:lnTo>
                  <a:lnTo>
                    <a:pt x="11204" y="47657"/>
                  </a:lnTo>
                  <a:lnTo>
                    <a:pt x="11331" y="44979"/>
                  </a:lnTo>
                  <a:lnTo>
                    <a:pt x="11407" y="42220"/>
                  </a:lnTo>
                  <a:lnTo>
                    <a:pt x="11433" y="39381"/>
                  </a:lnTo>
                  <a:lnTo>
                    <a:pt x="1143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4768549" y="4363460"/>
              <a:ext cx="27101" cy="17361"/>
            </a:xfrm>
            <a:custGeom>
              <a:avLst/>
              <a:pathLst>
                <a:path w="27101" h="17361">
                  <a:moveTo>
                    <a:pt x="0" y="17361"/>
                  </a:moveTo>
                  <a:lnTo>
                    <a:pt x="27101" y="17361"/>
                  </a:lnTo>
                  <a:lnTo>
                    <a:pt x="271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4804119" y="4363460"/>
              <a:ext cx="27524" cy="17361"/>
            </a:xfrm>
            <a:custGeom>
              <a:avLst/>
              <a:pathLst>
                <a:path w="27524" h="17361">
                  <a:moveTo>
                    <a:pt x="0" y="0"/>
                  </a:moveTo>
                  <a:lnTo>
                    <a:pt x="0" y="17361"/>
                  </a:lnTo>
                  <a:lnTo>
                    <a:pt x="27524" y="17361"/>
                  </a:lnTo>
                  <a:lnTo>
                    <a:pt x="2752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4768125" y="4388868"/>
              <a:ext cx="27524" cy="17361"/>
            </a:xfrm>
            <a:custGeom>
              <a:avLst/>
              <a:pathLst>
                <a:path w="27524" h="17361">
                  <a:moveTo>
                    <a:pt x="0" y="17361"/>
                  </a:moveTo>
                  <a:lnTo>
                    <a:pt x="27524" y="17361"/>
                  </a:lnTo>
                  <a:lnTo>
                    <a:pt x="27524" y="0"/>
                  </a:lnTo>
                  <a:lnTo>
                    <a:pt x="423" y="0"/>
                  </a:lnTo>
                  <a:lnTo>
                    <a:pt x="423" y="8892"/>
                  </a:lnTo>
                  <a:lnTo>
                    <a:pt x="419" y="9739"/>
                  </a:lnTo>
                  <a:lnTo>
                    <a:pt x="406" y="10586"/>
                  </a:lnTo>
                  <a:lnTo>
                    <a:pt x="385" y="11433"/>
                  </a:lnTo>
                  <a:lnTo>
                    <a:pt x="355" y="12280"/>
                  </a:lnTo>
                  <a:lnTo>
                    <a:pt x="317" y="13127"/>
                  </a:lnTo>
                  <a:lnTo>
                    <a:pt x="271" y="13974"/>
                  </a:lnTo>
                  <a:lnTo>
                    <a:pt x="215" y="14820"/>
                  </a:lnTo>
                  <a:lnTo>
                    <a:pt x="152" y="15667"/>
                  </a:lnTo>
                  <a:lnTo>
                    <a:pt x="80" y="165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4804119" y="4388868"/>
              <a:ext cx="27524" cy="17361"/>
            </a:xfrm>
            <a:custGeom>
              <a:avLst/>
              <a:pathLst>
                <a:path w="27524" h="17361">
                  <a:moveTo>
                    <a:pt x="0" y="0"/>
                  </a:moveTo>
                  <a:lnTo>
                    <a:pt x="0" y="17361"/>
                  </a:lnTo>
                  <a:lnTo>
                    <a:pt x="27524" y="17361"/>
                  </a:lnTo>
                  <a:lnTo>
                    <a:pt x="2752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4902361" y="4350333"/>
              <a:ext cx="53355" cy="97818"/>
            </a:xfrm>
            <a:custGeom>
              <a:avLst/>
              <a:pathLst>
                <a:path w="53355" h="97818">
                  <a:moveTo>
                    <a:pt x="14820" y="0"/>
                  </a:moveTo>
                  <a:lnTo>
                    <a:pt x="22866" y="2540"/>
                  </a:lnTo>
                  <a:lnTo>
                    <a:pt x="22604" y="4141"/>
                  </a:lnTo>
                  <a:lnTo>
                    <a:pt x="22324" y="5725"/>
                  </a:lnTo>
                  <a:lnTo>
                    <a:pt x="22028" y="7291"/>
                  </a:lnTo>
                  <a:lnTo>
                    <a:pt x="21714" y="8841"/>
                  </a:lnTo>
                  <a:lnTo>
                    <a:pt x="21384" y="10374"/>
                  </a:lnTo>
                  <a:lnTo>
                    <a:pt x="21037" y="11890"/>
                  </a:lnTo>
                  <a:lnTo>
                    <a:pt x="20673" y="13389"/>
                  </a:lnTo>
                  <a:lnTo>
                    <a:pt x="20292" y="14871"/>
                  </a:lnTo>
                  <a:lnTo>
                    <a:pt x="19894" y="16336"/>
                  </a:lnTo>
                  <a:lnTo>
                    <a:pt x="19479" y="17785"/>
                  </a:lnTo>
                  <a:lnTo>
                    <a:pt x="52508" y="17785"/>
                  </a:lnTo>
                  <a:lnTo>
                    <a:pt x="52508" y="25830"/>
                  </a:lnTo>
                  <a:lnTo>
                    <a:pt x="47003" y="25830"/>
                  </a:lnTo>
                  <a:lnTo>
                    <a:pt x="46419" y="31399"/>
                  </a:lnTo>
                  <a:lnTo>
                    <a:pt x="45682" y="36756"/>
                  </a:lnTo>
                  <a:lnTo>
                    <a:pt x="44793" y="41901"/>
                  </a:lnTo>
                  <a:lnTo>
                    <a:pt x="43751" y="46834"/>
                  </a:lnTo>
                  <a:lnTo>
                    <a:pt x="42557" y="51555"/>
                  </a:lnTo>
                  <a:lnTo>
                    <a:pt x="41210" y="56065"/>
                  </a:lnTo>
                  <a:lnTo>
                    <a:pt x="39711" y="60363"/>
                  </a:lnTo>
                  <a:lnTo>
                    <a:pt x="38060" y="64450"/>
                  </a:lnTo>
                  <a:lnTo>
                    <a:pt x="36256" y="68324"/>
                  </a:lnTo>
                  <a:lnTo>
                    <a:pt x="34300" y="71987"/>
                  </a:lnTo>
                  <a:lnTo>
                    <a:pt x="35938" y="73918"/>
                  </a:lnTo>
                  <a:lnTo>
                    <a:pt x="37636" y="75815"/>
                  </a:lnTo>
                  <a:lnTo>
                    <a:pt x="39394" y="77678"/>
                  </a:lnTo>
                  <a:lnTo>
                    <a:pt x="41210" y="79508"/>
                  </a:lnTo>
                  <a:lnTo>
                    <a:pt x="43086" y="81303"/>
                  </a:lnTo>
                  <a:lnTo>
                    <a:pt x="45021" y="83065"/>
                  </a:lnTo>
                  <a:lnTo>
                    <a:pt x="47016" y="84793"/>
                  </a:lnTo>
                  <a:lnTo>
                    <a:pt x="49070" y="86486"/>
                  </a:lnTo>
                  <a:lnTo>
                    <a:pt x="51183" y="88146"/>
                  </a:lnTo>
                  <a:lnTo>
                    <a:pt x="53355" y="89772"/>
                  </a:lnTo>
                  <a:lnTo>
                    <a:pt x="46580" y="97818"/>
                  </a:lnTo>
                  <a:lnTo>
                    <a:pt x="44729" y="96264"/>
                  </a:lnTo>
                  <a:lnTo>
                    <a:pt x="42904" y="94651"/>
                  </a:lnTo>
                  <a:lnTo>
                    <a:pt x="41104" y="92978"/>
                  </a:lnTo>
                  <a:lnTo>
                    <a:pt x="39330" y="91246"/>
                  </a:lnTo>
                  <a:lnTo>
                    <a:pt x="37581" y="89455"/>
                  </a:lnTo>
                  <a:lnTo>
                    <a:pt x="35858" y="87604"/>
                  </a:lnTo>
                  <a:lnTo>
                    <a:pt x="34160" y="85694"/>
                  </a:lnTo>
                  <a:lnTo>
                    <a:pt x="32487" y="83725"/>
                  </a:lnTo>
                  <a:lnTo>
                    <a:pt x="30840" y="81697"/>
                  </a:lnTo>
                  <a:lnTo>
                    <a:pt x="29218" y="79609"/>
                  </a:lnTo>
                  <a:lnTo>
                    <a:pt x="27571" y="81773"/>
                  </a:lnTo>
                  <a:lnTo>
                    <a:pt x="25847" y="83861"/>
                  </a:lnTo>
                  <a:lnTo>
                    <a:pt x="24048" y="85872"/>
                  </a:lnTo>
                  <a:lnTo>
                    <a:pt x="22172" y="87808"/>
                  </a:lnTo>
                  <a:lnTo>
                    <a:pt x="20220" y="89667"/>
                  </a:lnTo>
                  <a:lnTo>
                    <a:pt x="18191" y="91449"/>
                  </a:lnTo>
                  <a:lnTo>
                    <a:pt x="16087" y="93156"/>
                  </a:lnTo>
                  <a:lnTo>
                    <a:pt x="13906" y="94786"/>
                  </a:lnTo>
                  <a:lnTo>
                    <a:pt x="11649" y="96340"/>
                  </a:lnTo>
                  <a:lnTo>
                    <a:pt x="9316" y="97818"/>
                  </a:lnTo>
                  <a:lnTo>
                    <a:pt x="3811" y="90196"/>
                  </a:lnTo>
                  <a:lnTo>
                    <a:pt x="6144" y="88714"/>
                  </a:lnTo>
                  <a:lnTo>
                    <a:pt x="8401" y="87147"/>
                  </a:lnTo>
                  <a:lnTo>
                    <a:pt x="10582" y="85495"/>
                  </a:lnTo>
                  <a:lnTo>
                    <a:pt x="12686" y="83759"/>
                  </a:lnTo>
                  <a:lnTo>
                    <a:pt x="14715" y="81938"/>
                  </a:lnTo>
                  <a:lnTo>
                    <a:pt x="16667" y="80033"/>
                  </a:lnTo>
                  <a:lnTo>
                    <a:pt x="18543" y="78043"/>
                  </a:lnTo>
                  <a:lnTo>
                    <a:pt x="20342" y="75968"/>
                  </a:lnTo>
                  <a:lnTo>
                    <a:pt x="22066" y="73808"/>
                  </a:lnTo>
                  <a:lnTo>
                    <a:pt x="23713" y="71564"/>
                  </a:lnTo>
                  <a:lnTo>
                    <a:pt x="22286" y="69243"/>
                  </a:lnTo>
                  <a:lnTo>
                    <a:pt x="20884" y="66855"/>
                  </a:lnTo>
                  <a:lnTo>
                    <a:pt x="19508" y="64399"/>
                  </a:lnTo>
                  <a:lnTo>
                    <a:pt x="18157" y="61875"/>
                  </a:lnTo>
                  <a:lnTo>
                    <a:pt x="16832" y="59283"/>
                  </a:lnTo>
                  <a:lnTo>
                    <a:pt x="15532" y="56624"/>
                  </a:lnTo>
                  <a:lnTo>
                    <a:pt x="14257" y="53897"/>
                  </a:lnTo>
                  <a:lnTo>
                    <a:pt x="13008" y="51102"/>
                  </a:lnTo>
                  <a:lnTo>
                    <a:pt x="11784" y="48240"/>
                  </a:lnTo>
                  <a:lnTo>
                    <a:pt x="10586" y="45309"/>
                  </a:lnTo>
                  <a:lnTo>
                    <a:pt x="10243" y="46152"/>
                  </a:lnTo>
                  <a:lnTo>
                    <a:pt x="9891" y="46986"/>
                  </a:lnTo>
                  <a:lnTo>
                    <a:pt x="9532" y="47812"/>
                  </a:lnTo>
                  <a:lnTo>
                    <a:pt x="9163" y="48629"/>
                  </a:lnTo>
                  <a:lnTo>
                    <a:pt x="8786" y="49438"/>
                  </a:lnTo>
                  <a:lnTo>
                    <a:pt x="8401" y="50238"/>
                  </a:lnTo>
                  <a:lnTo>
                    <a:pt x="8007" y="51030"/>
                  </a:lnTo>
                  <a:lnTo>
                    <a:pt x="7605" y="51814"/>
                  </a:lnTo>
                  <a:lnTo>
                    <a:pt x="7194" y="52589"/>
                  </a:lnTo>
                  <a:lnTo>
                    <a:pt x="6775" y="53355"/>
                  </a:lnTo>
                  <a:lnTo>
                    <a:pt x="0" y="48274"/>
                  </a:lnTo>
                  <a:lnTo>
                    <a:pt x="2053" y="43827"/>
                  </a:lnTo>
                  <a:lnTo>
                    <a:pt x="3980" y="39296"/>
                  </a:lnTo>
                  <a:lnTo>
                    <a:pt x="5780" y="34681"/>
                  </a:lnTo>
                  <a:lnTo>
                    <a:pt x="7452" y="29980"/>
                  </a:lnTo>
                  <a:lnTo>
                    <a:pt x="8998" y="25195"/>
                  </a:lnTo>
                  <a:lnTo>
                    <a:pt x="10417" y="20325"/>
                  </a:lnTo>
                  <a:lnTo>
                    <a:pt x="11708" y="15371"/>
                  </a:lnTo>
                  <a:lnTo>
                    <a:pt x="12873" y="10332"/>
                  </a:lnTo>
                  <a:lnTo>
                    <a:pt x="13910" y="52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4917606" y="4376164"/>
              <a:ext cx="22866" cy="37687"/>
            </a:xfrm>
            <a:custGeom>
              <a:avLst/>
              <a:pathLst>
                <a:path w="22866" h="37687">
                  <a:moveTo>
                    <a:pt x="0" y="7198"/>
                  </a:moveTo>
                  <a:lnTo>
                    <a:pt x="1126" y="10781"/>
                  </a:lnTo>
                  <a:lnTo>
                    <a:pt x="2303" y="14245"/>
                  </a:lnTo>
                  <a:lnTo>
                    <a:pt x="3531" y="17590"/>
                  </a:lnTo>
                  <a:lnTo>
                    <a:pt x="4810" y="20817"/>
                  </a:lnTo>
                  <a:lnTo>
                    <a:pt x="6140" y="23925"/>
                  </a:lnTo>
                  <a:lnTo>
                    <a:pt x="7520" y="26914"/>
                  </a:lnTo>
                  <a:lnTo>
                    <a:pt x="8951" y="29785"/>
                  </a:lnTo>
                  <a:lnTo>
                    <a:pt x="10433" y="32538"/>
                  </a:lnTo>
                  <a:lnTo>
                    <a:pt x="11966" y="35172"/>
                  </a:lnTo>
                  <a:lnTo>
                    <a:pt x="13550" y="37687"/>
                  </a:lnTo>
                  <a:lnTo>
                    <a:pt x="14939" y="34643"/>
                  </a:lnTo>
                  <a:lnTo>
                    <a:pt x="16226" y="31437"/>
                  </a:lnTo>
                  <a:lnTo>
                    <a:pt x="17412" y="28070"/>
                  </a:lnTo>
                  <a:lnTo>
                    <a:pt x="18496" y="24543"/>
                  </a:lnTo>
                  <a:lnTo>
                    <a:pt x="19479" y="20855"/>
                  </a:lnTo>
                  <a:lnTo>
                    <a:pt x="20359" y="17006"/>
                  </a:lnTo>
                  <a:lnTo>
                    <a:pt x="21138" y="12995"/>
                  </a:lnTo>
                  <a:lnTo>
                    <a:pt x="21816" y="8824"/>
                  </a:lnTo>
                  <a:lnTo>
                    <a:pt x="22392" y="4492"/>
                  </a:lnTo>
                  <a:lnTo>
                    <a:pt x="22866" y="0"/>
                  </a:lnTo>
                  <a:lnTo>
                    <a:pt x="211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4857898" y="4351180"/>
              <a:ext cx="45309" cy="22019"/>
            </a:xfrm>
            <a:custGeom>
              <a:avLst/>
              <a:pathLst>
                <a:path w="45309" h="22019">
                  <a:moveTo>
                    <a:pt x="0" y="14397"/>
                  </a:moveTo>
                  <a:lnTo>
                    <a:pt x="17785" y="14397"/>
                  </a:lnTo>
                  <a:lnTo>
                    <a:pt x="17437" y="13135"/>
                  </a:lnTo>
                  <a:lnTo>
                    <a:pt x="17073" y="11890"/>
                  </a:lnTo>
                  <a:lnTo>
                    <a:pt x="16692" y="10662"/>
                  </a:lnTo>
                  <a:lnTo>
                    <a:pt x="16294" y="9451"/>
                  </a:lnTo>
                  <a:lnTo>
                    <a:pt x="15879" y="8257"/>
                  </a:lnTo>
                  <a:lnTo>
                    <a:pt x="15447" y="7080"/>
                  </a:lnTo>
                  <a:lnTo>
                    <a:pt x="14998" y="5919"/>
                  </a:lnTo>
                  <a:lnTo>
                    <a:pt x="14533" y="4776"/>
                  </a:lnTo>
                  <a:lnTo>
                    <a:pt x="14050" y="3650"/>
                  </a:lnTo>
                  <a:lnTo>
                    <a:pt x="13550" y="2540"/>
                  </a:lnTo>
                  <a:lnTo>
                    <a:pt x="21596" y="0"/>
                  </a:lnTo>
                  <a:lnTo>
                    <a:pt x="22256" y="1363"/>
                  </a:lnTo>
                  <a:lnTo>
                    <a:pt x="22883" y="2744"/>
                  </a:lnTo>
                  <a:lnTo>
                    <a:pt x="23476" y="4141"/>
                  </a:lnTo>
                  <a:lnTo>
                    <a:pt x="24035" y="5555"/>
                  </a:lnTo>
                  <a:lnTo>
                    <a:pt x="24560" y="6987"/>
                  </a:lnTo>
                  <a:lnTo>
                    <a:pt x="25051" y="8435"/>
                  </a:lnTo>
                  <a:lnTo>
                    <a:pt x="25509" y="9900"/>
                  </a:lnTo>
                  <a:lnTo>
                    <a:pt x="25932" y="11382"/>
                  </a:lnTo>
                  <a:lnTo>
                    <a:pt x="26322" y="12881"/>
                  </a:lnTo>
                  <a:lnTo>
                    <a:pt x="26677" y="14397"/>
                  </a:lnTo>
                  <a:lnTo>
                    <a:pt x="45309" y="14397"/>
                  </a:lnTo>
                  <a:lnTo>
                    <a:pt x="45309" y="22019"/>
                  </a:lnTo>
                  <a:lnTo>
                    <a:pt x="0" y="220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4884999" y="4375317"/>
              <a:ext cx="18632" cy="22019"/>
            </a:xfrm>
            <a:custGeom>
              <a:avLst/>
              <a:pathLst>
                <a:path w="18632" h="22019">
                  <a:moveTo>
                    <a:pt x="7198" y="0"/>
                  </a:moveTo>
                  <a:lnTo>
                    <a:pt x="8532" y="1702"/>
                  </a:lnTo>
                  <a:lnTo>
                    <a:pt x="9824" y="3421"/>
                  </a:lnTo>
                  <a:lnTo>
                    <a:pt x="11073" y="5157"/>
                  </a:lnTo>
                  <a:lnTo>
                    <a:pt x="12280" y="6910"/>
                  </a:lnTo>
                  <a:lnTo>
                    <a:pt x="13444" y="8680"/>
                  </a:lnTo>
                  <a:lnTo>
                    <a:pt x="14566" y="10467"/>
                  </a:lnTo>
                  <a:lnTo>
                    <a:pt x="15646" y="12271"/>
                  </a:lnTo>
                  <a:lnTo>
                    <a:pt x="16684" y="14092"/>
                  </a:lnTo>
                  <a:lnTo>
                    <a:pt x="17679" y="15930"/>
                  </a:lnTo>
                  <a:lnTo>
                    <a:pt x="18632" y="17785"/>
                  </a:lnTo>
                  <a:lnTo>
                    <a:pt x="11433" y="22019"/>
                  </a:lnTo>
                  <a:lnTo>
                    <a:pt x="10556" y="20165"/>
                  </a:lnTo>
                  <a:lnTo>
                    <a:pt x="9620" y="18327"/>
                  </a:lnTo>
                  <a:lnTo>
                    <a:pt x="8625" y="16506"/>
                  </a:lnTo>
                  <a:lnTo>
                    <a:pt x="7571" y="14702"/>
                  </a:lnTo>
                  <a:lnTo>
                    <a:pt x="6457" y="12915"/>
                  </a:lnTo>
                  <a:lnTo>
                    <a:pt x="5284" y="11145"/>
                  </a:lnTo>
                  <a:lnTo>
                    <a:pt x="4052" y="9392"/>
                  </a:lnTo>
                  <a:lnTo>
                    <a:pt x="2760" y="7656"/>
                  </a:lnTo>
                  <a:lnTo>
                    <a:pt x="1410" y="5936"/>
                  </a:lnTo>
                  <a:lnTo>
                    <a:pt x="0" y="4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4856204" y="4375741"/>
              <a:ext cx="19902" cy="24983"/>
            </a:xfrm>
            <a:custGeom>
              <a:avLst/>
              <a:pathLst>
                <a:path w="19902" h="24983">
                  <a:moveTo>
                    <a:pt x="13127" y="0"/>
                  </a:moveTo>
                  <a:lnTo>
                    <a:pt x="19902" y="4658"/>
                  </a:lnTo>
                  <a:lnTo>
                    <a:pt x="18691" y="7147"/>
                  </a:lnTo>
                  <a:lnTo>
                    <a:pt x="17429" y="9536"/>
                  </a:lnTo>
                  <a:lnTo>
                    <a:pt x="16116" y="11822"/>
                  </a:lnTo>
                  <a:lnTo>
                    <a:pt x="14753" y="14007"/>
                  </a:lnTo>
                  <a:lnTo>
                    <a:pt x="13338" y="16091"/>
                  </a:lnTo>
                  <a:lnTo>
                    <a:pt x="11873" y="18073"/>
                  </a:lnTo>
                  <a:lnTo>
                    <a:pt x="10357" y="19953"/>
                  </a:lnTo>
                  <a:lnTo>
                    <a:pt x="8790" y="21731"/>
                  </a:lnTo>
                  <a:lnTo>
                    <a:pt x="7173" y="23408"/>
                  </a:lnTo>
                  <a:lnTo>
                    <a:pt x="5504" y="24983"/>
                  </a:lnTo>
                  <a:lnTo>
                    <a:pt x="0" y="18632"/>
                  </a:lnTo>
                  <a:lnTo>
                    <a:pt x="1655" y="16845"/>
                  </a:lnTo>
                  <a:lnTo>
                    <a:pt x="3235" y="15041"/>
                  </a:lnTo>
                  <a:lnTo>
                    <a:pt x="4738" y="13220"/>
                  </a:lnTo>
                  <a:lnTo>
                    <a:pt x="6165" y="11382"/>
                  </a:lnTo>
                  <a:lnTo>
                    <a:pt x="7516" y="9527"/>
                  </a:lnTo>
                  <a:lnTo>
                    <a:pt x="8790" y="7656"/>
                  </a:lnTo>
                  <a:lnTo>
                    <a:pt x="9989" y="5767"/>
                  </a:lnTo>
                  <a:lnTo>
                    <a:pt x="11111" y="3861"/>
                  </a:lnTo>
                  <a:lnTo>
                    <a:pt x="12157" y="19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4856628" y="4394373"/>
              <a:ext cx="45733" cy="53355"/>
            </a:xfrm>
            <a:custGeom>
              <a:avLst/>
              <a:pathLst>
                <a:path w="45733" h="53355">
                  <a:moveTo>
                    <a:pt x="11433" y="5081"/>
                  </a:moveTo>
                  <a:lnTo>
                    <a:pt x="12779" y="6102"/>
                  </a:lnTo>
                  <a:lnTo>
                    <a:pt x="14109" y="7131"/>
                  </a:lnTo>
                  <a:lnTo>
                    <a:pt x="15422" y="8168"/>
                  </a:lnTo>
                  <a:lnTo>
                    <a:pt x="16718" y="9214"/>
                  </a:lnTo>
                  <a:lnTo>
                    <a:pt x="17996" y="10268"/>
                  </a:lnTo>
                  <a:lnTo>
                    <a:pt x="19258" y="11331"/>
                  </a:lnTo>
                  <a:lnTo>
                    <a:pt x="20503" y="12403"/>
                  </a:lnTo>
                  <a:lnTo>
                    <a:pt x="21731" y="13482"/>
                  </a:lnTo>
                  <a:lnTo>
                    <a:pt x="22942" y="14571"/>
                  </a:lnTo>
                  <a:lnTo>
                    <a:pt x="24137" y="15667"/>
                  </a:lnTo>
                  <a:lnTo>
                    <a:pt x="24725" y="14215"/>
                  </a:lnTo>
                  <a:lnTo>
                    <a:pt x="25305" y="12737"/>
                  </a:lnTo>
                  <a:lnTo>
                    <a:pt x="25877" y="11234"/>
                  </a:lnTo>
                  <a:lnTo>
                    <a:pt x="26440" y="9705"/>
                  </a:lnTo>
                  <a:lnTo>
                    <a:pt x="26995" y="8151"/>
                  </a:lnTo>
                  <a:lnTo>
                    <a:pt x="27541" y="6572"/>
                  </a:lnTo>
                  <a:lnTo>
                    <a:pt x="28079" y="4967"/>
                  </a:lnTo>
                  <a:lnTo>
                    <a:pt x="28608" y="3336"/>
                  </a:lnTo>
                  <a:lnTo>
                    <a:pt x="29129" y="1681"/>
                  </a:lnTo>
                  <a:lnTo>
                    <a:pt x="29641" y="0"/>
                  </a:lnTo>
                  <a:lnTo>
                    <a:pt x="37264" y="3811"/>
                  </a:lnTo>
                  <a:lnTo>
                    <a:pt x="36662" y="5822"/>
                  </a:lnTo>
                  <a:lnTo>
                    <a:pt x="36044" y="7791"/>
                  </a:lnTo>
                  <a:lnTo>
                    <a:pt x="35409" y="9718"/>
                  </a:lnTo>
                  <a:lnTo>
                    <a:pt x="34757" y="11602"/>
                  </a:lnTo>
                  <a:lnTo>
                    <a:pt x="34088" y="13444"/>
                  </a:lnTo>
                  <a:lnTo>
                    <a:pt x="33402" y="15244"/>
                  </a:lnTo>
                  <a:lnTo>
                    <a:pt x="32699" y="17001"/>
                  </a:lnTo>
                  <a:lnTo>
                    <a:pt x="31979" y="18716"/>
                  </a:lnTo>
                  <a:lnTo>
                    <a:pt x="31242" y="20389"/>
                  </a:lnTo>
                  <a:lnTo>
                    <a:pt x="30488" y="22019"/>
                  </a:lnTo>
                  <a:lnTo>
                    <a:pt x="32089" y="23641"/>
                  </a:lnTo>
                  <a:lnTo>
                    <a:pt x="33673" y="25288"/>
                  </a:lnTo>
                  <a:lnTo>
                    <a:pt x="35240" y="26961"/>
                  </a:lnTo>
                  <a:lnTo>
                    <a:pt x="36789" y="28659"/>
                  </a:lnTo>
                  <a:lnTo>
                    <a:pt x="38322" y="30383"/>
                  </a:lnTo>
                  <a:lnTo>
                    <a:pt x="39838" y="32131"/>
                  </a:lnTo>
                  <a:lnTo>
                    <a:pt x="41337" y="33906"/>
                  </a:lnTo>
                  <a:lnTo>
                    <a:pt x="42819" y="35705"/>
                  </a:lnTo>
                  <a:lnTo>
                    <a:pt x="44285" y="37530"/>
                  </a:lnTo>
                  <a:lnTo>
                    <a:pt x="45733" y="39381"/>
                  </a:lnTo>
                  <a:lnTo>
                    <a:pt x="40228" y="46580"/>
                  </a:lnTo>
                  <a:lnTo>
                    <a:pt x="38869" y="44810"/>
                  </a:lnTo>
                  <a:lnTo>
                    <a:pt x="37501" y="43057"/>
                  </a:lnTo>
                  <a:lnTo>
                    <a:pt x="36125" y="41320"/>
                  </a:lnTo>
                  <a:lnTo>
                    <a:pt x="34740" y="39601"/>
                  </a:lnTo>
                  <a:lnTo>
                    <a:pt x="33347" y="37899"/>
                  </a:lnTo>
                  <a:lnTo>
                    <a:pt x="31945" y="36214"/>
                  </a:lnTo>
                  <a:lnTo>
                    <a:pt x="30535" y="34545"/>
                  </a:lnTo>
                  <a:lnTo>
                    <a:pt x="29116" y="32894"/>
                  </a:lnTo>
                  <a:lnTo>
                    <a:pt x="27689" y="31259"/>
                  </a:lnTo>
                  <a:lnTo>
                    <a:pt x="26254" y="29641"/>
                  </a:lnTo>
                  <a:lnTo>
                    <a:pt x="24734" y="32318"/>
                  </a:lnTo>
                  <a:lnTo>
                    <a:pt x="23053" y="34926"/>
                  </a:lnTo>
                  <a:lnTo>
                    <a:pt x="21210" y="37467"/>
                  </a:lnTo>
                  <a:lnTo>
                    <a:pt x="19208" y="39940"/>
                  </a:lnTo>
                  <a:lnTo>
                    <a:pt x="17044" y="42345"/>
                  </a:lnTo>
                  <a:lnTo>
                    <a:pt x="14719" y="44683"/>
                  </a:lnTo>
                  <a:lnTo>
                    <a:pt x="12233" y="46952"/>
                  </a:lnTo>
                  <a:lnTo>
                    <a:pt x="9587" y="49154"/>
                  </a:lnTo>
                  <a:lnTo>
                    <a:pt x="6779" y="51289"/>
                  </a:lnTo>
                  <a:lnTo>
                    <a:pt x="3811" y="53355"/>
                  </a:lnTo>
                  <a:lnTo>
                    <a:pt x="0" y="45733"/>
                  </a:lnTo>
                  <a:lnTo>
                    <a:pt x="2642" y="43755"/>
                  </a:lnTo>
                  <a:lnTo>
                    <a:pt x="5149" y="41718"/>
                  </a:lnTo>
                  <a:lnTo>
                    <a:pt x="7520" y="39622"/>
                  </a:lnTo>
                  <a:lnTo>
                    <a:pt x="9756" y="37467"/>
                  </a:lnTo>
                  <a:lnTo>
                    <a:pt x="11856" y="35252"/>
                  </a:lnTo>
                  <a:lnTo>
                    <a:pt x="13821" y="32978"/>
                  </a:lnTo>
                  <a:lnTo>
                    <a:pt x="15650" y="30645"/>
                  </a:lnTo>
                  <a:lnTo>
                    <a:pt x="17344" y="28253"/>
                  </a:lnTo>
                  <a:lnTo>
                    <a:pt x="18903" y="25801"/>
                  </a:lnTo>
                  <a:lnTo>
                    <a:pt x="20325" y="23290"/>
                  </a:lnTo>
                  <a:lnTo>
                    <a:pt x="18966" y="21867"/>
                  </a:lnTo>
                  <a:lnTo>
                    <a:pt x="17598" y="20478"/>
                  </a:lnTo>
                  <a:lnTo>
                    <a:pt x="16222" y="19123"/>
                  </a:lnTo>
                  <a:lnTo>
                    <a:pt x="14837" y="17802"/>
                  </a:lnTo>
                  <a:lnTo>
                    <a:pt x="13444" y="16514"/>
                  </a:lnTo>
                  <a:lnTo>
                    <a:pt x="12043" y="15261"/>
                  </a:lnTo>
                  <a:lnTo>
                    <a:pt x="10633" y="14041"/>
                  </a:lnTo>
                  <a:lnTo>
                    <a:pt x="9214" y="12856"/>
                  </a:lnTo>
                  <a:lnTo>
                    <a:pt x="7787" y="11704"/>
                  </a:lnTo>
                  <a:lnTo>
                    <a:pt x="6351" y="105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4966303" y="4354144"/>
              <a:ext cx="96971" cy="94007"/>
            </a:xfrm>
            <a:custGeom>
              <a:avLst/>
              <a:pathLst>
                <a:path w="96971" h="94007">
                  <a:moveTo>
                    <a:pt x="10586" y="0"/>
                  </a:moveTo>
                  <a:lnTo>
                    <a:pt x="86385" y="0"/>
                  </a:lnTo>
                  <a:lnTo>
                    <a:pt x="86385" y="44039"/>
                  </a:lnTo>
                  <a:lnTo>
                    <a:pt x="52508" y="44039"/>
                  </a:lnTo>
                  <a:lnTo>
                    <a:pt x="52508" y="52085"/>
                  </a:lnTo>
                  <a:lnTo>
                    <a:pt x="96548" y="52085"/>
                  </a:lnTo>
                  <a:lnTo>
                    <a:pt x="96548" y="60130"/>
                  </a:lnTo>
                  <a:lnTo>
                    <a:pt x="59707" y="60130"/>
                  </a:lnTo>
                  <a:lnTo>
                    <a:pt x="62671" y="62938"/>
                  </a:lnTo>
                  <a:lnTo>
                    <a:pt x="65805" y="65601"/>
                  </a:lnTo>
                  <a:lnTo>
                    <a:pt x="69108" y="68121"/>
                  </a:lnTo>
                  <a:lnTo>
                    <a:pt x="72580" y="70497"/>
                  </a:lnTo>
                  <a:lnTo>
                    <a:pt x="76222" y="72728"/>
                  </a:lnTo>
                  <a:lnTo>
                    <a:pt x="80033" y="74816"/>
                  </a:lnTo>
                  <a:lnTo>
                    <a:pt x="84013" y="76760"/>
                  </a:lnTo>
                  <a:lnTo>
                    <a:pt x="88163" y="78559"/>
                  </a:lnTo>
                  <a:lnTo>
                    <a:pt x="92483" y="80215"/>
                  </a:lnTo>
                  <a:lnTo>
                    <a:pt x="96971" y="81727"/>
                  </a:lnTo>
                  <a:lnTo>
                    <a:pt x="91890" y="91043"/>
                  </a:lnTo>
                  <a:lnTo>
                    <a:pt x="87075" y="89010"/>
                  </a:lnTo>
                  <a:lnTo>
                    <a:pt x="82455" y="86808"/>
                  </a:lnTo>
                  <a:lnTo>
                    <a:pt x="78030" y="84437"/>
                  </a:lnTo>
                  <a:lnTo>
                    <a:pt x="73800" y="81896"/>
                  </a:lnTo>
                  <a:lnTo>
                    <a:pt x="69764" y="79186"/>
                  </a:lnTo>
                  <a:lnTo>
                    <a:pt x="65923" y="76306"/>
                  </a:lnTo>
                  <a:lnTo>
                    <a:pt x="62277" y="73258"/>
                  </a:lnTo>
                  <a:lnTo>
                    <a:pt x="58826" y="70039"/>
                  </a:lnTo>
                  <a:lnTo>
                    <a:pt x="55570" y="66652"/>
                  </a:lnTo>
                  <a:lnTo>
                    <a:pt x="52508" y="63095"/>
                  </a:lnTo>
                  <a:lnTo>
                    <a:pt x="52508" y="94007"/>
                  </a:lnTo>
                  <a:lnTo>
                    <a:pt x="44039" y="94007"/>
                  </a:lnTo>
                  <a:lnTo>
                    <a:pt x="44039" y="63518"/>
                  </a:lnTo>
                  <a:lnTo>
                    <a:pt x="40914" y="66995"/>
                  </a:lnTo>
                  <a:lnTo>
                    <a:pt x="37636" y="70310"/>
                  </a:lnTo>
                  <a:lnTo>
                    <a:pt x="34206" y="73465"/>
                  </a:lnTo>
                  <a:lnTo>
                    <a:pt x="30624" y="76459"/>
                  </a:lnTo>
                  <a:lnTo>
                    <a:pt x="26889" y="79292"/>
                  </a:lnTo>
                  <a:lnTo>
                    <a:pt x="23002" y="81964"/>
                  </a:lnTo>
                  <a:lnTo>
                    <a:pt x="18962" y="84475"/>
                  </a:lnTo>
                  <a:lnTo>
                    <a:pt x="14770" y="86825"/>
                  </a:lnTo>
                  <a:lnTo>
                    <a:pt x="10425" y="89014"/>
                  </a:lnTo>
                  <a:lnTo>
                    <a:pt x="5928" y="91043"/>
                  </a:lnTo>
                  <a:lnTo>
                    <a:pt x="0" y="83421"/>
                  </a:lnTo>
                  <a:lnTo>
                    <a:pt x="4331" y="81587"/>
                  </a:lnTo>
                  <a:lnTo>
                    <a:pt x="8519" y="79643"/>
                  </a:lnTo>
                  <a:lnTo>
                    <a:pt x="12563" y="77590"/>
                  </a:lnTo>
                  <a:lnTo>
                    <a:pt x="16464" y="75426"/>
                  </a:lnTo>
                  <a:lnTo>
                    <a:pt x="20220" y="73152"/>
                  </a:lnTo>
                  <a:lnTo>
                    <a:pt x="23832" y="70768"/>
                  </a:lnTo>
                  <a:lnTo>
                    <a:pt x="27300" y="68273"/>
                  </a:lnTo>
                  <a:lnTo>
                    <a:pt x="30624" y="65669"/>
                  </a:lnTo>
                  <a:lnTo>
                    <a:pt x="33804" y="62955"/>
                  </a:lnTo>
                  <a:lnTo>
                    <a:pt x="36840" y="60130"/>
                  </a:lnTo>
                  <a:lnTo>
                    <a:pt x="846" y="60130"/>
                  </a:lnTo>
                  <a:lnTo>
                    <a:pt x="846" y="52085"/>
                  </a:lnTo>
                  <a:lnTo>
                    <a:pt x="44039" y="52085"/>
                  </a:lnTo>
                  <a:lnTo>
                    <a:pt x="44039" y="44039"/>
                  </a:lnTo>
                  <a:lnTo>
                    <a:pt x="10586" y="440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4985359" y="4362190"/>
              <a:ext cx="24983" cy="10586"/>
            </a:xfrm>
            <a:custGeom>
              <a:avLst/>
              <a:pathLst>
                <a:path w="24983" h="10586">
                  <a:moveTo>
                    <a:pt x="0" y="10586"/>
                  </a:moveTo>
                  <a:lnTo>
                    <a:pt x="24983" y="10586"/>
                  </a:lnTo>
                  <a:lnTo>
                    <a:pt x="24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018812" y="4362190"/>
              <a:ext cx="25407" cy="10586"/>
            </a:xfrm>
            <a:custGeom>
              <a:avLst/>
              <a:pathLst>
                <a:path w="25407" h="10586">
                  <a:moveTo>
                    <a:pt x="0" y="0"/>
                  </a:moveTo>
                  <a:lnTo>
                    <a:pt x="0" y="10586"/>
                  </a:lnTo>
                  <a:lnTo>
                    <a:pt x="25407" y="10586"/>
                  </a:lnTo>
                  <a:lnTo>
                    <a:pt x="2540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4985359" y="4379975"/>
              <a:ext cx="24983" cy="10162"/>
            </a:xfrm>
            <a:custGeom>
              <a:avLst/>
              <a:pathLst>
                <a:path w="24983" h="10162">
                  <a:moveTo>
                    <a:pt x="0" y="10162"/>
                  </a:moveTo>
                  <a:lnTo>
                    <a:pt x="24983" y="10162"/>
                  </a:lnTo>
                  <a:lnTo>
                    <a:pt x="24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018812" y="4379975"/>
              <a:ext cx="25407" cy="10162"/>
            </a:xfrm>
            <a:custGeom>
              <a:avLst/>
              <a:pathLst>
                <a:path w="25407" h="10162">
                  <a:moveTo>
                    <a:pt x="0" y="0"/>
                  </a:moveTo>
                  <a:lnTo>
                    <a:pt x="0" y="10162"/>
                  </a:lnTo>
                  <a:lnTo>
                    <a:pt x="25407" y="10162"/>
                  </a:lnTo>
                  <a:lnTo>
                    <a:pt x="2540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075132" y="4354568"/>
              <a:ext cx="96548" cy="93160"/>
            </a:xfrm>
            <a:custGeom>
              <a:avLst/>
              <a:pathLst>
                <a:path w="96548" h="93160">
                  <a:moveTo>
                    <a:pt x="0" y="0"/>
                  </a:moveTo>
                  <a:lnTo>
                    <a:pt x="96548" y="0"/>
                  </a:lnTo>
                  <a:lnTo>
                    <a:pt x="96548" y="8045"/>
                  </a:lnTo>
                  <a:lnTo>
                    <a:pt x="51661" y="8045"/>
                  </a:lnTo>
                  <a:lnTo>
                    <a:pt x="51149" y="9731"/>
                  </a:lnTo>
                  <a:lnTo>
                    <a:pt x="50628" y="11399"/>
                  </a:lnTo>
                  <a:lnTo>
                    <a:pt x="50099" y="13050"/>
                  </a:lnTo>
                  <a:lnTo>
                    <a:pt x="49561" y="14685"/>
                  </a:lnTo>
                  <a:lnTo>
                    <a:pt x="49015" y="16303"/>
                  </a:lnTo>
                  <a:lnTo>
                    <a:pt x="48460" y="17903"/>
                  </a:lnTo>
                  <a:lnTo>
                    <a:pt x="47897" y="19487"/>
                  </a:lnTo>
                  <a:lnTo>
                    <a:pt x="47325" y="21054"/>
                  </a:lnTo>
                  <a:lnTo>
                    <a:pt x="46745" y="22604"/>
                  </a:lnTo>
                  <a:lnTo>
                    <a:pt x="46156" y="24137"/>
                  </a:lnTo>
                  <a:lnTo>
                    <a:pt x="90196" y="24137"/>
                  </a:lnTo>
                  <a:lnTo>
                    <a:pt x="90196" y="82150"/>
                  </a:lnTo>
                  <a:lnTo>
                    <a:pt x="90168" y="83143"/>
                  </a:lnTo>
                  <a:lnTo>
                    <a:pt x="90086" y="84090"/>
                  </a:lnTo>
                  <a:lnTo>
                    <a:pt x="89948" y="84989"/>
                  </a:lnTo>
                  <a:lnTo>
                    <a:pt x="89755" y="85843"/>
                  </a:lnTo>
                  <a:lnTo>
                    <a:pt x="89508" y="86649"/>
                  </a:lnTo>
                  <a:lnTo>
                    <a:pt x="89205" y="87410"/>
                  </a:lnTo>
                  <a:lnTo>
                    <a:pt x="88847" y="88123"/>
                  </a:lnTo>
                  <a:lnTo>
                    <a:pt x="88434" y="88790"/>
                  </a:lnTo>
                  <a:lnTo>
                    <a:pt x="87966" y="89410"/>
                  </a:lnTo>
                  <a:lnTo>
                    <a:pt x="87443" y="89984"/>
                  </a:lnTo>
                  <a:lnTo>
                    <a:pt x="86865" y="90507"/>
                  </a:lnTo>
                  <a:lnTo>
                    <a:pt x="86232" y="90975"/>
                  </a:lnTo>
                  <a:lnTo>
                    <a:pt x="85544" y="91388"/>
                  </a:lnTo>
                  <a:lnTo>
                    <a:pt x="84801" y="91746"/>
                  </a:lnTo>
                  <a:lnTo>
                    <a:pt x="84003" y="92048"/>
                  </a:lnTo>
                  <a:lnTo>
                    <a:pt x="83150" y="92296"/>
                  </a:lnTo>
                  <a:lnTo>
                    <a:pt x="82241" y="92489"/>
                  </a:lnTo>
                  <a:lnTo>
                    <a:pt x="81278" y="92626"/>
                  </a:lnTo>
                  <a:lnTo>
                    <a:pt x="80259" y="92709"/>
                  </a:lnTo>
                  <a:lnTo>
                    <a:pt x="79186" y="92737"/>
                  </a:lnTo>
                  <a:lnTo>
                    <a:pt x="78585" y="92728"/>
                  </a:lnTo>
                  <a:lnTo>
                    <a:pt x="77966" y="92703"/>
                  </a:lnTo>
                  <a:lnTo>
                    <a:pt x="77331" y="92660"/>
                  </a:lnTo>
                  <a:lnTo>
                    <a:pt x="76679" y="92601"/>
                  </a:lnTo>
                  <a:lnTo>
                    <a:pt x="76010" y="92525"/>
                  </a:lnTo>
                  <a:lnTo>
                    <a:pt x="75324" y="92432"/>
                  </a:lnTo>
                  <a:lnTo>
                    <a:pt x="74621" y="92322"/>
                  </a:lnTo>
                  <a:lnTo>
                    <a:pt x="73901" y="92195"/>
                  </a:lnTo>
                  <a:lnTo>
                    <a:pt x="73164" y="92051"/>
                  </a:lnTo>
                  <a:lnTo>
                    <a:pt x="72411" y="91890"/>
                  </a:lnTo>
                  <a:lnTo>
                    <a:pt x="70717" y="83844"/>
                  </a:lnTo>
                  <a:lnTo>
                    <a:pt x="71788" y="83924"/>
                  </a:lnTo>
                  <a:lnTo>
                    <a:pt x="72800" y="83996"/>
                  </a:lnTo>
                  <a:lnTo>
                    <a:pt x="73753" y="84060"/>
                  </a:lnTo>
                  <a:lnTo>
                    <a:pt x="74647" y="84115"/>
                  </a:lnTo>
                  <a:lnTo>
                    <a:pt x="75481" y="84162"/>
                  </a:lnTo>
                  <a:lnTo>
                    <a:pt x="76256" y="84200"/>
                  </a:lnTo>
                  <a:lnTo>
                    <a:pt x="76971" y="84229"/>
                  </a:lnTo>
                  <a:lnTo>
                    <a:pt x="77628" y="84251"/>
                  </a:lnTo>
                  <a:lnTo>
                    <a:pt x="78225" y="84263"/>
                  </a:lnTo>
                  <a:lnTo>
                    <a:pt x="78763" y="84267"/>
                  </a:lnTo>
                  <a:lnTo>
                    <a:pt x="79326" y="84225"/>
                  </a:lnTo>
                  <a:lnTo>
                    <a:pt x="79830" y="84098"/>
                  </a:lnTo>
                  <a:lnTo>
                    <a:pt x="80274" y="83886"/>
                  </a:lnTo>
                  <a:lnTo>
                    <a:pt x="80660" y="83590"/>
                  </a:lnTo>
                  <a:lnTo>
                    <a:pt x="80986" y="83209"/>
                  </a:lnTo>
                  <a:lnTo>
                    <a:pt x="81252" y="82743"/>
                  </a:lnTo>
                  <a:lnTo>
                    <a:pt x="81460" y="82193"/>
                  </a:lnTo>
                  <a:lnTo>
                    <a:pt x="81608" y="81557"/>
                  </a:lnTo>
                  <a:lnTo>
                    <a:pt x="81697" y="80837"/>
                  </a:lnTo>
                  <a:lnTo>
                    <a:pt x="81727" y="80033"/>
                  </a:lnTo>
                  <a:lnTo>
                    <a:pt x="81727" y="32182"/>
                  </a:lnTo>
                  <a:lnTo>
                    <a:pt x="64788" y="32182"/>
                  </a:lnTo>
                  <a:lnTo>
                    <a:pt x="64788" y="87232"/>
                  </a:lnTo>
                  <a:lnTo>
                    <a:pt x="56743" y="87232"/>
                  </a:lnTo>
                  <a:lnTo>
                    <a:pt x="56743" y="32182"/>
                  </a:lnTo>
                  <a:lnTo>
                    <a:pt x="39804" y="32182"/>
                  </a:lnTo>
                  <a:lnTo>
                    <a:pt x="39804" y="87232"/>
                  </a:lnTo>
                  <a:lnTo>
                    <a:pt x="31335" y="87232"/>
                  </a:lnTo>
                  <a:lnTo>
                    <a:pt x="31335" y="32182"/>
                  </a:lnTo>
                  <a:lnTo>
                    <a:pt x="14820" y="32182"/>
                  </a:lnTo>
                  <a:lnTo>
                    <a:pt x="14820" y="93160"/>
                  </a:lnTo>
                  <a:lnTo>
                    <a:pt x="6351" y="93160"/>
                  </a:lnTo>
                  <a:lnTo>
                    <a:pt x="6351" y="24137"/>
                  </a:lnTo>
                  <a:lnTo>
                    <a:pt x="36417" y="24137"/>
                  </a:lnTo>
                  <a:lnTo>
                    <a:pt x="37082" y="22604"/>
                  </a:lnTo>
                  <a:lnTo>
                    <a:pt x="37721" y="21054"/>
                  </a:lnTo>
                  <a:lnTo>
                    <a:pt x="38335" y="19487"/>
                  </a:lnTo>
                  <a:lnTo>
                    <a:pt x="38924" y="17903"/>
                  </a:lnTo>
                  <a:lnTo>
                    <a:pt x="39487" y="16303"/>
                  </a:lnTo>
                  <a:lnTo>
                    <a:pt x="40025" y="14685"/>
                  </a:lnTo>
                  <a:lnTo>
                    <a:pt x="40537" y="13050"/>
                  </a:lnTo>
                  <a:lnTo>
                    <a:pt x="41024" y="11399"/>
                  </a:lnTo>
                  <a:lnTo>
                    <a:pt x="41486" y="9731"/>
                  </a:lnTo>
                  <a:lnTo>
                    <a:pt x="41922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186501" y="4349486"/>
              <a:ext cx="90619" cy="27948"/>
            </a:xfrm>
            <a:custGeom>
              <a:avLst/>
              <a:pathLst>
                <a:path w="90619" h="27948">
                  <a:moveTo>
                    <a:pt x="90619" y="9316"/>
                  </a:moveTo>
                  <a:lnTo>
                    <a:pt x="90619" y="27948"/>
                  </a:lnTo>
                  <a:lnTo>
                    <a:pt x="81727" y="27948"/>
                  </a:lnTo>
                  <a:lnTo>
                    <a:pt x="81727" y="16938"/>
                  </a:lnTo>
                  <a:lnTo>
                    <a:pt x="8469" y="16938"/>
                  </a:lnTo>
                  <a:lnTo>
                    <a:pt x="8469" y="27524"/>
                  </a:lnTo>
                  <a:lnTo>
                    <a:pt x="0" y="27524"/>
                  </a:lnTo>
                  <a:lnTo>
                    <a:pt x="0" y="9316"/>
                  </a:lnTo>
                  <a:lnTo>
                    <a:pt x="41922" y="9316"/>
                  </a:lnTo>
                  <a:lnTo>
                    <a:pt x="41579" y="8562"/>
                  </a:lnTo>
                  <a:lnTo>
                    <a:pt x="41227" y="7825"/>
                  </a:lnTo>
                  <a:lnTo>
                    <a:pt x="40867" y="7105"/>
                  </a:lnTo>
                  <a:lnTo>
                    <a:pt x="40499" y="6402"/>
                  </a:lnTo>
                  <a:lnTo>
                    <a:pt x="40122" y="5716"/>
                  </a:lnTo>
                  <a:lnTo>
                    <a:pt x="39737" y="5047"/>
                  </a:lnTo>
                  <a:lnTo>
                    <a:pt x="39343" y="4395"/>
                  </a:lnTo>
                  <a:lnTo>
                    <a:pt x="38941" y="3760"/>
                  </a:lnTo>
                  <a:lnTo>
                    <a:pt x="38530" y="3142"/>
                  </a:lnTo>
                  <a:lnTo>
                    <a:pt x="38111" y="2540"/>
                  </a:lnTo>
                  <a:lnTo>
                    <a:pt x="46580" y="0"/>
                  </a:lnTo>
                  <a:lnTo>
                    <a:pt x="47240" y="855"/>
                  </a:lnTo>
                  <a:lnTo>
                    <a:pt x="47867" y="1727"/>
                  </a:lnTo>
                  <a:lnTo>
                    <a:pt x="48460" y="2616"/>
                  </a:lnTo>
                  <a:lnTo>
                    <a:pt x="49019" y="3523"/>
                  </a:lnTo>
                  <a:lnTo>
                    <a:pt x="49544" y="4446"/>
                  </a:lnTo>
                  <a:lnTo>
                    <a:pt x="50035" y="5386"/>
                  </a:lnTo>
                  <a:lnTo>
                    <a:pt x="50493" y="6343"/>
                  </a:lnTo>
                  <a:lnTo>
                    <a:pt x="50916" y="7317"/>
                  </a:lnTo>
                  <a:lnTo>
                    <a:pt x="51306" y="8308"/>
                  </a:lnTo>
                  <a:lnTo>
                    <a:pt x="51661" y="93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183537" y="4380399"/>
              <a:ext cx="97395" cy="66906"/>
            </a:xfrm>
            <a:custGeom>
              <a:avLst/>
              <a:pathLst>
                <a:path w="97395" h="66906">
                  <a:moveTo>
                    <a:pt x="13974" y="0"/>
                  </a:moveTo>
                  <a:lnTo>
                    <a:pt x="82574" y="0"/>
                  </a:lnTo>
                  <a:lnTo>
                    <a:pt x="82574" y="7622"/>
                  </a:lnTo>
                  <a:lnTo>
                    <a:pt x="53355" y="7622"/>
                  </a:lnTo>
                  <a:lnTo>
                    <a:pt x="53355" y="26677"/>
                  </a:lnTo>
                  <a:lnTo>
                    <a:pt x="82150" y="26677"/>
                  </a:lnTo>
                  <a:lnTo>
                    <a:pt x="82150" y="34300"/>
                  </a:lnTo>
                  <a:lnTo>
                    <a:pt x="53355" y="34300"/>
                  </a:lnTo>
                  <a:lnTo>
                    <a:pt x="53355" y="54625"/>
                  </a:lnTo>
                  <a:lnTo>
                    <a:pt x="55341" y="54786"/>
                  </a:lnTo>
                  <a:lnTo>
                    <a:pt x="57403" y="54930"/>
                  </a:lnTo>
                  <a:lnTo>
                    <a:pt x="59542" y="55057"/>
                  </a:lnTo>
                  <a:lnTo>
                    <a:pt x="61756" y="55167"/>
                  </a:lnTo>
                  <a:lnTo>
                    <a:pt x="64047" y="55261"/>
                  </a:lnTo>
                  <a:lnTo>
                    <a:pt x="66415" y="55337"/>
                  </a:lnTo>
                  <a:lnTo>
                    <a:pt x="68858" y="55396"/>
                  </a:lnTo>
                  <a:lnTo>
                    <a:pt x="71377" y="55438"/>
                  </a:lnTo>
                  <a:lnTo>
                    <a:pt x="73973" y="55464"/>
                  </a:lnTo>
                  <a:lnTo>
                    <a:pt x="76645" y="55472"/>
                  </a:lnTo>
                  <a:lnTo>
                    <a:pt x="97395" y="55472"/>
                  </a:lnTo>
                  <a:lnTo>
                    <a:pt x="94430" y="64365"/>
                  </a:lnTo>
                  <a:lnTo>
                    <a:pt x="76645" y="64365"/>
                  </a:lnTo>
                  <a:lnTo>
                    <a:pt x="71155" y="64325"/>
                  </a:lnTo>
                  <a:lnTo>
                    <a:pt x="66033" y="64204"/>
                  </a:lnTo>
                  <a:lnTo>
                    <a:pt x="61280" y="64003"/>
                  </a:lnTo>
                  <a:lnTo>
                    <a:pt x="56895" y="63721"/>
                  </a:lnTo>
                  <a:lnTo>
                    <a:pt x="52879" y="63359"/>
                  </a:lnTo>
                  <a:lnTo>
                    <a:pt x="49231" y="62917"/>
                  </a:lnTo>
                  <a:lnTo>
                    <a:pt x="45951" y="62394"/>
                  </a:lnTo>
                  <a:lnTo>
                    <a:pt x="43040" y="61790"/>
                  </a:lnTo>
                  <a:lnTo>
                    <a:pt x="40497" y="61106"/>
                  </a:lnTo>
                  <a:lnTo>
                    <a:pt x="38322" y="60342"/>
                  </a:lnTo>
                  <a:lnTo>
                    <a:pt x="36360" y="59468"/>
                  </a:lnTo>
                  <a:lnTo>
                    <a:pt x="34452" y="58454"/>
                  </a:lnTo>
                  <a:lnTo>
                    <a:pt x="32599" y="57300"/>
                  </a:lnTo>
                  <a:lnTo>
                    <a:pt x="30802" y="56006"/>
                  </a:lnTo>
                  <a:lnTo>
                    <a:pt x="29059" y="54573"/>
                  </a:lnTo>
                  <a:lnTo>
                    <a:pt x="27372" y="52999"/>
                  </a:lnTo>
                  <a:lnTo>
                    <a:pt x="25739" y="51286"/>
                  </a:lnTo>
                  <a:lnTo>
                    <a:pt x="24162" y="49434"/>
                  </a:lnTo>
                  <a:lnTo>
                    <a:pt x="22640" y="47442"/>
                  </a:lnTo>
                  <a:lnTo>
                    <a:pt x="21172" y="45309"/>
                  </a:lnTo>
                  <a:lnTo>
                    <a:pt x="20109" y="47660"/>
                  </a:lnTo>
                  <a:lnTo>
                    <a:pt x="18953" y="49967"/>
                  </a:lnTo>
                  <a:lnTo>
                    <a:pt x="17704" y="52233"/>
                  </a:lnTo>
                  <a:lnTo>
                    <a:pt x="16362" y="54456"/>
                  </a:lnTo>
                  <a:lnTo>
                    <a:pt x="14926" y="56637"/>
                  </a:lnTo>
                  <a:lnTo>
                    <a:pt x="13398" y="58775"/>
                  </a:lnTo>
                  <a:lnTo>
                    <a:pt x="11776" y="60871"/>
                  </a:lnTo>
                  <a:lnTo>
                    <a:pt x="10061" y="62925"/>
                  </a:lnTo>
                  <a:lnTo>
                    <a:pt x="8253" y="64937"/>
                  </a:lnTo>
                  <a:lnTo>
                    <a:pt x="6351" y="66906"/>
                  </a:lnTo>
                  <a:lnTo>
                    <a:pt x="0" y="60554"/>
                  </a:lnTo>
                  <a:lnTo>
                    <a:pt x="3408" y="56603"/>
                  </a:lnTo>
                  <a:lnTo>
                    <a:pt x="6521" y="52542"/>
                  </a:lnTo>
                  <a:lnTo>
                    <a:pt x="9337" y="48371"/>
                  </a:lnTo>
                  <a:lnTo>
                    <a:pt x="11856" y="44090"/>
                  </a:lnTo>
                  <a:lnTo>
                    <a:pt x="14079" y="39699"/>
                  </a:lnTo>
                  <a:lnTo>
                    <a:pt x="16006" y="35197"/>
                  </a:lnTo>
                  <a:lnTo>
                    <a:pt x="17636" y="30586"/>
                  </a:lnTo>
                  <a:lnTo>
                    <a:pt x="18970" y="25864"/>
                  </a:lnTo>
                  <a:lnTo>
                    <a:pt x="20008" y="21033"/>
                  </a:lnTo>
                  <a:lnTo>
                    <a:pt x="20749" y="16091"/>
                  </a:lnTo>
                  <a:lnTo>
                    <a:pt x="29218" y="18208"/>
                  </a:lnTo>
                  <a:lnTo>
                    <a:pt x="28943" y="20148"/>
                  </a:lnTo>
                  <a:lnTo>
                    <a:pt x="28625" y="22070"/>
                  </a:lnTo>
                  <a:lnTo>
                    <a:pt x="28265" y="23976"/>
                  </a:lnTo>
                  <a:lnTo>
                    <a:pt x="27863" y="25864"/>
                  </a:lnTo>
                  <a:lnTo>
                    <a:pt x="27418" y="27736"/>
                  </a:lnTo>
                  <a:lnTo>
                    <a:pt x="26931" y="29591"/>
                  </a:lnTo>
                  <a:lnTo>
                    <a:pt x="26402" y="31428"/>
                  </a:lnTo>
                  <a:lnTo>
                    <a:pt x="25830" y="33249"/>
                  </a:lnTo>
                  <a:lnTo>
                    <a:pt x="25216" y="35053"/>
                  </a:lnTo>
                  <a:lnTo>
                    <a:pt x="24560" y="36840"/>
                  </a:lnTo>
                  <a:lnTo>
                    <a:pt x="26283" y="39521"/>
                  </a:lnTo>
                  <a:lnTo>
                    <a:pt x="28066" y="41973"/>
                  </a:lnTo>
                  <a:lnTo>
                    <a:pt x="29908" y="44196"/>
                  </a:lnTo>
                  <a:lnTo>
                    <a:pt x="31810" y="46190"/>
                  </a:lnTo>
                  <a:lnTo>
                    <a:pt x="33770" y="47956"/>
                  </a:lnTo>
                  <a:lnTo>
                    <a:pt x="35790" y="49493"/>
                  </a:lnTo>
                  <a:lnTo>
                    <a:pt x="37869" y="50802"/>
                  </a:lnTo>
                  <a:lnTo>
                    <a:pt x="40008" y="51881"/>
                  </a:lnTo>
                  <a:lnTo>
                    <a:pt x="42205" y="52733"/>
                  </a:lnTo>
                  <a:lnTo>
                    <a:pt x="44462" y="53355"/>
                  </a:lnTo>
                  <a:lnTo>
                    <a:pt x="44462" y="7622"/>
                  </a:lnTo>
                  <a:lnTo>
                    <a:pt x="13974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2219493" y="5135993"/>
              <a:ext cx="95277" cy="92313"/>
            </a:xfrm>
            <a:custGeom>
              <a:avLst/>
              <a:pathLst>
                <a:path w="95277" h="92313">
                  <a:moveTo>
                    <a:pt x="3387" y="0"/>
                  </a:moveTo>
                  <a:lnTo>
                    <a:pt x="95277" y="0"/>
                  </a:lnTo>
                  <a:lnTo>
                    <a:pt x="95277" y="8469"/>
                  </a:lnTo>
                  <a:lnTo>
                    <a:pt x="59283" y="8469"/>
                  </a:lnTo>
                  <a:lnTo>
                    <a:pt x="58678" y="9578"/>
                  </a:lnTo>
                  <a:lnTo>
                    <a:pt x="58047" y="10704"/>
                  </a:lnTo>
                  <a:lnTo>
                    <a:pt x="57391" y="11848"/>
                  </a:lnTo>
                  <a:lnTo>
                    <a:pt x="56709" y="13008"/>
                  </a:lnTo>
                  <a:lnTo>
                    <a:pt x="56002" y="14185"/>
                  </a:lnTo>
                  <a:lnTo>
                    <a:pt x="55269" y="15379"/>
                  </a:lnTo>
                  <a:lnTo>
                    <a:pt x="54511" y="16591"/>
                  </a:lnTo>
                  <a:lnTo>
                    <a:pt x="53728" y="17819"/>
                  </a:lnTo>
                  <a:lnTo>
                    <a:pt x="52919" y="19064"/>
                  </a:lnTo>
                  <a:lnTo>
                    <a:pt x="52085" y="20325"/>
                  </a:lnTo>
                  <a:lnTo>
                    <a:pt x="52085" y="92313"/>
                  </a:lnTo>
                  <a:lnTo>
                    <a:pt x="42769" y="92313"/>
                  </a:lnTo>
                  <a:lnTo>
                    <a:pt x="42769" y="32606"/>
                  </a:lnTo>
                  <a:lnTo>
                    <a:pt x="39508" y="36612"/>
                  </a:lnTo>
                  <a:lnTo>
                    <a:pt x="36163" y="40499"/>
                  </a:lnTo>
                  <a:lnTo>
                    <a:pt x="32733" y="44268"/>
                  </a:lnTo>
                  <a:lnTo>
                    <a:pt x="29218" y="47918"/>
                  </a:lnTo>
                  <a:lnTo>
                    <a:pt x="25619" y="51450"/>
                  </a:lnTo>
                  <a:lnTo>
                    <a:pt x="21935" y="54863"/>
                  </a:lnTo>
                  <a:lnTo>
                    <a:pt x="18166" y="58157"/>
                  </a:lnTo>
                  <a:lnTo>
                    <a:pt x="14312" y="61333"/>
                  </a:lnTo>
                  <a:lnTo>
                    <a:pt x="10374" y="64390"/>
                  </a:lnTo>
                  <a:lnTo>
                    <a:pt x="6351" y="67329"/>
                  </a:lnTo>
                  <a:lnTo>
                    <a:pt x="0" y="60977"/>
                  </a:lnTo>
                  <a:lnTo>
                    <a:pt x="5602" y="56946"/>
                  </a:lnTo>
                  <a:lnTo>
                    <a:pt x="11060" y="52644"/>
                  </a:lnTo>
                  <a:lnTo>
                    <a:pt x="16375" y="48070"/>
                  </a:lnTo>
                  <a:lnTo>
                    <a:pt x="21545" y="43226"/>
                  </a:lnTo>
                  <a:lnTo>
                    <a:pt x="26571" y="38111"/>
                  </a:lnTo>
                  <a:lnTo>
                    <a:pt x="31454" y="32724"/>
                  </a:lnTo>
                  <a:lnTo>
                    <a:pt x="36192" y="27067"/>
                  </a:lnTo>
                  <a:lnTo>
                    <a:pt x="40787" y="21138"/>
                  </a:lnTo>
                  <a:lnTo>
                    <a:pt x="45237" y="14939"/>
                  </a:lnTo>
                  <a:lnTo>
                    <a:pt x="49544" y="8469"/>
                  </a:lnTo>
                  <a:lnTo>
                    <a:pt x="3387" y="84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2277083" y="5162671"/>
              <a:ext cx="41498" cy="41075"/>
            </a:xfrm>
            <a:custGeom>
              <a:avLst/>
              <a:pathLst>
                <a:path w="41498" h="41075">
                  <a:moveTo>
                    <a:pt x="6775" y="0"/>
                  </a:moveTo>
                  <a:lnTo>
                    <a:pt x="10323" y="2934"/>
                  </a:lnTo>
                  <a:lnTo>
                    <a:pt x="13855" y="5979"/>
                  </a:lnTo>
                  <a:lnTo>
                    <a:pt x="17370" y="9133"/>
                  </a:lnTo>
                  <a:lnTo>
                    <a:pt x="20867" y="12398"/>
                  </a:lnTo>
                  <a:lnTo>
                    <a:pt x="24348" y="15773"/>
                  </a:lnTo>
                  <a:lnTo>
                    <a:pt x="27812" y="19258"/>
                  </a:lnTo>
                  <a:lnTo>
                    <a:pt x="31259" y="22853"/>
                  </a:lnTo>
                  <a:lnTo>
                    <a:pt x="34689" y="26559"/>
                  </a:lnTo>
                  <a:lnTo>
                    <a:pt x="38102" y="30374"/>
                  </a:lnTo>
                  <a:lnTo>
                    <a:pt x="41498" y="34300"/>
                  </a:lnTo>
                  <a:lnTo>
                    <a:pt x="34723" y="41075"/>
                  </a:lnTo>
                  <a:lnTo>
                    <a:pt x="31708" y="37433"/>
                  </a:lnTo>
                  <a:lnTo>
                    <a:pt x="28591" y="33791"/>
                  </a:lnTo>
                  <a:lnTo>
                    <a:pt x="25373" y="30150"/>
                  </a:lnTo>
                  <a:lnTo>
                    <a:pt x="22053" y="26508"/>
                  </a:lnTo>
                  <a:lnTo>
                    <a:pt x="18632" y="22866"/>
                  </a:lnTo>
                  <a:lnTo>
                    <a:pt x="15108" y="19224"/>
                  </a:lnTo>
                  <a:lnTo>
                    <a:pt x="11484" y="15583"/>
                  </a:lnTo>
                  <a:lnTo>
                    <a:pt x="7757" y="11941"/>
                  </a:lnTo>
                  <a:lnTo>
                    <a:pt x="3929" y="8299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2328745" y="5130064"/>
              <a:ext cx="97818" cy="45309"/>
            </a:xfrm>
            <a:custGeom>
              <a:avLst/>
              <a:pathLst>
                <a:path w="97818" h="45309">
                  <a:moveTo>
                    <a:pt x="48697" y="0"/>
                  </a:moveTo>
                  <a:lnTo>
                    <a:pt x="57590" y="2964"/>
                  </a:lnTo>
                  <a:lnTo>
                    <a:pt x="57247" y="3468"/>
                  </a:lnTo>
                  <a:lnTo>
                    <a:pt x="56895" y="3963"/>
                  </a:lnTo>
                  <a:lnTo>
                    <a:pt x="56535" y="4450"/>
                  </a:lnTo>
                  <a:lnTo>
                    <a:pt x="56167" y="4929"/>
                  </a:lnTo>
                  <a:lnTo>
                    <a:pt x="55790" y="5399"/>
                  </a:lnTo>
                  <a:lnTo>
                    <a:pt x="55405" y="5860"/>
                  </a:lnTo>
                  <a:lnTo>
                    <a:pt x="55011" y="6313"/>
                  </a:lnTo>
                  <a:lnTo>
                    <a:pt x="54609" y="6758"/>
                  </a:lnTo>
                  <a:lnTo>
                    <a:pt x="54198" y="7194"/>
                  </a:lnTo>
                  <a:lnTo>
                    <a:pt x="53779" y="7622"/>
                  </a:lnTo>
                  <a:lnTo>
                    <a:pt x="58030" y="11344"/>
                  </a:lnTo>
                  <a:lnTo>
                    <a:pt x="62315" y="14888"/>
                  </a:lnTo>
                  <a:lnTo>
                    <a:pt x="66635" y="18255"/>
                  </a:lnTo>
                  <a:lnTo>
                    <a:pt x="70988" y="21443"/>
                  </a:lnTo>
                  <a:lnTo>
                    <a:pt x="75375" y="24454"/>
                  </a:lnTo>
                  <a:lnTo>
                    <a:pt x="79796" y="27287"/>
                  </a:lnTo>
                  <a:lnTo>
                    <a:pt x="84251" y="29942"/>
                  </a:lnTo>
                  <a:lnTo>
                    <a:pt x="88739" y="32419"/>
                  </a:lnTo>
                  <a:lnTo>
                    <a:pt x="93262" y="34719"/>
                  </a:lnTo>
                  <a:lnTo>
                    <a:pt x="97818" y="36840"/>
                  </a:lnTo>
                  <a:lnTo>
                    <a:pt x="92737" y="45309"/>
                  </a:lnTo>
                  <a:lnTo>
                    <a:pt x="88333" y="43158"/>
                  </a:lnTo>
                  <a:lnTo>
                    <a:pt x="83929" y="40770"/>
                  </a:lnTo>
                  <a:lnTo>
                    <a:pt x="79525" y="38145"/>
                  </a:lnTo>
                  <a:lnTo>
                    <a:pt x="75121" y="35282"/>
                  </a:lnTo>
                  <a:lnTo>
                    <a:pt x="70717" y="32182"/>
                  </a:lnTo>
                  <a:lnTo>
                    <a:pt x="66313" y="28845"/>
                  </a:lnTo>
                  <a:lnTo>
                    <a:pt x="61909" y="25271"/>
                  </a:lnTo>
                  <a:lnTo>
                    <a:pt x="57505" y="21460"/>
                  </a:lnTo>
                  <a:lnTo>
                    <a:pt x="53101" y="17412"/>
                  </a:lnTo>
                  <a:lnTo>
                    <a:pt x="48697" y="13127"/>
                  </a:lnTo>
                  <a:lnTo>
                    <a:pt x="44899" y="16955"/>
                  </a:lnTo>
                  <a:lnTo>
                    <a:pt x="40956" y="20647"/>
                  </a:lnTo>
                  <a:lnTo>
                    <a:pt x="36870" y="24204"/>
                  </a:lnTo>
                  <a:lnTo>
                    <a:pt x="32640" y="27626"/>
                  </a:lnTo>
                  <a:lnTo>
                    <a:pt x="28265" y="30912"/>
                  </a:lnTo>
                  <a:lnTo>
                    <a:pt x="23747" y="34062"/>
                  </a:lnTo>
                  <a:lnTo>
                    <a:pt x="19085" y="37077"/>
                  </a:lnTo>
                  <a:lnTo>
                    <a:pt x="14278" y="39957"/>
                  </a:lnTo>
                  <a:lnTo>
                    <a:pt x="9328" y="42701"/>
                  </a:lnTo>
                  <a:lnTo>
                    <a:pt x="4234" y="45309"/>
                  </a:lnTo>
                  <a:lnTo>
                    <a:pt x="0" y="37687"/>
                  </a:lnTo>
                  <a:lnTo>
                    <a:pt x="6584" y="34109"/>
                  </a:lnTo>
                  <a:lnTo>
                    <a:pt x="12788" y="30488"/>
                  </a:lnTo>
                  <a:lnTo>
                    <a:pt x="18610" y="26826"/>
                  </a:lnTo>
                  <a:lnTo>
                    <a:pt x="24052" y="23120"/>
                  </a:lnTo>
                  <a:lnTo>
                    <a:pt x="29112" y="19373"/>
                  </a:lnTo>
                  <a:lnTo>
                    <a:pt x="33791" y="15583"/>
                  </a:lnTo>
                  <a:lnTo>
                    <a:pt x="38089" y="11750"/>
                  </a:lnTo>
                  <a:lnTo>
                    <a:pt x="42006" y="7876"/>
                  </a:lnTo>
                  <a:lnTo>
                    <a:pt x="45542" y="3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2355423" y="5164788"/>
              <a:ext cx="44462" cy="8045"/>
            </a:xfrm>
            <a:custGeom>
              <a:avLst/>
              <a:pathLst>
                <a:path w="44462" h="8045">
                  <a:moveTo>
                    <a:pt x="0" y="0"/>
                  </a:moveTo>
                  <a:lnTo>
                    <a:pt x="44462" y="0"/>
                  </a:lnTo>
                  <a:lnTo>
                    <a:pt x="44462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2332979" y="5184690"/>
              <a:ext cx="88925" cy="43616"/>
            </a:xfrm>
            <a:custGeom>
              <a:avLst/>
              <a:pathLst>
                <a:path w="88925" h="43616">
                  <a:moveTo>
                    <a:pt x="30065" y="8045"/>
                  </a:moveTo>
                  <a:lnTo>
                    <a:pt x="0" y="8045"/>
                  </a:lnTo>
                  <a:lnTo>
                    <a:pt x="0" y="0"/>
                  </a:lnTo>
                  <a:lnTo>
                    <a:pt x="88925" y="0"/>
                  </a:lnTo>
                  <a:lnTo>
                    <a:pt x="88925" y="8045"/>
                  </a:lnTo>
                  <a:lnTo>
                    <a:pt x="40651" y="8045"/>
                  </a:lnTo>
                  <a:lnTo>
                    <a:pt x="38788" y="11255"/>
                  </a:lnTo>
                  <a:lnTo>
                    <a:pt x="36925" y="14278"/>
                  </a:lnTo>
                  <a:lnTo>
                    <a:pt x="35062" y="17116"/>
                  </a:lnTo>
                  <a:lnTo>
                    <a:pt x="33199" y="19766"/>
                  </a:lnTo>
                  <a:lnTo>
                    <a:pt x="31335" y="22231"/>
                  </a:lnTo>
                  <a:lnTo>
                    <a:pt x="29472" y="24509"/>
                  </a:lnTo>
                  <a:lnTo>
                    <a:pt x="27609" y="26601"/>
                  </a:lnTo>
                  <a:lnTo>
                    <a:pt x="25746" y="28507"/>
                  </a:lnTo>
                  <a:lnTo>
                    <a:pt x="23882" y="30226"/>
                  </a:lnTo>
                  <a:lnTo>
                    <a:pt x="22019" y="31759"/>
                  </a:lnTo>
                  <a:lnTo>
                    <a:pt x="26267" y="31475"/>
                  </a:lnTo>
                  <a:lnTo>
                    <a:pt x="30539" y="31132"/>
                  </a:lnTo>
                  <a:lnTo>
                    <a:pt x="34837" y="30730"/>
                  </a:lnTo>
                  <a:lnTo>
                    <a:pt x="39161" y="30268"/>
                  </a:lnTo>
                  <a:lnTo>
                    <a:pt x="43510" y="29747"/>
                  </a:lnTo>
                  <a:lnTo>
                    <a:pt x="47884" y="29167"/>
                  </a:lnTo>
                  <a:lnTo>
                    <a:pt x="52284" y="28528"/>
                  </a:lnTo>
                  <a:lnTo>
                    <a:pt x="56709" y="27829"/>
                  </a:lnTo>
                  <a:lnTo>
                    <a:pt x="61159" y="27071"/>
                  </a:lnTo>
                  <a:lnTo>
                    <a:pt x="65635" y="26254"/>
                  </a:lnTo>
                  <a:lnTo>
                    <a:pt x="64704" y="25318"/>
                  </a:lnTo>
                  <a:lnTo>
                    <a:pt x="63772" y="24374"/>
                  </a:lnTo>
                  <a:lnTo>
                    <a:pt x="62841" y="23421"/>
                  </a:lnTo>
                  <a:lnTo>
                    <a:pt x="61909" y="22460"/>
                  </a:lnTo>
                  <a:lnTo>
                    <a:pt x="60977" y="21490"/>
                  </a:lnTo>
                  <a:lnTo>
                    <a:pt x="60046" y="20512"/>
                  </a:lnTo>
                  <a:lnTo>
                    <a:pt x="59114" y="19525"/>
                  </a:lnTo>
                  <a:lnTo>
                    <a:pt x="58182" y="18530"/>
                  </a:lnTo>
                  <a:lnTo>
                    <a:pt x="57251" y="17526"/>
                  </a:lnTo>
                  <a:lnTo>
                    <a:pt x="56319" y="16514"/>
                  </a:lnTo>
                  <a:lnTo>
                    <a:pt x="63518" y="11433"/>
                  </a:lnTo>
                  <a:lnTo>
                    <a:pt x="65885" y="13592"/>
                  </a:lnTo>
                  <a:lnTo>
                    <a:pt x="68244" y="15837"/>
                  </a:lnTo>
                  <a:lnTo>
                    <a:pt x="70594" y="18166"/>
                  </a:lnTo>
                  <a:lnTo>
                    <a:pt x="72936" y="20580"/>
                  </a:lnTo>
                  <a:lnTo>
                    <a:pt x="75269" y="23078"/>
                  </a:lnTo>
                  <a:lnTo>
                    <a:pt x="77594" y="25661"/>
                  </a:lnTo>
                  <a:lnTo>
                    <a:pt x="79910" y="28329"/>
                  </a:lnTo>
                  <a:lnTo>
                    <a:pt x="82218" y="31081"/>
                  </a:lnTo>
                  <a:lnTo>
                    <a:pt x="84517" y="33918"/>
                  </a:lnTo>
                  <a:lnTo>
                    <a:pt x="86808" y="36840"/>
                  </a:lnTo>
                  <a:lnTo>
                    <a:pt x="80033" y="43616"/>
                  </a:lnTo>
                  <a:lnTo>
                    <a:pt x="79262" y="42519"/>
                  </a:lnTo>
                  <a:lnTo>
                    <a:pt x="78475" y="41431"/>
                  </a:lnTo>
                  <a:lnTo>
                    <a:pt x="77670" y="40351"/>
                  </a:lnTo>
                  <a:lnTo>
                    <a:pt x="76848" y="39279"/>
                  </a:lnTo>
                  <a:lnTo>
                    <a:pt x="76010" y="38216"/>
                  </a:lnTo>
                  <a:lnTo>
                    <a:pt x="75155" y="37162"/>
                  </a:lnTo>
                  <a:lnTo>
                    <a:pt x="74282" y="36116"/>
                  </a:lnTo>
                  <a:lnTo>
                    <a:pt x="73393" y="35079"/>
                  </a:lnTo>
                  <a:lnTo>
                    <a:pt x="72487" y="34050"/>
                  </a:lnTo>
                  <a:lnTo>
                    <a:pt x="71564" y="33029"/>
                  </a:lnTo>
                  <a:lnTo>
                    <a:pt x="65686" y="34172"/>
                  </a:lnTo>
                  <a:lnTo>
                    <a:pt x="59741" y="35231"/>
                  </a:lnTo>
                  <a:lnTo>
                    <a:pt x="53728" y="36205"/>
                  </a:lnTo>
                  <a:lnTo>
                    <a:pt x="47647" y="37094"/>
                  </a:lnTo>
                  <a:lnTo>
                    <a:pt x="41498" y="37899"/>
                  </a:lnTo>
                  <a:lnTo>
                    <a:pt x="35282" y="38619"/>
                  </a:lnTo>
                  <a:lnTo>
                    <a:pt x="28998" y="39254"/>
                  </a:lnTo>
                  <a:lnTo>
                    <a:pt x="22646" y="39804"/>
                  </a:lnTo>
                  <a:lnTo>
                    <a:pt x="16226" y="40270"/>
                  </a:lnTo>
                  <a:lnTo>
                    <a:pt x="9739" y="40651"/>
                  </a:lnTo>
                  <a:lnTo>
                    <a:pt x="7198" y="33029"/>
                  </a:lnTo>
                  <a:lnTo>
                    <a:pt x="9790" y="31179"/>
                  </a:lnTo>
                  <a:lnTo>
                    <a:pt x="12314" y="29184"/>
                  </a:lnTo>
                  <a:lnTo>
                    <a:pt x="14770" y="27046"/>
                  </a:lnTo>
                  <a:lnTo>
                    <a:pt x="17158" y="24763"/>
                  </a:lnTo>
                  <a:lnTo>
                    <a:pt x="19479" y="22337"/>
                  </a:lnTo>
                  <a:lnTo>
                    <a:pt x="21731" y="19766"/>
                  </a:lnTo>
                  <a:lnTo>
                    <a:pt x="23916" y="17052"/>
                  </a:lnTo>
                  <a:lnTo>
                    <a:pt x="26034" y="14194"/>
                  </a:lnTo>
                  <a:lnTo>
                    <a:pt x="28083" y="111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rc181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1924405" y="5142832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09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1922659" y="4362253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1935155" y="4376240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1923532" y="3580529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0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40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1924841" y="2799951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1928007" y="2020519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1983123" y="51812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1983123" y="44006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1983123" y="3620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1983123" y="28395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1983123" y="20589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2017917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3769855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5521794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7273732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199120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200113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3681097" y="571225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3743143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3753075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3805299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3815231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405995" y="571225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5464004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473935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5526159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5536091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558831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559824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7157934" y="571225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7216051" y="571225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7278097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7288029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7340253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7350185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2021-10-19T09:51:20Z</dcterms:modified>
</cp:coreProperties>
</file>