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106838" y="1973107"/>
              <a:ext cx="205366" cy="1808317"/>
            </a:xfrm>
            <a:custGeom>
              <a:avLst/>
              <a:pathLst>
                <a:path w="205366" h="1808317">
                  <a:moveTo>
                    <a:pt x="0" y="1808317"/>
                  </a:moveTo>
                  <a:lnTo>
                    <a:pt x="7081" y="1746365"/>
                  </a:lnTo>
                  <a:lnTo>
                    <a:pt x="14163" y="1684412"/>
                  </a:lnTo>
                  <a:lnTo>
                    <a:pt x="21244" y="1622460"/>
                  </a:lnTo>
                  <a:lnTo>
                    <a:pt x="28326" y="1560508"/>
                  </a:lnTo>
                  <a:lnTo>
                    <a:pt x="35407" y="1498555"/>
                  </a:lnTo>
                  <a:lnTo>
                    <a:pt x="42489" y="1436603"/>
                  </a:lnTo>
                  <a:lnTo>
                    <a:pt x="49571" y="1374650"/>
                  </a:lnTo>
                  <a:lnTo>
                    <a:pt x="56652" y="1312698"/>
                  </a:lnTo>
                  <a:lnTo>
                    <a:pt x="63734" y="1250746"/>
                  </a:lnTo>
                  <a:lnTo>
                    <a:pt x="70815" y="1188793"/>
                  </a:lnTo>
                  <a:lnTo>
                    <a:pt x="77897" y="1126841"/>
                  </a:lnTo>
                  <a:lnTo>
                    <a:pt x="84979" y="1064889"/>
                  </a:lnTo>
                  <a:lnTo>
                    <a:pt x="92060" y="1002936"/>
                  </a:lnTo>
                  <a:lnTo>
                    <a:pt x="99142" y="940984"/>
                  </a:lnTo>
                  <a:lnTo>
                    <a:pt x="106223" y="879032"/>
                  </a:lnTo>
                  <a:lnTo>
                    <a:pt x="113305" y="817079"/>
                  </a:lnTo>
                  <a:lnTo>
                    <a:pt x="120387" y="755127"/>
                  </a:lnTo>
                  <a:lnTo>
                    <a:pt x="127468" y="693175"/>
                  </a:lnTo>
                  <a:lnTo>
                    <a:pt x="134550" y="631222"/>
                  </a:lnTo>
                  <a:lnTo>
                    <a:pt x="141631" y="569270"/>
                  </a:lnTo>
                  <a:lnTo>
                    <a:pt x="148713" y="507318"/>
                  </a:lnTo>
                  <a:lnTo>
                    <a:pt x="155794" y="445365"/>
                  </a:lnTo>
                  <a:lnTo>
                    <a:pt x="162876" y="383413"/>
                  </a:lnTo>
                  <a:lnTo>
                    <a:pt x="169958" y="321461"/>
                  </a:lnTo>
                  <a:lnTo>
                    <a:pt x="177039" y="259508"/>
                  </a:lnTo>
                  <a:lnTo>
                    <a:pt x="184121" y="197556"/>
                  </a:lnTo>
                  <a:lnTo>
                    <a:pt x="191202" y="135604"/>
                  </a:lnTo>
                  <a:lnTo>
                    <a:pt x="198284" y="73651"/>
                  </a:lnTo>
                  <a:lnTo>
                    <a:pt x="205366" y="11699"/>
                  </a:lnTo>
                  <a:lnTo>
                    <a:pt x="137075" y="5202"/>
                  </a:lnTo>
                  <a:lnTo>
                    <a:pt x="68586" y="1301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106838" y="1984806"/>
              <a:ext cx="1808192" cy="3320525"/>
            </a:xfrm>
            <a:custGeom>
              <a:avLst/>
              <a:pathLst>
                <a:path w="1808192" h="3320525">
                  <a:moveTo>
                    <a:pt x="0" y="1796618"/>
                  </a:moveTo>
                  <a:lnTo>
                    <a:pt x="33569" y="1849166"/>
                  </a:lnTo>
                  <a:lnTo>
                    <a:pt x="67138" y="1901715"/>
                  </a:lnTo>
                  <a:lnTo>
                    <a:pt x="100707" y="1954263"/>
                  </a:lnTo>
                  <a:lnTo>
                    <a:pt x="134277" y="2006812"/>
                  </a:lnTo>
                  <a:lnTo>
                    <a:pt x="167846" y="2059360"/>
                  </a:lnTo>
                  <a:lnTo>
                    <a:pt x="201415" y="2111909"/>
                  </a:lnTo>
                  <a:lnTo>
                    <a:pt x="234984" y="2164457"/>
                  </a:lnTo>
                  <a:lnTo>
                    <a:pt x="268554" y="2217006"/>
                  </a:lnTo>
                  <a:lnTo>
                    <a:pt x="302123" y="2269554"/>
                  </a:lnTo>
                  <a:lnTo>
                    <a:pt x="335692" y="2322103"/>
                  </a:lnTo>
                  <a:lnTo>
                    <a:pt x="369261" y="2374651"/>
                  </a:lnTo>
                  <a:lnTo>
                    <a:pt x="402831" y="2427200"/>
                  </a:lnTo>
                  <a:lnTo>
                    <a:pt x="436400" y="2479748"/>
                  </a:lnTo>
                  <a:lnTo>
                    <a:pt x="469969" y="2532297"/>
                  </a:lnTo>
                  <a:lnTo>
                    <a:pt x="503539" y="2584845"/>
                  </a:lnTo>
                  <a:lnTo>
                    <a:pt x="537108" y="2637394"/>
                  </a:lnTo>
                  <a:lnTo>
                    <a:pt x="570677" y="2689942"/>
                  </a:lnTo>
                  <a:lnTo>
                    <a:pt x="604246" y="2742491"/>
                  </a:lnTo>
                  <a:lnTo>
                    <a:pt x="637816" y="2795039"/>
                  </a:lnTo>
                  <a:lnTo>
                    <a:pt x="671385" y="2847588"/>
                  </a:lnTo>
                  <a:lnTo>
                    <a:pt x="704954" y="2900137"/>
                  </a:lnTo>
                  <a:lnTo>
                    <a:pt x="738523" y="2952685"/>
                  </a:lnTo>
                  <a:lnTo>
                    <a:pt x="772093" y="3005234"/>
                  </a:lnTo>
                  <a:lnTo>
                    <a:pt x="805662" y="3057782"/>
                  </a:lnTo>
                  <a:lnTo>
                    <a:pt x="839231" y="3110331"/>
                  </a:lnTo>
                  <a:lnTo>
                    <a:pt x="872801" y="3162879"/>
                  </a:lnTo>
                  <a:lnTo>
                    <a:pt x="906370" y="3215428"/>
                  </a:lnTo>
                  <a:lnTo>
                    <a:pt x="939939" y="3267976"/>
                  </a:lnTo>
                  <a:lnTo>
                    <a:pt x="973508" y="3320525"/>
                  </a:lnTo>
                  <a:lnTo>
                    <a:pt x="1024982" y="3286390"/>
                  </a:lnTo>
                  <a:lnTo>
                    <a:pt x="1075261" y="3250518"/>
                  </a:lnTo>
                  <a:lnTo>
                    <a:pt x="1124285" y="3212949"/>
                  </a:lnTo>
                  <a:lnTo>
                    <a:pt x="1171997" y="3173728"/>
                  </a:lnTo>
                  <a:lnTo>
                    <a:pt x="1218342" y="3132901"/>
                  </a:lnTo>
                  <a:lnTo>
                    <a:pt x="1263266" y="3090515"/>
                  </a:lnTo>
                  <a:lnTo>
                    <a:pt x="1306716" y="3046619"/>
                  </a:lnTo>
                  <a:lnTo>
                    <a:pt x="1348642" y="3001265"/>
                  </a:lnTo>
                  <a:lnTo>
                    <a:pt x="1388994" y="2954506"/>
                  </a:lnTo>
                  <a:lnTo>
                    <a:pt x="1427726" y="2906396"/>
                  </a:lnTo>
                  <a:lnTo>
                    <a:pt x="1464793" y="2856991"/>
                  </a:lnTo>
                  <a:lnTo>
                    <a:pt x="1500151" y="2806350"/>
                  </a:lnTo>
                  <a:lnTo>
                    <a:pt x="1533758" y="2754530"/>
                  </a:lnTo>
                  <a:lnTo>
                    <a:pt x="1565577" y="2701593"/>
                  </a:lnTo>
                  <a:lnTo>
                    <a:pt x="1595569" y="2647600"/>
                  </a:lnTo>
                  <a:lnTo>
                    <a:pt x="1623699" y="2592615"/>
                  </a:lnTo>
                  <a:lnTo>
                    <a:pt x="1649936" y="2536700"/>
                  </a:lnTo>
                  <a:lnTo>
                    <a:pt x="1674247" y="2479923"/>
                  </a:lnTo>
                  <a:lnTo>
                    <a:pt x="1696606" y="2422348"/>
                  </a:lnTo>
                  <a:lnTo>
                    <a:pt x="1716985" y="2364044"/>
                  </a:lnTo>
                  <a:lnTo>
                    <a:pt x="1735361" y="2305077"/>
                  </a:lnTo>
                  <a:lnTo>
                    <a:pt x="1751713" y="2245517"/>
                  </a:lnTo>
                  <a:lnTo>
                    <a:pt x="1766022" y="2185434"/>
                  </a:lnTo>
                  <a:lnTo>
                    <a:pt x="1778270" y="2124897"/>
                  </a:lnTo>
                  <a:lnTo>
                    <a:pt x="1788443" y="2063977"/>
                  </a:lnTo>
                  <a:lnTo>
                    <a:pt x="1796530" y="2002745"/>
                  </a:lnTo>
                  <a:lnTo>
                    <a:pt x="1802522" y="1941273"/>
                  </a:lnTo>
                  <a:lnTo>
                    <a:pt x="1806410" y="1879632"/>
                  </a:lnTo>
                  <a:lnTo>
                    <a:pt x="1808192" y="1817894"/>
                  </a:lnTo>
                  <a:lnTo>
                    <a:pt x="1807864" y="1756131"/>
                  </a:lnTo>
                  <a:lnTo>
                    <a:pt x="1805427" y="1694415"/>
                  </a:lnTo>
                  <a:lnTo>
                    <a:pt x="1800883" y="1632819"/>
                  </a:lnTo>
                  <a:lnTo>
                    <a:pt x="1794239" y="1571414"/>
                  </a:lnTo>
                  <a:lnTo>
                    <a:pt x="1785502" y="1510271"/>
                  </a:lnTo>
                  <a:lnTo>
                    <a:pt x="1774681" y="1449463"/>
                  </a:lnTo>
                  <a:lnTo>
                    <a:pt x="1761791" y="1389059"/>
                  </a:lnTo>
                  <a:lnTo>
                    <a:pt x="1746845" y="1329131"/>
                  </a:lnTo>
                  <a:lnTo>
                    <a:pt x="1729861" y="1269749"/>
                  </a:lnTo>
                  <a:lnTo>
                    <a:pt x="1710859" y="1210981"/>
                  </a:lnTo>
                  <a:lnTo>
                    <a:pt x="1689862" y="1152896"/>
                  </a:lnTo>
                  <a:lnTo>
                    <a:pt x="1666893" y="1095562"/>
                  </a:lnTo>
                  <a:lnTo>
                    <a:pt x="1641979" y="1039046"/>
                  </a:lnTo>
                  <a:lnTo>
                    <a:pt x="1615150" y="983414"/>
                  </a:lnTo>
                  <a:lnTo>
                    <a:pt x="1586437" y="928730"/>
                  </a:lnTo>
                  <a:lnTo>
                    <a:pt x="1555873" y="875059"/>
                  </a:lnTo>
                  <a:lnTo>
                    <a:pt x="1523494" y="822463"/>
                  </a:lnTo>
                  <a:lnTo>
                    <a:pt x="1489338" y="771004"/>
                  </a:lnTo>
                  <a:lnTo>
                    <a:pt x="1453444" y="720740"/>
                  </a:lnTo>
                  <a:lnTo>
                    <a:pt x="1415854" y="671732"/>
                  </a:lnTo>
                  <a:lnTo>
                    <a:pt x="1376613" y="624037"/>
                  </a:lnTo>
                  <a:lnTo>
                    <a:pt x="1335766" y="577709"/>
                  </a:lnTo>
                  <a:lnTo>
                    <a:pt x="1293361" y="532803"/>
                  </a:lnTo>
                  <a:lnTo>
                    <a:pt x="1249447" y="489371"/>
                  </a:lnTo>
                  <a:lnTo>
                    <a:pt x="1204075" y="447465"/>
                  </a:lnTo>
                  <a:lnTo>
                    <a:pt x="1157299" y="407132"/>
                  </a:lnTo>
                  <a:lnTo>
                    <a:pt x="1109173" y="368421"/>
                  </a:lnTo>
                  <a:lnTo>
                    <a:pt x="1059752" y="331375"/>
                  </a:lnTo>
                  <a:lnTo>
                    <a:pt x="1009096" y="296039"/>
                  </a:lnTo>
                  <a:lnTo>
                    <a:pt x="957262" y="262453"/>
                  </a:lnTo>
                  <a:lnTo>
                    <a:pt x="904311" y="230657"/>
                  </a:lnTo>
                  <a:lnTo>
                    <a:pt x="850306" y="200688"/>
                  </a:lnTo>
                  <a:lnTo>
                    <a:pt x="795308" y="172581"/>
                  </a:lnTo>
                  <a:lnTo>
                    <a:pt x="739383" y="146368"/>
                  </a:lnTo>
                  <a:lnTo>
                    <a:pt x="682595" y="122080"/>
                  </a:lnTo>
                  <a:lnTo>
                    <a:pt x="625011" y="99746"/>
                  </a:lnTo>
                  <a:lnTo>
                    <a:pt x="566698" y="79392"/>
                  </a:lnTo>
                  <a:lnTo>
                    <a:pt x="507724" y="61040"/>
                  </a:lnTo>
                  <a:lnTo>
                    <a:pt x="448157" y="44714"/>
                  </a:lnTo>
                  <a:lnTo>
                    <a:pt x="388067" y="30431"/>
                  </a:lnTo>
                  <a:lnTo>
                    <a:pt x="327525" y="18209"/>
                  </a:lnTo>
                  <a:lnTo>
                    <a:pt x="266601" y="8061"/>
                  </a:lnTo>
                  <a:lnTo>
                    <a:pt x="205366" y="0"/>
                  </a:lnTo>
                  <a:lnTo>
                    <a:pt x="198284" y="61952"/>
                  </a:lnTo>
                  <a:lnTo>
                    <a:pt x="191202" y="123904"/>
                  </a:lnTo>
                  <a:lnTo>
                    <a:pt x="184121" y="185857"/>
                  </a:lnTo>
                  <a:lnTo>
                    <a:pt x="177039" y="247809"/>
                  </a:lnTo>
                  <a:lnTo>
                    <a:pt x="169958" y="309761"/>
                  </a:lnTo>
                  <a:lnTo>
                    <a:pt x="162876" y="371714"/>
                  </a:lnTo>
                  <a:lnTo>
                    <a:pt x="155794" y="433666"/>
                  </a:lnTo>
                  <a:lnTo>
                    <a:pt x="148713" y="495618"/>
                  </a:lnTo>
                  <a:lnTo>
                    <a:pt x="141631" y="557571"/>
                  </a:lnTo>
                  <a:lnTo>
                    <a:pt x="134550" y="619523"/>
                  </a:lnTo>
                  <a:lnTo>
                    <a:pt x="127468" y="681475"/>
                  </a:lnTo>
                  <a:lnTo>
                    <a:pt x="120387" y="743428"/>
                  </a:lnTo>
                  <a:lnTo>
                    <a:pt x="113305" y="805380"/>
                  </a:lnTo>
                  <a:lnTo>
                    <a:pt x="106223" y="867332"/>
                  </a:lnTo>
                  <a:lnTo>
                    <a:pt x="99142" y="929285"/>
                  </a:lnTo>
                  <a:lnTo>
                    <a:pt x="92060" y="991237"/>
                  </a:lnTo>
                  <a:lnTo>
                    <a:pt x="84979" y="1053189"/>
                  </a:lnTo>
                  <a:lnTo>
                    <a:pt x="77897" y="1115142"/>
                  </a:lnTo>
                  <a:lnTo>
                    <a:pt x="70815" y="1177094"/>
                  </a:lnTo>
                  <a:lnTo>
                    <a:pt x="63734" y="1239046"/>
                  </a:lnTo>
                  <a:lnTo>
                    <a:pt x="56652" y="1300999"/>
                  </a:lnTo>
                  <a:lnTo>
                    <a:pt x="49571" y="1362951"/>
                  </a:lnTo>
                  <a:lnTo>
                    <a:pt x="42489" y="1424904"/>
                  </a:lnTo>
                  <a:lnTo>
                    <a:pt x="35407" y="1486856"/>
                  </a:lnTo>
                  <a:lnTo>
                    <a:pt x="28326" y="1548808"/>
                  </a:lnTo>
                  <a:lnTo>
                    <a:pt x="21244" y="1610761"/>
                  </a:lnTo>
                  <a:lnTo>
                    <a:pt x="14163" y="1672713"/>
                  </a:lnTo>
                  <a:lnTo>
                    <a:pt x="7081" y="173466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298544" y="1973107"/>
              <a:ext cx="2781802" cy="3616541"/>
            </a:xfrm>
            <a:custGeom>
              <a:avLst/>
              <a:pathLst>
                <a:path w="2781802" h="3616541">
                  <a:moveTo>
                    <a:pt x="1808294" y="1808317"/>
                  </a:moveTo>
                  <a:lnTo>
                    <a:pt x="1808294" y="1745961"/>
                  </a:lnTo>
                  <a:lnTo>
                    <a:pt x="1808294" y="1683605"/>
                  </a:lnTo>
                  <a:lnTo>
                    <a:pt x="1808294" y="1621250"/>
                  </a:lnTo>
                  <a:lnTo>
                    <a:pt x="1808294" y="1558894"/>
                  </a:lnTo>
                  <a:lnTo>
                    <a:pt x="1808294" y="1496538"/>
                  </a:lnTo>
                  <a:lnTo>
                    <a:pt x="1808294" y="1434182"/>
                  </a:lnTo>
                  <a:lnTo>
                    <a:pt x="1808294" y="1371827"/>
                  </a:lnTo>
                  <a:lnTo>
                    <a:pt x="1808294" y="1309471"/>
                  </a:lnTo>
                  <a:lnTo>
                    <a:pt x="1808294" y="1247115"/>
                  </a:lnTo>
                  <a:lnTo>
                    <a:pt x="1808294" y="1184759"/>
                  </a:lnTo>
                  <a:lnTo>
                    <a:pt x="1808294" y="1122403"/>
                  </a:lnTo>
                  <a:lnTo>
                    <a:pt x="1808294" y="1060048"/>
                  </a:lnTo>
                  <a:lnTo>
                    <a:pt x="1808294" y="997692"/>
                  </a:lnTo>
                  <a:lnTo>
                    <a:pt x="1808294" y="935336"/>
                  </a:lnTo>
                  <a:lnTo>
                    <a:pt x="1808294" y="872980"/>
                  </a:lnTo>
                  <a:lnTo>
                    <a:pt x="1808294" y="810625"/>
                  </a:lnTo>
                  <a:lnTo>
                    <a:pt x="1808294" y="748269"/>
                  </a:lnTo>
                  <a:lnTo>
                    <a:pt x="1808294" y="685913"/>
                  </a:lnTo>
                  <a:lnTo>
                    <a:pt x="1808294" y="623557"/>
                  </a:lnTo>
                  <a:lnTo>
                    <a:pt x="1808294" y="561201"/>
                  </a:lnTo>
                  <a:lnTo>
                    <a:pt x="1808294" y="498846"/>
                  </a:lnTo>
                  <a:lnTo>
                    <a:pt x="1808294" y="436490"/>
                  </a:lnTo>
                  <a:lnTo>
                    <a:pt x="1808294" y="374134"/>
                  </a:lnTo>
                  <a:lnTo>
                    <a:pt x="1808294" y="311778"/>
                  </a:lnTo>
                  <a:lnTo>
                    <a:pt x="1808294" y="249423"/>
                  </a:lnTo>
                  <a:lnTo>
                    <a:pt x="1808294" y="187067"/>
                  </a:lnTo>
                  <a:lnTo>
                    <a:pt x="1808294" y="124711"/>
                  </a:lnTo>
                  <a:lnTo>
                    <a:pt x="1808294" y="62355"/>
                  </a:lnTo>
                  <a:lnTo>
                    <a:pt x="1808294" y="0"/>
                  </a:lnTo>
                  <a:lnTo>
                    <a:pt x="1746755" y="1047"/>
                  </a:lnTo>
                  <a:lnTo>
                    <a:pt x="1685288" y="4188"/>
                  </a:lnTo>
                  <a:lnTo>
                    <a:pt x="1623963" y="9419"/>
                  </a:lnTo>
                  <a:lnTo>
                    <a:pt x="1562852" y="16734"/>
                  </a:lnTo>
                  <a:lnTo>
                    <a:pt x="1502025" y="26124"/>
                  </a:lnTo>
                  <a:lnTo>
                    <a:pt x="1441553" y="37579"/>
                  </a:lnTo>
                  <a:lnTo>
                    <a:pt x="1381506" y="51085"/>
                  </a:lnTo>
                  <a:lnTo>
                    <a:pt x="1321953" y="66627"/>
                  </a:lnTo>
                  <a:lnTo>
                    <a:pt x="1262964" y="84186"/>
                  </a:lnTo>
                  <a:lnTo>
                    <a:pt x="1204606" y="103743"/>
                  </a:lnTo>
                  <a:lnTo>
                    <a:pt x="1146948" y="125274"/>
                  </a:lnTo>
                  <a:lnTo>
                    <a:pt x="1090056" y="148755"/>
                  </a:lnTo>
                  <a:lnTo>
                    <a:pt x="1033996" y="174158"/>
                  </a:lnTo>
                  <a:lnTo>
                    <a:pt x="978832" y="201455"/>
                  </a:lnTo>
                  <a:lnTo>
                    <a:pt x="924630" y="230613"/>
                  </a:lnTo>
                  <a:lnTo>
                    <a:pt x="871451" y="261598"/>
                  </a:lnTo>
                  <a:lnTo>
                    <a:pt x="819358" y="294376"/>
                  </a:lnTo>
                  <a:lnTo>
                    <a:pt x="768410" y="328907"/>
                  </a:lnTo>
                  <a:lnTo>
                    <a:pt x="718667" y="365152"/>
                  </a:lnTo>
                  <a:lnTo>
                    <a:pt x="670186" y="403068"/>
                  </a:lnTo>
                  <a:lnTo>
                    <a:pt x="623024" y="442613"/>
                  </a:lnTo>
                  <a:lnTo>
                    <a:pt x="577234" y="483740"/>
                  </a:lnTo>
                  <a:lnTo>
                    <a:pt x="532871" y="526401"/>
                  </a:lnTo>
                  <a:lnTo>
                    <a:pt x="489985" y="570547"/>
                  </a:lnTo>
                  <a:lnTo>
                    <a:pt x="448626" y="616127"/>
                  </a:lnTo>
                  <a:lnTo>
                    <a:pt x="408843" y="663088"/>
                  </a:lnTo>
                  <a:lnTo>
                    <a:pt x="370680" y="711376"/>
                  </a:lnTo>
                  <a:lnTo>
                    <a:pt x="334183" y="760934"/>
                  </a:lnTo>
                  <a:lnTo>
                    <a:pt x="299394" y="811706"/>
                  </a:lnTo>
                  <a:lnTo>
                    <a:pt x="266352" y="863632"/>
                  </a:lnTo>
                  <a:lnTo>
                    <a:pt x="235097" y="916653"/>
                  </a:lnTo>
                  <a:lnTo>
                    <a:pt x="205664" y="970707"/>
                  </a:lnTo>
                  <a:lnTo>
                    <a:pt x="178088" y="1025730"/>
                  </a:lnTo>
                  <a:lnTo>
                    <a:pt x="152400" y="1081661"/>
                  </a:lnTo>
                  <a:lnTo>
                    <a:pt x="128631" y="1138433"/>
                  </a:lnTo>
                  <a:lnTo>
                    <a:pt x="106807" y="1195981"/>
                  </a:lnTo>
                  <a:lnTo>
                    <a:pt x="86954" y="1254239"/>
                  </a:lnTo>
                  <a:lnTo>
                    <a:pt x="69095" y="1313138"/>
                  </a:lnTo>
                  <a:lnTo>
                    <a:pt x="53252" y="1372612"/>
                  </a:lnTo>
                  <a:lnTo>
                    <a:pt x="39441" y="1432589"/>
                  </a:lnTo>
                  <a:lnTo>
                    <a:pt x="27679" y="1493002"/>
                  </a:lnTo>
                  <a:lnTo>
                    <a:pt x="17980" y="1553781"/>
                  </a:lnTo>
                  <a:lnTo>
                    <a:pt x="10355" y="1614854"/>
                  </a:lnTo>
                  <a:lnTo>
                    <a:pt x="4812" y="1676151"/>
                  </a:lnTo>
                  <a:lnTo>
                    <a:pt x="1359" y="1737602"/>
                  </a:lnTo>
                  <a:lnTo>
                    <a:pt x="0" y="1799134"/>
                  </a:lnTo>
                  <a:lnTo>
                    <a:pt x="734" y="1860677"/>
                  </a:lnTo>
                  <a:lnTo>
                    <a:pt x="3563" y="1922159"/>
                  </a:lnTo>
                  <a:lnTo>
                    <a:pt x="8483" y="1983510"/>
                  </a:lnTo>
                  <a:lnTo>
                    <a:pt x="15487" y="2044657"/>
                  </a:lnTo>
                  <a:lnTo>
                    <a:pt x="24568" y="2105531"/>
                  </a:lnTo>
                  <a:lnTo>
                    <a:pt x="35716" y="2166060"/>
                  </a:lnTo>
                  <a:lnTo>
                    <a:pt x="48917" y="2226175"/>
                  </a:lnTo>
                  <a:lnTo>
                    <a:pt x="64156" y="2285806"/>
                  </a:lnTo>
                  <a:lnTo>
                    <a:pt x="81416" y="2344884"/>
                  </a:lnTo>
                  <a:lnTo>
                    <a:pt x="100676" y="2403340"/>
                  </a:lnTo>
                  <a:lnTo>
                    <a:pt x="121914" y="2461107"/>
                  </a:lnTo>
                  <a:lnTo>
                    <a:pt x="145106" y="2518118"/>
                  </a:lnTo>
                  <a:lnTo>
                    <a:pt x="170224" y="2574306"/>
                  </a:lnTo>
                  <a:lnTo>
                    <a:pt x="197240" y="2629608"/>
                  </a:lnTo>
                  <a:lnTo>
                    <a:pt x="226122" y="2683957"/>
                  </a:lnTo>
                  <a:lnTo>
                    <a:pt x="256837" y="2737293"/>
                  </a:lnTo>
                  <a:lnTo>
                    <a:pt x="289350" y="2789552"/>
                  </a:lnTo>
                  <a:lnTo>
                    <a:pt x="323622" y="2840674"/>
                  </a:lnTo>
                  <a:lnTo>
                    <a:pt x="359614" y="2890601"/>
                  </a:lnTo>
                  <a:lnTo>
                    <a:pt x="397284" y="2939274"/>
                  </a:lnTo>
                  <a:lnTo>
                    <a:pt x="436588" y="2986636"/>
                  </a:lnTo>
                  <a:lnTo>
                    <a:pt x="477482" y="3032634"/>
                  </a:lnTo>
                  <a:lnTo>
                    <a:pt x="519917" y="3077214"/>
                  </a:lnTo>
                  <a:lnTo>
                    <a:pt x="563845" y="3120323"/>
                  </a:lnTo>
                  <a:lnTo>
                    <a:pt x="609215" y="3161913"/>
                  </a:lnTo>
                  <a:lnTo>
                    <a:pt x="655973" y="3201934"/>
                  </a:lnTo>
                  <a:lnTo>
                    <a:pt x="704066" y="3240341"/>
                  </a:lnTo>
                  <a:lnTo>
                    <a:pt x="753439" y="3277090"/>
                  </a:lnTo>
                  <a:lnTo>
                    <a:pt x="804033" y="3312136"/>
                  </a:lnTo>
                  <a:lnTo>
                    <a:pt x="855791" y="3345441"/>
                  </a:lnTo>
                  <a:lnTo>
                    <a:pt x="908652" y="3376965"/>
                  </a:lnTo>
                  <a:lnTo>
                    <a:pt x="962556" y="3406672"/>
                  </a:lnTo>
                  <a:lnTo>
                    <a:pt x="1017439" y="3434527"/>
                  </a:lnTo>
                  <a:lnTo>
                    <a:pt x="1073238" y="3460499"/>
                  </a:lnTo>
                  <a:lnTo>
                    <a:pt x="1129889" y="3484556"/>
                  </a:lnTo>
                  <a:lnTo>
                    <a:pt x="1187326" y="3506672"/>
                  </a:lnTo>
                  <a:lnTo>
                    <a:pt x="1245482" y="3526821"/>
                  </a:lnTo>
                  <a:lnTo>
                    <a:pt x="1304290" y="3544978"/>
                  </a:lnTo>
                  <a:lnTo>
                    <a:pt x="1363682" y="3561124"/>
                  </a:lnTo>
                  <a:lnTo>
                    <a:pt x="1423588" y="3575239"/>
                  </a:lnTo>
                  <a:lnTo>
                    <a:pt x="1483941" y="3587307"/>
                  </a:lnTo>
                  <a:lnTo>
                    <a:pt x="1544669" y="3597315"/>
                  </a:lnTo>
                  <a:lnTo>
                    <a:pt x="1605703" y="3605250"/>
                  </a:lnTo>
                  <a:lnTo>
                    <a:pt x="1666971" y="3611104"/>
                  </a:lnTo>
                  <a:lnTo>
                    <a:pt x="1728403" y="3614869"/>
                  </a:lnTo>
                  <a:lnTo>
                    <a:pt x="1789928" y="3616541"/>
                  </a:lnTo>
                  <a:lnTo>
                    <a:pt x="1851474" y="3616119"/>
                  </a:lnTo>
                  <a:lnTo>
                    <a:pt x="1912970" y="3613602"/>
                  </a:lnTo>
                  <a:lnTo>
                    <a:pt x="1974345" y="3608994"/>
                  </a:lnTo>
                  <a:lnTo>
                    <a:pt x="2035527" y="3602301"/>
                  </a:lnTo>
                  <a:lnTo>
                    <a:pt x="2096446" y="3593528"/>
                  </a:lnTo>
                  <a:lnTo>
                    <a:pt x="2157031" y="3582688"/>
                  </a:lnTo>
                  <a:lnTo>
                    <a:pt x="2217212" y="3569793"/>
                  </a:lnTo>
                  <a:lnTo>
                    <a:pt x="2276920" y="3554857"/>
                  </a:lnTo>
                  <a:lnTo>
                    <a:pt x="2336085" y="3537897"/>
                  </a:lnTo>
                  <a:lnTo>
                    <a:pt x="2394638" y="3518934"/>
                  </a:lnTo>
                  <a:lnTo>
                    <a:pt x="2452512" y="3497990"/>
                  </a:lnTo>
                  <a:lnTo>
                    <a:pt x="2509640" y="3475088"/>
                  </a:lnTo>
                  <a:lnTo>
                    <a:pt x="2565955" y="3450255"/>
                  </a:lnTo>
                  <a:lnTo>
                    <a:pt x="2621393" y="3423520"/>
                  </a:lnTo>
                  <a:lnTo>
                    <a:pt x="2675888" y="3394914"/>
                  </a:lnTo>
                  <a:lnTo>
                    <a:pt x="2729379" y="3364471"/>
                  </a:lnTo>
                  <a:lnTo>
                    <a:pt x="2781802" y="3332224"/>
                  </a:lnTo>
                  <a:lnTo>
                    <a:pt x="2748233" y="3279675"/>
                  </a:lnTo>
                  <a:lnTo>
                    <a:pt x="2714664" y="3227127"/>
                  </a:lnTo>
                  <a:lnTo>
                    <a:pt x="2681095" y="3174578"/>
                  </a:lnTo>
                  <a:lnTo>
                    <a:pt x="2647525" y="3122030"/>
                  </a:lnTo>
                  <a:lnTo>
                    <a:pt x="2613956" y="3069481"/>
                  </a:lnTo>
                  <a:lnTo>
                    <a:pt x="2580387" y="3016933"/>
                  </a:lnTo>
                  <a:lnTo>
                    <a:pt x="2546818" y="2964384"/>
                  </a:lnTo>
                  <a:lnTo>
                    <a:pt x="2513248" y="2911836"/>
                  </a:lnTo>
                  <a:lnTo>
                    <a:pt x="2479679" y="2859287"/>
                  </a:lnTo>
                  <a:lnTo>
                    <a:pt x="2446110" y="2806739"/>
                  </a:lnTo>
                  <a:lnTo>
                    <a:pt x="2412540" y="2754190"/>
                  </a:lnTo>
                  <a:lnTo>
                    <a:pt x="2378971" y="2701642"/>
                  </a:lnTo>
                  <a:lnTo>
                    <a:pt x="2345402" y="2649093"/>
                  </a:lnTo>
                  <a:lnTo>
                    <a:pt x="2311833" y="2596545"/>
                  </a:lnTo>
                  <a:lnTo>
                    <a:pt x="2278263" y="2543996"/>
                  </a:lnTo>
                  <a:lnTo>
                    <a:pt x="2244694" y="2491448"/>
                  </a:lnTo>
                  <a:lnTo>
                    <a:pt x="2211125" y="2438899"/>
                  </a:lnTo>
                  <a:lnTo>
                    <a:pt x="2177556" y="2386351"/>
                  </a:lnTo>
                  <a:lnTo>
                    <a:pt x="2143986" y="2333802"/>
                  </a:lnTo>
                  <a:lnTo>
                    <a:pt x="2110417" y="2281254"/>
                  </a:lnTo>
                  <a:lnTo>
                    <a:pt x="2076848" y="2228705"/>
                  </a:lnTo>
                  <a:lnTo>
                    <a:pt x="2043279" y="2176157"/>
                  </a:lnTo>
                  <a:lnTo>
                    <a:pt x="2009709" y="2123608"/>
                  </a:lnTo>
                  <a:lnTo>
                    <a:pt x="1976140" y="2071060"/>
                  </a:lnTo>
                  <a:lnTo>
                    <a:pt x="1942571" y="2018511"/>
                  </a:lnTo>
                  <a:lnTo>
                    <a:pt x="1909001" y="1965962"/>
                  </a:lnTo>
                  <a:lnTo>
                    <a:pt x="1875432" y="1913414"/>
                  </a:lnTo>
                  <a:lnTo>
                    <a:pt x="1841863" y="1860865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013736" y="282520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096310" y="290918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129551" y="2823721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144866" y="283317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142678" y="2877076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282207" y="286218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229910" y="282520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208808" y="282435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292582" y="287001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219183" y="283197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4797508" y="352263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879165" y="352263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4892080" y="353294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4965974" y="360810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003944" y="352411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151871" y="356110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099574" y="352411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078472" y="352327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162246" y="356893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088847" y="353089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109288" y="398144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190662" y="397996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203577" y="399027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342824" y="401843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290527" y="398144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269425" y="398060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353199" y="402626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279800" y="398822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011580" y="282197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094154" y="290596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127395" y="282049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142710" y="2829952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140523" y="287385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280052" y="28589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227755" y="282197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206652" y="282113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290426" y="28667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217027" y="282875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795353" y="351941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4877009" y="351941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889925" y="352971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963818" y="360487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001788" y="352089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149716" y="355787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097419" y="352089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076316" y="352004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160090" y="356570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086691" y="352766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107132" y="397822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188506" y="397674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201422" y="398704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340668" y="401520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288371" y="397822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267269" y="397737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351043" y="402303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277644" y="398499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008354" y="281982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4090928" y="290380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124169" y="281833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139484" y="2827796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137296" y="287169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276826" y="285680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224529" y="281982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203426" y="281897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4287200" y="286463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213801" y="282659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4792127" y="351725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4873783" y="351725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4886699" y="352755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960592" y="360272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4998562" y="351873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146490" y="355571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094193" y="351873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073090" y="351789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156864" y="356355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083465" y="352551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103906" y="397606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3185280" y="397458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198196" y="398488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337442" y="401304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285145" y="397606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3264043" y="397522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347817" y="402088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274418" y="398284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004548" y="281906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087122" y="29030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120364" y="281758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135679" y="282703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133491" y="2870938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273020" y="28560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220723" y="28190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199621" y="28182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283395" y="28638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209996" y="282584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788321" y="351649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869978" y="351649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882893" y="352680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956786" y="360196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994756" y="351798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142684" y="355496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090387" y="351798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069285" y="351713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153059" y="356279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079660" y="352475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100100" y="397531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3181475" y="397382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194390" y="398413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3333637" y="401229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3281340" y="397531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3260238" y="397446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344012" y="402012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270612" y="398208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000743" y="281982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083317" y="290380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4116558" y="2818339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131873" y="2827796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129686" y="2871695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269215" y="285680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4216918" y="281982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195815" y="281897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4279589" y="286463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206190" y="282659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4784516" y="351725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4866172" y="351725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4879088" y="352755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952981" y="360272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4990951" y="351873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138879" y="355571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5086582" y="351873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065479" y="351789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149253" y="356355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5075854" y="352551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3096295" y="397606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3177669" y="397458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3190585" y="398488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3329831" y="401304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3277534" y="397606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3256432" y="397522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340206" y="402088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266807" y="398284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3997517" y="282197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080091" y="290596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113332" y="2820495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128647" y="2829952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126459" y="2873850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265989" y="28589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213692" y="282197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192589" y="282113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4276363" y="28667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202964" y="282875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781290" y="351941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4862946" y="351941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4875862" y="352971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4949755" y="360487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987725" y="352089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135652" y="355787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083356" y="352089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062253" y="352004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146027" y="356570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072628" y="352766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093069" y="397822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174443" y="397674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187358" y="398704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3326605" y="401520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3274308" y="397822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3253206" y="397737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3336980" y="402303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3263581" y="398499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3995361" y="282520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4077935" y="290918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4111177" y="2823721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4126492" y="283317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4124304" y="2877076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4263833" y="286218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4211536" y="282520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4190434" y="282435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274208" y="287001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200808" y="283197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4779134" y="352263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4860791" y="352263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873706" y="353294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947599" y="360810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985569" y="352411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133497" y="356110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081200" y="352411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060098" y="352327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5143872" y="356893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070472" y="353089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3090913" y="398144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3172287" y="397996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3185203" y="399027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3324450" y="401843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3272153" y="398144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3251050" y="398060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3334824" y="402626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3261425" y="398822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3994604" y="282900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4077178" y="291299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4110420" y="2827526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4125735" y="283698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4123547" y="2880882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4263076" y="286599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4210779" y="282900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4189677" y="282816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4273451" y="287382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200051" y="283578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4778377" y="352644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4860034" y="352644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4872949" y="353674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946842" y="361191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984812" y="352792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5132740" y="356490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5080443" y="352792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5059341" y="352707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5143115" y="357274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5069715" y="353470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3090156" y="398525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3171530" y="398377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3184446" y="399407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3323693" y="402223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3271396" y="398525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3250293" y="398440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3334067" y="403007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3260668" y="399203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3995361" y="283281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4077935" y="291680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4111177" y="283133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4126492" y="284078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4124304" y="288468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263833" y="286979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4211536" y="283281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4190434" y="283196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4274208" y="287763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4200808" y="283958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4779134" y="353024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4860791" y="353024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4873706" y="354055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4947599" y="361571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4985569" y="353173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5133497" y="356871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081200" y="353173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060098" y="353088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5143872" y="357654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5070472" y="353850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3090913" y="398906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3172287" y="398757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3185203" y="399788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3324450" y="402604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3272153" y="398906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3251050" y="398821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3334824" y="403387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3261425" y="399583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3997517" y="283604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4080091" y="292002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4113332" y="283455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4128647" y="2844015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4126459" y="2887914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4265989" y="287302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4213692" y="283604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4192589" y="283519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4276363" y="288085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4202964" y="284281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4781290" y="353347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4862946" y="353347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4875862" y="354377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4949755" y="361894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4987725" y="353495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135652" y="357193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5083356" y="353495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5062253" y="353410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5146027" y="357977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5072628" y="354173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3093069" y="399228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3174443" y="399080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3187358" y="400110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3326605" y="402926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3274308" y="399228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3253206" y="399143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3336980" y="403710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3263581" y="399906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4000743" y="283819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4083317" y="292218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4116558" y="283671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4131873" y="284617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4129686" y="2890069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4269215" y="287517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4216918" y="28381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4195815" y="28373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4279589" y="28830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4206190" y="284497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4784516" y="3535630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4866172" y="353563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4879088" y="354593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4952981" y="362109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4990951" y="353711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5138879" y="357409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5086582" y="353711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5065479" y="353626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5149253" y="358192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5075854" y="354388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3096295" y="399444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3177669" y="399296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3190585" y="400326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3329831" y="403142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3277534" y="399444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3256432" y="399359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3340206" y="403925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3266807" y="400121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4004548" y="283895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4087122" y="292293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4120364" y="2837471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4135679" y="2846928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4133491" y="2890826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4273020" y="287593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4220723" y="283895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4199621" y="283810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4283395" y="288376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4209996" y="284572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4788321" y="353638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4869978" y="353638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4882893" y="354669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4956786" y="362185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4994756" y="353786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5142684" y="357485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5090387" y="353786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5069285" y="353702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5153059" y="358268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5079660" y="354464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3100100" y="399519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3181475" y="399371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3194390" y="400402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3333637" y="403218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3281340" y="399519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3260238" y="399435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3344012" y="404001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3270612" y="400197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4008354" y="283819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4090928" y="292218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4124169" y="2836714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4139484" y="2846171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4137296" y="2890069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4276826" y="287517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4224529" y="28381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4203426" y="28373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4287200" y="28830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4213801" y="284497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4792127" y="3535630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4873783" y="353563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4886699" y="354593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4960592" y="362109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4998562" y="353711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5146490" y="357409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5094193" y="353711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5073090" y="353626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5156864" y="358192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5083465" y="354388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3103906" y="399444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3185280" y="399296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3198196" y="400326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3337442" y="403142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3285145" y="399444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3264043" y="399359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3347817" y="403925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3274418" y="400121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4011580" y="283604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4094154" y="292002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4127395" y="2834558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4142710" y="2844015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4140523" y="2887914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4280052" y="287302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4227755" y="283604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4206652" y="283519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4290426" y="288085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4217027" y="284281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4795353" y="353347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4877009" y="353347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4889925" y="354377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4963818" y="361894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5001788" y="353495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5149716" y="357193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5097419" y="353495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5076316" y="353410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5160090" y="357977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5086691" y="354173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3107132" y="399228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3188506" y="399080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3201422" y="400110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3340668" y="402926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3288371" y="399228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3267269" y="399143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3351043" y="403710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3277644" y="399906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4013736" y="283281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4096310" y="291680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4129551" y="2831332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4144866" y="2840789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4142678" y="2884687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4282207" y="286979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4229910" y="283281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4208808" y="283196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4292582" y="287763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4219183" y="283958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4797508" y="353024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4879165" y="353024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4892080" y="354055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4965974" y="361571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5003944" y="353173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5151871" y="356871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5099574" y="353173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5078472" y="353088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5162246" y="357654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5088847" y="353850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3109288" y="398906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3190662" y="398757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3203577" y="399788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3342824" y="402604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3290527" y="398906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3269425" y="398821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3353199" y="403387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3279800" y="399583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4014493" y="282900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4097067" y="291299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4130308" y="2827526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4145623" y="283698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4143435" y="2880882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4282964" y="286599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4230667" y="282900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4209565" y="282816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4293339" y="287382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4219940" y="283578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4798265" y="352644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4879922" y="352644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4892837" y="353674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4966731" y="361191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5004701" y="352792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5152628" y="356490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5100331" y="352792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5079229" y="352707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5163003" y="357274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5089604" y="353470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3110044" y="398525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3191419" y="398377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3204334" y="399407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3343581" y="402223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3291284" y="398525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3270182" y="398440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3353956" y="403007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3280557" y="399203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4004548" y="282900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4087122" y="291299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4120364" y="2827526"/>
              <a:ext cx="67823" cy="102335"/>
            </a:xfrm>
            <a:custGeom>
              <a:avLst/>
              <a:pathLst>
                <a:path w="67823" h="102335">
                  <a:moveTo>
                    <a:pt x="67823" y="73187"/>
                  </a:moveTo>
                  <a:lnTo>
                    <a:pt x="67803" y="74447"/>
                  </a:lnTo>
                  <a:lnTo>
                    <a:pt x="67741" y="75688"/>
                  </a:lnTo>
                  <a:lnTo>
                    <a:pt x="67639" y="76909"/>
                  </a:lnTo>
                  <a:lnTo>
                    <a:pt x="67496" y="78110"/>
                  </a:lnTo>
                  <a:lnTo>
                    <a:pt x="67312" y="79292"/>
                  </a:lnTo>
                  <a:lnTo>
                    <a:pt x="67086" y="80454"/>
                  </a:lnTo>
                  <a:lnTo>
                    <a:pt x="66820" y="81595"/>
                  </a:lnTo>
                  <a:lnTo>
                    <a:pt x="66513" y="82718"/>
                  </a:lnTo>
                  <a:lnTo>
                    <a:pt x="66165" y="83820"/>
                  </a:lnTo>
                  <a:lnTo>
                    <a:pt x="65776" y="84903"/>
                  </a:lnTo>
                  <a:lnTo>
                    <a:pt x="65359" y="85947"/>
                  </a:lnTo>
                  <a:lnTo>
                    <a:pt x="64899" y="86963"/>
                  </a:lnTo>
                  <a:lnTo>
                    <a:pt x="64394" y="87952"/>
                  </a:lnTo>
                  <a:lnTo>
                    <a:pt x="63846" y="88911"/>
                  </a:lnTo>
                  <a:lnTo>
                    <a:pt x="63253" y="89843"/>
                  </a:lnTo>
                  <a:lnTo>
                    <a:pt x="62618" y="90746"/>
                  </a:lnTo>
                  <a:lnTo>
                    <a:pt x="61938" y="91621"/>
                  </a:lnTo>
                  <a:lnTo>
                    <a:pt x="61214" y="92468"/>
                  </a:lnTo>
                  <a:lnTo>
                    <a:pt x="60447" y="93287"/>
                  </a:lnTo>
                  <a:lnTo>
                    <a:pt x="59636" y="94078"/>
                  </a:lnTo>
                  <a:lnTo>
                    <a:pt x="58794" y="94837"/>
                  </a:lnTo>
                  <a:lnTo>
                    <a:pt x="57906" y="95562"/>
                  </a:lnTo>
                  <a:lnTo>
                    <a:pt x="56971" y="96254"/>
                  </a:lnTo>
                  <a:lnTo>
                    <a:pt x="55989" y="96912"/>
                  </a:lnTo>
                  <a:lnTo>
                    <a:pt x="54961" y="97536"/>
                  </a:lnTo>
                  <a:lnTo>
                    <a:pt x="53886" y="98126"/>
                  </a:lnTo>
                  <a:lnTo>
                    <a:pt x="52764" y="98682"/>
                  </a:lnTo>
                  <a:lnTo>
                    <a:pt x="51596" y="99204"/>
                  </a:lnTo>
                  <a:lnTo>
                    <a:pt x="50382" y="99693"/>
                  </a:lnTo>
                  <a:lnTo>
                    <a:pt x="49121" y="100147"/>
                  </a:lnTo>
                  <a:lnTo>
                    <a:pt x="47813" y="100563"/>
                  </a:lnTo>
                  <a:lnTo>
                    <a:pt x="46458" y="100935"/>
                  </a:lnTo>
                  <a:lnTo>
                    <a:pt x="45057" y="101263"/>
                  </a:lnTo>
                  <a:lnTo>
                    <a:pt x="43610" y="101547"/>
                  </a:lnTo>
                  <a:lnTo>
                    <a:pt x="42116" y="101788"/>
                  </a:lnTo>
                  <a:lnTo>
                    <a:pt x="40575" y="101985"/>
                  </a:lnTo>
                  <a:lnTo>
                    <a:pt x="38988" y="102138"/>
                  </a:lnTo>
                  <a:lnTo>
                    <a:pt x="37354" y="102247"/>
                  </a:lnTo>
                  <a:lnTo>
                    <a:pt x="35674" y="102313"/>
                  </a:lnTo>
                  <a:lnTo>
                    <a:pt x="33947" y="102335"/>
                  </a:lnTo>
                  <a:lnTo>
                    <a:pt x="32220" y="102313"/>
                  </a:lnTo>
                  <a:lnTo>
                    <a:pt x="30539" y="102247"/>
                  </a:lnTo>
                  <a:lnTo>
                    <a:pt x="28905" y="102138"/>
                  </a:lnTo>
                  <a:lnTo>
                    <a:pt x="27318" y="101985"/>
                  </a:lnTo>
                  <a:lnTo>
                    <a:pt x="25777" y="101788"/>
                  </a:lnTo>
                  <a:lnTo>
                    <a:pt x="24283" y="101547"/>
                  </a:lnTo>
                  <a:lnTo>
                    <a:pt x="22836" y="101263"/>
                  </a:lnTo>
                  <a:lnTo>
                    <a:pt x="21435" y="100935"/>
                  </a:lnTo>
                  <a:lnTo>
                    <a:pt x="20081" y="100563"/>
                  </a:lnTo>
                  <a:lnTo>
                    <a:pt x="18773" y="100147"/>
                  </a:lnTo>
                  <a:lnTo>
                    <a:pt x="17524" y="99693"/>
                  </a:lnTo>
                  <a:lnTo>
                    <a:pt x="16317" y="99207"/>
                  </a:lnTo>
                  <a:lnTo>
                    <a:pt x="15152" y="98688"/>
                  </a:lnTo>
                  <a:lnTo>
                    <a:pt x="14030" y="98137"/>
                  </a:lnTo>
                  <a:lnTo>
                    <a:pt x="12950" y="97553"/>
                  </a:lnTo>
                  <a:lnTo>
                    <a:pt x="11913" y="96937"/>
                  </a:lnTo>
                  <a:lnTo>
                    <a:pt x="10918" y="96289"/>
                  </a:lnTo>
                  <a:lnTo>
                    <a:pt x="9965" y="95608"/>
                  </a:lnTo>
                  <a:lnTo>
                    <a:pt x="9054" y="94894"/>
                  </a:lnTo>
                  <a:lnTo>
                    <a:pt x="8186" y="94148"/>
                  </a:lnTo>
                  <a:lnTo>
                    <a:pt x="7375" y="93358"/>
                  </a:lnTo>
                  <a:lnTo>
                    <a:pt x="6605" y="92539"/>
                  </a:lnTo>
                  <a:lnTo>
                    <a:pt x="5878" y="91692"/>
                  </a:lnTo>
                  <a:lnTo>
                    <a:pt x="5194" y="90817"/>
                  </a:lnTo>
                  <a:lnTo>
                    <a:pt x="4552" y="89914"/>
                  </a:lnTo>
                  <a:lnTo>
                    <a:pt x="3952" y="88982"/>
                  </a:lnTo>
                  <a:lnTo>
                    <a:pt x="3394" y="88022"/>
                  </a:lnTo>
                  <a:lnTo>
                    <a:pt x="2879" y="87034"/>
                  </a:lnTo>
                  <a:lnTo>
                    <a:pt x="2406" y="86018"/>
                  </a:lnTo>
                  <a:lnTo>
                    <a:pt x="1976" y="84973"/>
                  </a:lnTo>
                  <a:lnTo>
                    <a:pt x="1600" y="83891"/>
                  </a:lnTo>
                  <a:lnTo>
                    <a:pt x="1264" y="82791"/>
                  </a:lnTo>
                  <a:lnTo>
                    <a:pt x="968" y="81672"/>
                  </a:lnTo>
                  <a:lnTo>
                    <a:pt x="711" y="80535"/>
                  </a:lnTo>
                  <a:lnTo>
                    <a:pt x="494" y="79380"/>
                  </a:lnTo>
                  <a:lnTo>
                    <a:pt x="316" y="78206"/>
                  </a:lnTo>
                  <a:lnTo>
                    <a:pt x="177" y="77014"/>
                  </a:lnTo>
                  <a:lnTo>
                    <a:pt x="79" y="75804"/>
                  </a:lnTo>
                  <a:lnTo>
                    <a:pt x="19" y="74575"/>
                  </a:lnTo>
                  <a:lnTo>
                    <a:pt x="0" y="73328"/>
                  </a:lnTo>
                  <a:lnTo>
                    <a:pt x="16" y="72253"/>
                  </a:lnTo>
                  <a:lnTo>
                    <a:pt x="64" y="71202"/>
                  </a:lnTo>
                  <a:lnTo>
                    <a:pt x="146" y="70176"/>
                  </a:lnTo>
                  <a:lnTo>
                    <a:pt x="259" y="69173"/>
                  </a:lnTo>
                  <a:lnTo>
                    <a:pt x="405" y="68194"/>
                  </a:lnTo>
                  <a:lnTo>
                    <a:pt x="584" y="67239"/>
                  </a:lnTo>
                  <a:lnTo>
                    <a:pt x="795" y="66308"/>
                  </a:lnTo>
                  <a:lnTo>
                    <a:pt x="1038" y="65401"/>
                  </a:lnTo>
                  <a:lnTo>
                    <a:pt x="1314" y="64518"/>
                  </a:lnTo>
                  <a:lnTo>
                    <a:pt x="1623" y="63659"/>
                  </a:lnTo>
                  <a:lnTo>
                    <a:pt x="1972" y="62824"/>
                  </a:lnTo>
                  <a:lnTo>
                    <a:pt x="2343" y="62013"/>
                  </a:lnTo>
                  <a:lnTo>
                    <a:pt x="2734" y="61226"/>
                  </a:lnTo>
                  <a:lnTo>
                    <a:pt x="3147" y="60464"/>
                  </a:lnTo>
                  <a:lnTo>
                    <a:pt x="3581" y="59725"/>
                  </a:lnTo>
                  <a:lnTo>
                    <a:pt x="4036" y="59010"/>
                  </a:lnTo>
                  <a:lnTo>
                    <a:pt x="4513" y="58319"/>
                  </a:lnTo>
                  <a:lnTo>
                    <a:pt x="5010" y="57652"/>
                  </a:lnTo>
                  <a:lnTo>
                    <a:pt x="5529" y="57009"/>
                  </a:lnTo>
                  <a:lnTo>
                    <a:pt x="6069" y="56390"/>
                  </a:lnTo>
                  <a:lnTo>
                    <a:pt x="6641" y="55781"/>
                  </a:lnTo>
                  <a:lnTo>
                    <a:pt x="7227" y="55199"/>
                  </a:lnTo>
                  <a:lnTo>
                    <a:pt x="7826" y="54641"/>
                  </a:lnTo>
                  <a:lnTo>
                    <a:pt x="8440" y="54109"/>
                  </a:lnTo>
                  <a:lnTo>
                    <a:pt x="9069" y="53602"/>
                  </a:lnTo>
                  <a:lnTo>
                    <a:pt x="9711" y="53121"/>
                  </a:lnTo>
                  <a:lnTo>
                    <a:pt x="10367" y="52665"/>
                  </a:lnTo>
                  <a:lnTo>
                    <a:pt x="11038" y="52234"/>
                  </a:lnTo>
                  <a:lnTo>
                    <a:pt x="11722" y="51829"/>
                  </a:lnTo>
                  <a:lnTo>
                    <a:pt x="12421" y="51450"/>
                  </a:lnTo>
                  <a:lnTo>
                    <a:pt x="13143" y="51081"/>
                  </a:lnTo>
                  <a:lnTo>
                    <a:pt x="13869" y="50738"/>
                  </a:lnTo>
                  <a:lnTo>
                    <a:pt x="14600" y="50421"/>
                  </a:lnTo>
                  <a:lnTo>
                    <a:pt x="15334" y="50128"/>
                  </a:lnTo>
                  <a:lnTo>
                    <a:pt x="16073" y="49862"/>
                  </a:lnTo>
                  <a:lnTo>
                    <a:pt x="16816" y="49620"/>
                  </a:lnTo>
                  <a:lnTo>
                    <a:pt x="17564" y="49404"/>
                  </a:lnTo>
                  <a:lnTo>
                    <a:pt x="18315" y="49214"/>
                  </a:lnTo>
                  <a:lnTo>
                    <a:pt x="19071" y="49049"/>
                  </a:lnTo>
                  <a:lnTo>
                    <a:pt x="19831" y="48909"/>
                  </a:lnTo>
                  <a:lnTo>
                    <a:pt x="19831" y="48626"/>
                  </a:lnTo>
                  <a:lnTo>
                    <a:pt x="19007" y="48417"/>
                  </a:lnTo>
                  <a:lnTo>
                    <a:pt x="18200" y="48183"/>
                  </a:lnTo>
                  <a:lnTo>
                    <a:pt x="17409" y="47926"/>
                  </a:lnTo>
                  <a:lnTo>
                    <a:pt x="16636" y="47644"/>
                  </a:lnTo>
                  <a:lnTo>
                    <a:pt x="15879" y="47338"/>
                  </a:lnTo>
                  <a:lnTo>
                    <a:pt x="15140" y="47009"/>
                  </a:lnTo>
                  <a:lnTo>
                    <a:pt x="14417" y="46655"/>
                  </a:lnTo>
                  <a:lnTo>
                    <a:pt x="13711" y="46278"/>
                  </a:lnTo>
                  <a:lnTo>
                    <a:pt x="13022" y="45876"/>
                  </a:lnTo>
                  <a:lnTo>
                    <a:pt x="12350" y="45451"/>
                  </a:lnTo>
                  <a:lnTo>
                    <a:pt x="11711" y="45005"/>
                  </a:lnTo>
                  <a:lnTo>
                    <a:pt x="11091" y="44542"/>
                  </a:lnTo>
                  <a:lnTo>
                    <a:pt x="10491" y="44062"/>
                  </a:lnTo>
                  <a:lnTo>
                    <a:pt x="9911" y="43565"/>
                  </a:lnTo>
                  <a:lnTo>
                    <a:pt x="9351" y="43051"/>
                  </a:lnTo>
                  <a:lnTo>
                    <a:pt x="8810" y="42520"/>
                  </a:lnTo>
                  <a:lnTo>
                    <a:pt x="8289" y="41973"/>
                  </a:lnTo>
                  <a:lnTo>
                    <a:pt x="7788" y="41408"/>
                  </a:lnTo>
                  <a:lnTo>
                    <a:pt x="7307" y="40826"/>
                  </a:lnTo>
                  <a:lnTo>
                    <a:pt x="6845" y="40228"/>
                  </a:lnTo>
                  <a:lnTo>
                    <a:pt x="6418" y="39600"/>
                  </a:lnTo>
                  <a:lnTo>
                    <a:pt x="6010" y="38960"/>
                  </a:lnTo>
                  <a:lnTo>
                    <a:pt x="5622" y="38308"/>
                  </a:lnTo>
                  <a:lnTo>
                    <a:pt x="5253" y="37642"/>
                  </a:lnTo>
                  <a:lnTo>
                    <a:pt x="4905" y="36964"/>
                  </a:lnTo>
                  <a:lnTo>
                    <a:pt x="4576" y="36273"/>
                  </a:lnTo>
                  <a:lnTo>
                    <a:pt x="4267" y="35569"/>
                  </a:lnTo>
                  <a:lnTo>
                    <a:pt x="3977" y="34853"/>
                  </a:lnTo>
                  <a:lnTo>
                    <a:pt x="3708" y="34124"/>
                  </a:lnTo>
                  <a:lnTo>
                    <a:pt x="3458" y="33382"/>
                  </a:lnTo>
                  <a:lnTo>
                    <a:pt x="3243" y="32630"/>
                  </a:lnTo>
                  <a:lnTo>
                    <a:pt x="3051" y="31869"/>
                  </a:lnTo>
                  <a:lnTo>
                    <a:pt x="2882" y="31100"/>
                  </a:lnTo>
                  <a:lnTo>
                    <a:pt x="2735" y="30322"/>
                  </a:lnTo>
                  <a:lnTo>
                    <a:pt x="2611" y="29536"/>
                  </a:lnTo>
                  <a:lnTo>
                    <a:pt x="2509" y="28741"/>
                  </a:lnTo>
                  <a:lnTo>
                    <a:pt x="2430" y="27938"/>
                  </a:lnTo>
                  <a:lnTo>
                    <a:pt x="2374" y="27126"/>
                  </a:lnTo>
                  <a:lnTo>
                    <a:pt x="2340" y="26306"/>
                  </a:lnTo>
                  <a:lnTo>
                    <a:pt x="2329" y="25477"/>
                  </a:lnTo>
                  <a:lnTo>
                    <a:pt x="2348" y="24439"/>
                  </a:lnTo>
                  <a:lnTo>
                    <a:pt x="2408" y="23414"/>
                  </a:lnTo>
                  <a:lnTo>
                    <a:pt x="2506" y="22401"/>
                  </a:lnTo>
                  <a:lnTo>
                    <a:pt x="2645" y="21401"/>
                  </a:lnTo>
                  <a:lnTo>
                    <a:pt x="2823" y="20414"/>
                  </a:lnTo>
                  <a:lnTo>
                    <a:pt x="3040" y="19439"/>
                  </a:lnTo>
                  <a:lnTo>
                    <a:pt x="3297" y="18477"/>
                  </a:lnTo>
                  <a:lnTo>
                    <a:pt x="3593" y="17528"/>
                  </a:lnTo>
                  <a:lnTo>
                    <a:pt x="3929" y="16591"/>
                  </a:lnTo>
                  <a:lnTo>
                    <a:pt x="4305" y="15667"/>
                  </a:lnTo>
                  <a:lnTo>
                    <a:pt x="4733" y="14748"/>
                  </a:lnTo>
                  <a:lnTo>
                    <a:pt x="5200" y="13852"/>
                  </a:lnTo>
                  <a:lnTo>
                    <a:pt x="5704" y="12981"/>
                  </a:lnTo>
                  <a:lnTo>
                    <a:pt x="6247" y="12133"/>
                  </a:lnTo>
                  <a:lnTo>
                    <a:pt x="6828" y="11309"/>
                  </a:lnTo>
                  <a:lnTo>
                    <a:pt x="7447" y="10510"/>
                  </a:lnTo>
                  <a:lnTo>
                    <a:pt x="8104" y="9734"/>
                  </a:lnTo>
                  <a:lnTo>
                    <a:pt x="8799" y="8982"/>
                  </a:lnTo>
                  <a:lnTo>
                    <a:pt x="9532" y="8255"/>
                  </a:lnTo>
                  <a:lnTo>
                    <a:pt x="10304" y="7551"/>
                  </a:lnTo>
                  <a:lnTo>
                    <a:pt x="11113" y="6861"/>
                  </a:lnTo>
                  <a:lnTo>
                    <a:pt x="11961" y="6202"/>
                  </a:lnTo>
                  <a:lnTo>
                    <a:pt x="12846" y="5574"/>
                  </a:lnTo>
                  <a:lnTo>
                    <a:pt x="13770" y="4977"/>
                  </a:lnTo>
                  <a:lnTo>
                    <a:pt x="14732" y="4411"/>
                  </a:lnTo>
                  <a:lnTo>
                    <a:pt x="15732" y="3876"/>
                  </a:lnTo>
                  <a:lnTo>
                    <a:pt x="16771" y="3372"/>
                  </a:lnTo>
                  <a:lnTo>
                    <a:pt x="17847" y="2899"/>
                  </a:lnTo>
                  <a:lnTo>
                    <a:pt x="18961" y="2457"/>
                  </a:lnTo>
                  <a:lnTo>
                    <a:pt x="20114" y="2046"/>
                  </a:lnTo>
                  <a:lnTo>
                    <a:pt x="21304" y="1657"/>
                  </a:lnTo>
                  <a:lnTo>
                    <a:pt x="22530" y="1309"/>
                  </a:lnTo>
                  <a:lnTo>
                    <a:pt x="23794" y="1002"/>
                  </a:lnTo>
                  <a:lnTo>
                    <a:pt x="25094" y="736"/>
                  </a:lnTo>
                  <a:lnTo>
                    <a:pt x="26430" y="511"/>
                  </a:lnTo>
                  <a:lnTo>
                    <a:pt x="27804" y="327"/>
                  </a:lnTo>
                  <a:lnTo>
                    <a:pt x="29214" y="184"/>
                  </a:lnTo>
                  <a:lnTo>
                    <a:pt x="30661" y="81"/>
                  </a:lnTo>
                  <a:lnTo>
                    <a:pt x="32144" y="20"/>
                  </a:lnTo>
                  <a:lnTo>
                    <a:pt x="33664" y="0"/>
                  </a:lnTo>
                  <a:lnTo>
                    <a:pt x="35266" y="20"/>
                  </a:lnTo>
                  <a:lnTo>
                    <a:pt x="36823" y="81"/>
                  </a:lnTo>
                  <a:lnTo>
                    <a:pt x="38337" y="184"/>
                  </a:lnTo>
                  <a:lnTo>
                    <a:pt x="39807" y="327"/>
                  </a:lnTo>
                  <a:lnTo>
                    <a:pt x="41234" y="511"/>
                  </a:lnTo>
                  <a:lnTo>
                    <a:pt x="42616" y="736"/>
                  </a:lnTo>
                  <a:lnTo>
                    <a:pt x="43955" y="1002"/>
                  </a:lnTo>
                  <a:lnTo>
                    <a:pt x="45250" y="1309"/>
                  </a:lnTo>
                  <a:lnTo>
                    <a:pt x="46501" y="1657"/>
                  </a:lnTo>
                  <a:lnTo>
                    <a:pt x="47709" y="2046"/>
                  </a:lnTo>
                  <a:lnTo>
                    <a:pt x="48888" y="2470"/>
                  </a:lnTo>
                  <a:lnTo>
                    <a:pt x="50024" y="2924"/>
                  </a:lnTo>
                  <a:lnTo>
                    <a:pt x="51118" y="3408"/>
                  </a:lnTo>
                  <a:lnTo>
                    <a:pt x="52169" y="3921"/>
                  </a:lnTo>
                  <a:lnTo>
                    <a:pt x="53179" y="4463"/>
                  </a:lnTo>
                  <a:lnTo>
                    <a:pt x="54146" y="5036"/>
                  </a:lnTo>
                  <a:lnTo>
                    <a:pt x="55070" y="5638"/>
                  </a:lnTo>
                  <a:lnTo>
                    <a:pt x="55952" y="6269"/>
                  </a:lnTo>
                  <a:lnTo>
                    <a:pt x="56792" y="6931"/>
                  </a:lnTo>
                  <a:lnTo>
                    <a:pt x="57590" y="7622"/>
                  </a:lnTo>
                  <a:lnTo>
                    <a:pt x="58360" y="8325"/>
                  </a:lnTo>
                  <a:lnTo>
                    <a:pt x="59089" y="9053"/>
                  </a:lnTo>
                  <a:lnTo>
                    <a:pt x="59777" y="9805"/>
                  </a:lnTo>
                  <a:lnTo>
                    <a:pt x="60424" y="10580"/>
                  </a:lnTo>
                  <a:lnTo>
                    <a:pt x="61030" y="11380"/>
                  </a:lnTo>
                  <a:lnTo>
                    <a:pt x="61596" y="12204"/>
                  </a:lnTo>
                  <a:lnTo>
                    <a:pt x="62120" y="13051"/>
                  </a:lnTo>
                  <a:lnTo>
                    <a:pt x="62603" y="13923"/>
                  </a:lnTo>
                  <a:lnTo>
                    <a:pt x="63046" y="14818"/>
                  </a:lnTo>
                  <a:lnTo>
                    <a:pt x="63447" y="15738"/>
                  </a:lnTo>
                  <a:lnTo>
                    <a:pt x="63810" y="16675"/>
                  </a:lnTo>
                  <a:lnTo>
                    <a:pt x="64133" y="17624"/>
                  </a:lnTo>
                  <a:lnTo>
                    <a:pt x="64419" y="18584"/>
                  </a:lnTo>
                  <a:lnTo>
                    <a:pt x="64667" y="19555"/>
                  </a:lnTo>
                  <a:lnTo>
                    <a:pt x="64877" y="20537"/>
                  </a:lnTo>
                  <a:lnTo>
                    <a:pt x="65048" y="21531"/>
                  </a:lnTo>
                  <a:lnTo>
                    <a:pt x="65182" y="22536"/>
                  </a:lnTo>
                  <a:lnTo>
                    <a:pt x="65277" y="23552"/>
                  </a:lnTo>
                  <a:lnTo>
                    <a:pt x="65334" y="24580"/>
                  </a:lnTo>
                  <a:lnTo>
                    <a:pt x="65353" y="25619"/>
                  </a:lnTo>
                  <a:lnTo>
                    <a:pt x="65341" y="26434"/>
                  </a:lnTo>
                  <a:lnTo>
                    <a:pt x="65305" y="27242"/>
                  </a:lnTo>
                  <a:lnTo>
                    <a:pt x="65245" y="28043"/>
                  </a:lnTo>
                  <a:lnTo>
                    <a:pt x="65161" y="28837"/>
                  </a:lnTo>
                  <a:lnTo>
                    <a:pt x="65053" y="29624"/>
                  </a:lnTo>
                  <a:lnTo>
                    <a:pt x="64921" y="30404"/>
                  </a:lnTo>
                  <a:lnTo>
                    <a:pt x="64765" y="31177"/>
                  </a:lnTo>
                  <a:lnTo>
                    <a:pt x="64585" y="31942"/>
                  </a:lnTo>
                  <a:lnTo>
                    <a:pt x="64381" y="32701"/>
                  </a:lnTo>
                  <a:lnTo>
                    <a:pt x="64153" y="33453"/>
                  </a:lnTo>
                  <a:lnTo>
                    <a:pt x="63916" y="34194"/>
                  </a:lnTo>
                  <a:lnTo>
                    <a:pt x="63656" y="34923"/>
                  </a:lnTo>
                  <a:lnTo>
                    <a:pt x="63374" y="35640"/>
                  </a:lnTo>
                  <a:lnTo>
                    <a:pt x="63069" y="36343"/>
                  </a:lnTo>
                  <a:lnTo>
                    <a:pt x="62742" y="37034"/>
                  </a:lnTo>
                  <a:lnTo>
                    <a:pt x="62392" y="37713"/>
                  </a:lnTo>
                  <a:lnTo>
                    <a:pt x="62019" y="38378"/>
                  </a:lnTo>
                  <a:lnTo>
                    <a:pt x="61624" y="39031"/>
                  </a:lnTo>
                  <a:lnTo>
                    <a:pt x="61206" y="39671"/>
                  </a:lnTo>
                  <a:lnTo>
                    <a:pt x="60766" y="40298"/>
                  </a:lnTo>
                  <a:lnTo>
                    <a:pt x="60317" y="40897"/>
                  </a:lnTo>
                  <a:lnTo>
                    <a:pt x="59845" y="41479"/>
                  </a:lnTo>
                  <a:lnTo>
                    <a:pt x="59351" y="42043"/>
                  </a:lnTo>
                  <a:lnTo>
                    <a:pt x="58835" y="42591"/>
                  </a:lnTo>
                  <a:lnTo>
                    <a:pt x="58295" y="43122"/>
                  </a:lnTo>
                  <a:lnTo>
                    <a:pt x="57734" y="43635"/>
                  </a:lnTo>
                  <a:lnTo>
                    <a:pt x="57149" y="44132"/>
                  </a:lnTo>
                  <a:lnTo>
                    <a:pt x="56542" y="44612"/>
                  </a:lnTo>
                  <a:lnTo>
                    <a:pt x="55913" y="45075"/>
                  </a:lnTo>
                  <a:lnTo>
                    <a:pt x="55261" y="45521"/>
                  </a:lnTo>
                  <a:lnTo>
                    <a:pt x="54601" y="45932"/>
                  </a:lnTo>
                  <a:lnTo>
                    <a:pt x="53920" y="46317"/>
                  </a:lnTo>
                  <a:lnTo>
                    <a:pt x="53217" y="46677"/>
                  </a:lnTo>
                  <a:lnTo>
                    <a:pt x="52494" y="47012"/>
                  </a:lnTo>
                  <a:lnTo>
                    <a:pt x="51749" y="47321"/>
                  </a:lnTo>
                  <a:lnTo>
                    <a:pt x="50984" y="47605"/>
                  </a:lnTo>
                  <a:lnTo>
                    <a:pt x="50197" y="47863"/>
                  </a:lnTo>
                  <a:lnTo>
                    <a:pt x="49389" y="48096"/>
                  </a:lnTo>
                  <a:lnTo>
                    <a:pt x="48559" y="48303"/>
                  </a:lnTo>
                  <a:lnTo>
                    <a:pt x="47709" y="48485"/>
                  </a:lnTo>
                  <a:lnTo>
                    <a:pt x="47709" y="48768"/>
                  </a:lnTo>
                  <a:lnTo>
                    <a:pt x="48564" y="48921"/>
                  </a:lnTo>
                  <a:lnTo>
                    <a:pt x="49406" y="49098"/>
                  </a:lnTo>
                  <a:lnTo>
                    <a:pt x="50235" y="49299"/>
                  </a:lnTo>
                  <a:lnTo>
                    <a:pt x="51051" y="49524"/>
                  </a:lnTo>
                  <a:lnTo>
                    <a:pt x="51855" y="49773"/>
                  </a:lnTo>
                  <a:lnTo>
                    <a:pt x="52647" y="50046"/>
                  </a:lnTo>
                  <a:lnTo>
                    <a:pt x="53425" y="50344"/>
                  </a:lnTo>
                  <a:lnTo>
                    <a:pt x="54191" y="50665"/>
                  </a:lnTo>
                  <a:lnTo>
                    <a:pt x="54944" y="51010"/>
                  </a:lnTo>
                  <a:lnTo>
                    <a:pt x="55684" y="51379"/>
                  </a:lnTo>
                  <a:lnTo>
                    <a:pt x="56408" y="51759"/>
                  </a:lnTo>
                  <a:lnTo>
                    <a:pt x="57113" y="52164"/>
                  </a:lnTo>
                  <a:lnTo>
                    <a:pt x="57797" y="52594"/>
                  </a:lnTo>
                  <a:lnTo>
                    <a:pt x="58462" y="53050"/>
                  </a:lnTo>
                  <a:lnTo>
                    <a:pt x="59107" y="53532"/>
                  </a:lnTo>
                  <a:lnTo>
                    <a:pt x="59732" y="54038"/>
                  </a:lnTo>
                  <a:lnTo>
                    <a:pt x="60338" y="54570"/>
                  </a:lnTo>
                  <a:lnTo>
                    <a:pt x="60924" y="55128"/>
                  </a:lnTo>
                  <a:lnTo>
                    <a:pt x="61490" y="55711"/>
                  </a:lnTo>
                  <a:lnTo>
                    <a:pt x="62036" y="56319"/>
                  </a:lnTo>
                  <a:lnTo>
                    <a:pt x="62561" y="56938"/>
                  </a:lnTo>
                  <a:lnTo>
                    <a:pt x="63064" y="57581"/>
                  </a:lnTo>
                  <a:lnTo>
                    <a:pt x="63543" y="58248"/>
                  </a:lnTo>
                  <a:lnTo>
                    <a:pt x="64001" y="58939"/>
                  </a:lnTo>
                  <a:lnTo>
                    <a:pt x="64436" y="59654"/>
                  </a:lnTo>
                  <a:lnTo>
                    <a:pt x="64848" y="60393"/>
                  </a:lnTo>
                  <a:lnTo>
                    <a:pt x="65237" y="61156"/>
                  </a:lnTo>
                  <a:lnTo>
                    <a:pt x="65604" y="61943"/>
                  </a:lnTo>
                  <a:lnTo>
                    <a:pt x="65949" y="62754"/>
                  </a:lnTo>
                  <a:lnTo>
                    <a:pt x="66271" y="63589"/>
                  </a:lnTo>
                  <a:lnTo>
                    <a:pt x="66566" y="64447"/>
                  </a:lnTo>
                  <a:lnTo>
                    <a:pt x="66829" y="65328"/>
                  </a:lnTo>
                  <a:lnTo>
                    <a:pt x="67062" y="66231"/>
                  </a:lnTo>
                  <a:lnTo>
                    <a:pt x="67264" y="67157"/>
                  </a:lnTo>
                  <a:lnTo>
                    <a:pt x="67435" y="68106"/>
                  </a:lnTo>
                  <a:lnTo>
                    <a:pt x="67575" y="69077"/>
                  </a:lnTo>
                  <a:lnTo>
                    <a:pt x="67683" y="70070"/>
                  </a:lnTo>
                  <a:lnTo>
                    <a:pt x="67761" y="71087"/>
                  </a:lnTo>
                  <a:lnTo>
                    <a:pt x="67808" y="7212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4135679" y="2836984"/>
              <a:ext cx="36840" cy="34370"/>
            </a:xfrm>
            <a:custGeom>
              <a:avLst/>
              <a:pathLst>
                <a:path w="36840" h="34370">
                  <a:moveTo>
                    <a:pt x="36840" y="16867"/>
                  </a:moveTo>
                  <a:lnTo>
                    <a:pt x="36830" y="16125"/>
                  </a:lnTo>
                  <a:lnTo>
                    <a:pt x="36801" y="15396"/>
                  </a:lnTo>
                  <a:lnTo>
                    <a:pt x="36751" y="14680"/>
                  </a:lnTo>
                  <a:lnTo>
                    <a:pt x="36682" y="13976"/>
                  </a:lnTo>
                  <a:lnTo>
                    <a:pt x="36593" y="13285"/>
                  </a:lnTo>
                  <a:lnTo>
                    <a:pt x="36485" y="12607"/>
                  </a:lnTo>
                  <a:lnTo>
                    <a:pt x="36356" y="11942"/>
                  </a:lnTo>
                  <a:lnTo>
                    <a:pt x="36208" y="11289"/>
                  </a:lnTo>
                  <a:lnTo>
                    <a:pt x="36040" y="10649"/>
                  </a:lnTo>
                  <a:lnTo>
                    <a:pt x="35852" y="10021"/>
                  </a:lnTo>
                  <a:lnTo>
                    <a:pt x="35656" y="9409"/>
                  </a:lnTo>
                  <a:lnTo>
                    <a:pt x="35434" y="8816"/>
                  </a:lnTo>
                  <a:lnTo>
                    <a:pt x="35187" y="8241"/>
                  </a:lnTo>
                  <a:lnTo>
                    <a:pt x="34915" y="7684"/>
                  </a:lnTo>
                  <a:lnTo>
                    <a:pt x="34617" y="7145"/>
                  </a:lnTo>
                  <a:lnTo>
                    <a:pt x="34294" y="6625"/>
                  </a:lnTo>
                  <a:lnTo>
                    <a:pt x="33945" y="6123"/>
                  </a:lnTo>
                  <a:lnTo>
                    <a:pt x="33571" y="5640"/>
                  </a:lnTo>
                  <a:lnTo>
                    <a:pt x="33172" y="5175"/>
                  </a:lnTo>
                  <a:lnTo>
                    <a:pt x="32747" y="4728"/>
                  </a:lnTo>
                  <a:lnTo>
                    <a:pt x="32296" y="4287"/>
                  </a:lnTo>
                  <a:lnTo>
                    <a:pt x="31818" y="3867"/>
                  </a:lnTo>
                  <a:lnTo>
                    <a:pt x="31313" y="3468"/>
                  </a:lnTo>
                  <a:lnTo>
                    <a:pt x="30782" y="3091"/>
                  </a:lnTo>
                  <a:lnTo>
                    <a:pt x="30224" y="2734"/>
                  </a:lnTo>
                  <a:lnTo>
                    <a:pt x="29639" y="2399"/>
                  </a:lnTo>
                  <a:lnTo>
                    <a:pt x="29027" y="2085"/>
                  </a:lnTo>
                  <a:lnTo>
                    <a:pt x="28388" y="1792"/>
                  </a:lnTo>
                  <a:lnTo>
                    <a:pt x="27723" y="1520"/>
                  </a:lnTo>
                  <a:lnTo>
                    <a:pt x="27030" y="1270"/>
                  </a:lnTo>
                  <a:lnTo>
                    <a:pt x="26308" y="1029"/>
                  </a:lnTo>
                  <a:lnTo>
                    <a:pt x="25554" y="813"/>
                  </a:lnTo>
                  <a:lnTo>
                    <a:pt x="24767" y="622"/>
                  </a:lnTo>
                  <a:lnTo>
                    <a:pt x="23947" y="457"/>
                  </a:lnTo>
                  <a:lnTo>
                    <a:pt x="23096" y="317"/>
                  </a:lnTo>
                  <a:lnTo>
                    <a:pt x="22211" y="203"/>
                  </a:lnTo>
                  <a:lnTo>
                    <a:pt x="21294" y="114"/>
                  </a:lnTo>
                  <a:lnTo>
                    <a:pt x="20345" y="50"/>
                  </a:lnTo>
                  <a:lnTo>
                    <a:pt x="19363" y="12"/>
                  </a:lnTo>
                  <a:lnTo>
                    <a:pt x="18349" y="0"/>
                  </a:lnTo>
                  <a:lnTo>
                    <a:pt x="17363" y="12"/>
                  </a:lnTo>
                  <a:lnTo>
                    <a:pt x="16407" y="50"/>
                  </a:lnTo>
                  <a:lnTo>
                    <a:pt x="15483" y="114"/>
                  </a:lnTo>
                  <a:lnTo>
                    <a:pt x="14589" y="203"/>
                  </a:lnTo>
                  <a:lnTo>
                    <a:pt x="13727" y="317"/>
                  </a:lnTo>
                  <a:lnTo>
                    <a:pt x="12895" y="457"/>
                  </a:lnTo>
                  <a:lnTo>
                    <a:pt x="12095" y="622"/>
                  </a:lnTo>
                  <a:lnTo>
                    <a:pt x="11326" y="813"/>
                  </a:lnTo>
                  <a:lnTo>
                    <a:pt x="10587" y="1029"/>
                  </a:lnTo>
                  <a:lnTo>
                    <a:pt x="9880" y="1270"/>
                  </a:lnTo>
                  <a:lnTo>
                    <a:pt x="9201" y="1520"/>
                  </a:lnTo>
                  <a:lnTo>
                    <a:pt x="8545" y="1792"/>
                  </a:lnTo>
                  <a:lnTo>
                    <a:pt x="7913" y="2085"/>
                  </a:lnTo>
                  <a:lnTo>
                    <a:pt x="7306" y="2399"/>
                  </a:lnTo>
                  <a:lnTo>
                    <a:pt x="6722" y="2734"/>
                  </a:lnTo>
                  <a:lnTo>
                    <a:pt x="6162" y="3091"/>
                  </a:lnTo>
                  <a:lnTo>
                    <a:pt x="5627" y="3468"/>
                  </a:lnTo>
                  <a:lnTo>
                    <a:pt x="5115" y="3867"/>
                  </a:lnTo>
                  <a:lnTo>
                    <a:pt x="4627" y="4287"/>
                  </a:lnTo>
                  <a:lnTo>
                    <a:pt x="4163" y="4728"/>
                  </a:lnTo>
                  <a:lnTo>
                    <a:pt x="3738" y="5175"/>
                  </a:lnTo>
                  <a:lnTo>
                    <a:pt x="3336" y="5640"/>
                  </a:lnTo>
                  <a:lnTo>
                    <a:pt x="2959" y="6123"/>
                  </a:lnTo>
                  <a:lnTo>
                    <a:pt x="2605" y="6625"/>
                  </a:lnTo>
                  <a:lnTo>
                    <a:pt x="2276" y="7145"/>
                  </a:lnTo>
                  <a:lnTo>
                    <a:pt x="1970" y="7684"/>
                  </a:lnTo>
                  <a:lnTo>
                    <a:pt x="1688" y="8241"/>
                  </a:lnTo>
                  <a:lnTo>
                    <a:pt x="1431" y="8816"/>
                  </a:lnTo>
                  <a:lnTo>
                    <a:pt x="1197" y="9409"/>
                  </a:lnTo>
                  <a:lnTo>
                    <a:pt x="988" y="10021"/>
                  </a:lnTo>
                  <a:lnTo>
                    <a:pt x="800" y="10649"/>
                  </a:lnTo>
                  <a:lnTo>
                    <a:pt x="632" y="11289"/>
                  </a:lnTo>
                  <a:lnTo>
                    <a:pt x="484" y="11942"/>
                  </a:lnTo>
                  <a:lnTo>
                    <a:pt x="355" y="12607"/>
                  </a:lnTo>
                  <a:lnTo>
                    <a:pt x="247" y="13285"/>
                  </a:lnTo>
                  <a:lnTo>
                    <a:pt x="158" y="13976"/>
                  </a:lnTo>
                  <a:lnTo>
                    <a:pt x="88" y="14680"/>
                  </a:lnTo>
                  <a:lnTo>
                    <a:pt x="39" y="15396"/>
                  </a:lnTo>
                  <a:lnTo>
                    <a:pt x="9" y="16125"/>
                  </a:lnTo>
                  <a:lnTo>
                    <a:pt x="0" y="16867"/>
                  </a:lnTo>
                  <a:lnTo>
                    <a:pt x="7" y="17461"/>
                  </a:lnTo>
                  <a:lnTo>
                    <a:pt x="31" y="18059"/>
                  </a:lnTo>
                  <a:lnTo>
                    <a:pt x="69" y="18658"/>
                  </a:lnTo>
                  <a:lnTo>
                    <a:pt x="124" y="19261"/>
                  </a:lnTo>
                  <a:lnTo>
                    <a:pt x="194" y="19867"/>
                  </a:lnTo>
                  <a:lnTo>
                    <a:pt x="279" y="20475"/>
                  </a:lnTo>
                  <a:lnTo>
                    <a:pt x="380" y="21086"/>
                  </a:lnTo>
                  <a:lnTo>
                    <a:pt x="496" y="21700"/>
                  </a:lnTo>
                  <a:lnTo>
                    <a:pt x="628" y="22317"/>
                  </a:lnTo>
                  <a:lnTo>
                    <a:pt x="776" y="22937"/>
                  </a:lnTo>
                  <a:lnTo>
                    <a:pt x="944" y="23552"/>
                  </a:lnTo>
                  <a:lnTo>
                    <a:pt x="1137" y="24156"/>
                  </a:lnTo>
                  <a:lnTo>
                    <a:pt x="1356" y="24749"/>
                  </a:lnTo>
                  <a:lnTo>
                    <a:pt x="1600" y="25331"/>
                  </a:lnTo>
                  <a:lnTo>
                    <a:pt x="1870" y="25901"/>
                  </a:lnTo>
                  <a:lnTo>
                    <a:pt x="2165" y="26460"/>
                  </a:lnTo>
                  <a:lnTo>
                    <a:pt x="2485" y="27008"/>
                  </a:lnTo>
                  <a:lnTo>
                    <a:pt x="2831" y="27544"/>
                  </a:lnTo>
                  <a:lnTo>
                    <a:pt x="3202" y="28069"/>
                  </a:lnTo>
                  <a:lnTo>
                    <a:pt x="3599" y="28583"/>
                  </a:lnTo>
                  <a:lnTo>
                    <a:pt x="4024" y="29082"/>
                  </a:lnTo>
                  <a:lnTo>
                    <a:pt x="4480" y="29562"/>
                  </a:lnTo>
                  <a:lnTo>
                    <a:pt x="4967" y="30025"/>
                  </a:lnTo>
                  <a:lnTo>
                    <a:pt x="5485" y="30469"/>
                  </a:lnTo>
                  <a:lnTo>
                    <a:pt x="6034" y="30894"/>
                  </a:lnTo>
                  <a:lnTo>
                    <a:pt x="6614" y="31301"/>
                  </a:lnTo>
                  <a:lnTo>
                    <a:pt x="7225" y="31690"/>
                  </a:lnTo>
                  <a:lnTo>
                    <a:pt x="7867" y="32061"/>
                  </a:lnTo>
                  <a:lnTo>
                    <a:pt x="8541" y="32413"/>
                  </a:lnTo>
                  <a:lnTo>
                    <a:pt x="9245" y="32747"/>
                  </a:lnTo>
                  <a:lnTo>
                    <a:pt x="9985" y="33055"/>
                  </a:lnTo>
                  <a:lnTo>
                    <a:pt x="10767" y="33331"/>
                  </a:lnTo>
                  <a:lnTo>
                    <a:pt x="11589" y="33575"/>
                  </a:lnTo>
                  <a:lnTo>
                    <a:pt x="12452" y="33786"/>
                  </a:lnTo>
                  <a:lnTo>
                    <a:pt x="13356" y="33964"/>
                  </a:lnTo>
                  <a:lnTo>
                    <a:pt x="14301" y="34110"/>
                  </a:lnTo>
                  <a:lnTo>
                    <a:pt x="15287" y="34224"/>
                  </a:lnTo>
                  <a:lnTo>
                    <a:pt x="16314" y="34305"/>
                  </a:lnTo>
                  <a:lnTo>
                    <a:pt x="17382" y="34354"/>
                  </a:lnTo>
                  <a:lnTo>
                    <a:pt x="18490" y="34370"/>
                  </a:lnTo>
                  <a:lnTo>
                    <a:pt x="19666" y="34354"/>
                  </a:lnTo>
                  <a:lnTo>
                    <a:pt x="20794" y="34305"/>
                  </a:lnTo>
                  <a:lnTo>
                    <a:pt x="21874" y="34224"/>
                  </a:lnTo>
                  <a:lnTo>
                    <a:pt x="22906" y="34110"/>
                  </a:lnTo>
                  <a:lnTo>
                    <a:pt x="23890" y="33964"/>
                  </a:lnTo>
                  <a:lnTo>
                    <a:pt x="24825" y="33786"/>
                  </a:lnTo>
                  <a:lnTo>
                    <a:pt x="25713" y="33575"/>
                  </a:lnTo>
                  <a:lnTo>
                    <a:pt x="26553" y="33331"/>
                  </a:lnTo>
                  <a:lnTo>
                    <a:pt x="27345" y="33055"/>
                  </a:lnTo>
                  <a:lnTo>
                    <a:pt x="28089" y="32747"/>
                  </a:lnTo>
                  <a:lnTo>
                    <a:pt x="28805" y="32413"/>
                  </a:lnTo>
                  <a:lnTo>
                    <a:pt x="29486" y="32061"/>
                  </a:lnTo>
                  <a:lnTo>
                    <a:pt x="30132" y="31690"/>
                  </a:lnTo>
                  <a:lnTo>
                    <a:pt x="30742" y="31301"/>
                  </a:lnTo>
                  <a:lnTo>
                    <a:pt x="31318" y="30894"/>
                  </a:lnTo>
                  <a:lnTo>
                    <a:pt x="31858" y="30469"/>
                  </a:lnTo>
                  <a:lnTo>
                    <a:pt x="32362" y="30025"/>
                  </a:lnTo>
                  <a:lnTo>
                    <a:pt x="32832" y="29562"/>
                  </a:lnTo>
                  <a:lnTo>
                    <a:pt x="33266" y="29082"/>
                  </a:lnTo>
                  <a:lnTo>
                    <a:pt x="33664" y="28583"/>
                  </a:lnTo>
                  <a:lnTo>
                    <a:pt x="34045" y="28069"/>
                  </a:lnTo>
                  <a:lnTo>
                    <a:pt x="34398" y="27544"/>
                  </a:lnTo>
                  <a:lnTo>
                    <a:pt x="34723" y="27008"/>
                  </a:lnTo>
                  <a:lnTo>
                    <a:pt x="35019" y="26460"/>
                  </a:lnTo>
                  <a:lnTo>
                    <a:pt x="35288" y="25901"/>
                  </a:lnTo>
                  <a:lnTo>
                    <a:pt x="35528" y="25331"/>
                  </a:lnTo>
                  <a:lnTo>
                    <a:pt x="35739" y="24749"/>
                  </a:lnTo>
                  <a:lnTo>
                    <a:pt x="35923" y="24156"/>
                  </a:lnTo>
                  <a:lnTo>
                    <a:pt x="36078" y="23552"/>
                  </a:lnTo>
                  <a:lnTo>
                    <a:pt x="36205" y="22937"/>
                  </a:lnTo>
                  <a:lnTo>
                    <a:pt x="36326" y="22317"/>
                  </a:lnTo>
                  <a:lnTo>
                    <a:pt x="36434" y="21700"/>
                  </a:lnTo>
                  <a:lnTo>
                    <a:pt x="36529" y="21086"/>
                  </a:lnTo>
                  <a:lnTo>
                    <a:pt x="36612" y="20475"/>
                  </a:lnTo>
                  <a:lnTo>
                    <a:pt x="36681" y="19867"/>
                  </a:lnTo>
                  <a:lnTo>
                    <a:pt x="36739" y="19261"/>
                  </a:lnTo>
                  <a:lnTo>
                    <a:pt x="36783" y="18658"/>
                  </a:lnTo>
                  <a:lnTo>
                    <a:pt x="36815" y="18059"/>
                  </a:lnTo>
                  <a:lnTo>
                    <a:pt x="36834" y="174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4133491" y="2880882"/>
              <a:ext cx="41498" cy="39452"/>
            </a:xfrm>
            <a:custGeom>
              <a:avLst/>
              <a:pathLst>
                <a:path w="41498" h="39452">
                  <a:moveTo>
                    <a:pt x="41498" y="18632"/>
                  </a:moveTo>
                  <a:lnTo>
                    <a:pt x="41488" y="17915"/>
                  </a:lnTo>
                  <a:lnTo>
                    <a:pt x="41459" y="17203"/>
                  </a:lnTo>
                  <a:lnTo>
                    <a:pt x="41409" y="16497"/>
                  </a:lnTo>
                  <a:lnTo>
                    <a:pt x="41340" y="15797"/>
                  </a:lnTo>
                  <a:lnTo>
                    <a:pt x="41251" y="15103"/>
                  </a:lnTo>
                  <a:lnTo>
                    <a:pt x="41143" y="14414"/>
                  </a:lnTo>
                  <a:lnTo>
                    <a:pt x="41014" y="13731"/>
                  </a:lnTo>
                  <a:lnTo>
                    <a:pt x="40866" y="13053"/>
                  </a:lnTo>
                  <a:lnTo>
                    <a:pt x="40698" y="12381"/>
                  </a:lnTo>
                  <a:lnTo>
                    <a:pt x="40510" y="11715"/>
                  </a:lnTo>
                  <a:lnTo>
                    <a:pt x="40298" y="11046"/>
                  </a:lnTo>
                  <a:lnTo>
                    <a:pt x="40059" y="10394"/>
                  </a:lnTo>
                  <a:lnTo>
                    <a:pt x="39790" y="9759"/>
                  </a:lnTo>
                  <a:lnTo>
                    <a:pt x="39494" y="9141"/>
                  </a:lnTo>
                  <a:lnTo>
                    <a:pt x="39169" y="8539"/>
                  </a:lnTo>
                  <a:lnTo>
                    <a:pt x="38816" y="7955"/>
                  </a:lnTo>
                  <a:lnTo>
                    <a:pt x="38435" y="7387"/>
                  </a:lnTo>
                  <a:lnTo>
                    <a:pt x="38026" y="6837"/>
                  </a:lnTo>
                  <a:lnTo>
                    <a:pt x="37588" y="6303"/>
                  </a:lnTo>
                  <a:lnTo>
                    <a:pt x="37123" y="5787"/>
                  </a:lnTo>
                  <a:lnTo>
                    <a:pt x="36626" y="5275"/>
                  </a:lnTo>
                  <a:lnTo>
                    <a:pt x="36095" y="4785"/>
                  </a:lnTo>
                  <a:lnTo>
                    <a:pt x="35530" y="4315"/>
                  </a:lnTo>
                  <a:lnTo>
                    <a:pt x="34932" y="3867"/>
                  </a:lnTo>
                  <a:lnTo>
                    <a:pt x="34300" y="3440"/>
                  </a:lnTo>
                  <a:lnTo>
                    <a:pt x="33633" y="3034"/>
                  </a:lnTo>
                  <a:lnTo>
                    <a:pt x="32933" y="2650"/>
                  </a:lnTo>
                  <a:lnTo>
                    <a:pt x="32199" y="2286"/>
                  </a:lnTo>
                  <a:lnTo>
                    <a:pt x="31431" y="1944"/>
                  </a:lnTo>
                  <a:lnTo>
                    <a:pt x="30630" y="1623"/>
                  </a:lnTo>
                  <a:lnTo>
                    <a:pt x="29805" y="1314"/>
                  </a:lnTo>
                  <a:lnTo>
                    <a:pt x="28939" y="1038"/>
                  </a:lnTo>
                  <a:lnTo>
                    <a:pt x="28032" y="795"/>
                  </a:lnTo>
                  <a:lnTo>
                    <a:pt x="27084" y="584"/>
                  </a:lnTo>
                  <a:lnTo>
                    <a:pt x="26095" y="405"/>
                  </a:lnTo>
                  <a:lnTo>
                    <a:pt x="25065" y="259"/>
                  </a:lnTo>
                  <a:lnTo>
                    <a:pt x="23995" y="146"/>
                  </a:lnTo>
                  <a:lnTo>
                    <a:pt x="22883" y="64"/>
                  </a:lnTo>
                  <a:lnTo>
                    <a:pt x="21731" y="16"/>
                  </a:lnTo>
                  <a:lnTo>
                    <a:pt x="20537" y="0"/>
                  </a:lnTo>
                  <a:lnTo>
                    <a:pt x="19438" y="16"/>
                  </a:lnTo>
                  <a:lnTo>
                    <a:pt x="18372" y="64"/>
                  </a:lnTo>
                  <a:lnTo>
                    <a:pt x="17338" y="146"/>
                  </a:lnTo>
                  <a:lnTo>
                    <a:pt x="16336" y="259"/>
                  </a:lnTo>
                  <a:lnTo>
                    <a:pt x="15367" y="405"/>
                  </a:lnTo>
                  <a:lnTo>
                    <a:pt x="14431" y="584"/>
                  </a:lnTo>
                  <a:lnTo>
                    <a:pt x="13527" y="795"/>
                  </a:lnTo>
                  <a:lnTo>
                    <a:pt x="12655" y="1038"/>
                  </a:lnTo>
                  <a:lnTo>
                    <a:pt x="11816" y="1314"/>
                  </a:lnTo>
                  <a:lnTo>
                    <a:pt x="11009" y="1623"/>
                  </a:lnTo>
                  <a:lnTo>
                    <a:pt x="10247" y="1944"/>
                  </a:lnTo>
                  <a:lnTo>
                    <a:pt x="9513" y="2286"/>
                  </a:lnTo>
                  <a:lnTo>
                    <a:pt x="8807" y="2650"/>
                  </a:lnTo>
                  <a:lnTo>
                    <a:pt x="8130" y="3034"/>
                  </a:lnTo>
                  <a:lnTo>
                    <a:pt x="7481" y="3440"/>
                  </a:lnTo>
                  <a:lnTo>
                    <a:pt x="6860" y="3867"/>
                  </a:lnTo>
                  <a:lnTo>
                    <a:pt x="6267" y="4315"/>
                  </a:lnTo>
                  <a:lnTo>
                    <a:pt x="5702" y="4785"/>
                  </a:lnTo>
                  <a:lnTo>
                    <a:pt x="5166" y="5275"/>
                  </a:lnTo>
                  <a:lnTo>
                    <a:pt x="4658" y="5787"/>
                  </a:lnTo>
                  <a:lnTo>
                    <a:pt x="4190" y="6317"/>
                  </a:lnTo>
                  <a:lnTo>
                    <a:pt x="3749" y="6865"/>
                  </a:lnTo>
                  <a:lnTo>
                    <a:pt x="3332" y="7430"/>
                  </a:lnTo>
                  <a:lnTo>
                    <a:pt x="2941" y="8011"/>
                  </a:lnTo>
                  <a:lnTo>
                    <a:pt x="2576" y="8610"/>
                  </a:lnTo>
                  <a:lnTo>
                    <a:pt x="2235" y="9225"/>
                  </a:lnTo>
                  <a:lnTo>
                    <a:pt x="1921" y="9858"/>
                  </a:lnTo>
                  <a:lnTo>
                    <a:pt x="1631" y="10507"/>
                  </a:lnTo>
                  <a:lnTo>
                    <a:pt x="1367" y="11173"/>
                  </a:lnTo>
                  <a:lnTo>
                    <a:pt x="1129" y="11856"/>
                  </a:lnTo>
                  <a:lnTo>
                    <a:pt x="914" y="12537"/>
                  </a:lnTo>
                  <a:lnTo>
                    <a:pt x="722" y="13223"/>
                  </a:lnTo>
                  <a:lnTo>
                    <a:pt x="553" y="13914"/>
                  </a:lnTo>
                  <a:lnTo>
                    <a:pt x="406" y="14612"/>
                  </a:lnTo>
                  <a:lnTo>
                    <a:pt x="282" y="15315"/>
                  </a:lnTo>
                  <a:lnTo>
                    <a:pt x="180" y="16023"/>
                  </a:lnTo>
                  <a:lnTo>
                    <a:pt x="101" y="16737"/>
                  </a:lnTo>
                  <a:lnTo>
                    <a:pt x="45" y="17457"/>
                  </a:lnTo>
                  <a:lnTo>
                    <a:pt x="11" y="18183"/>
                  </a:lnTo>
                  <a:lnTo>
                    <a:pt x="0" y="18914"/>
                  </a:lnTo>
                  <a:lnTo>
                    <a:pt x="11" y="19824"/>
                  </a:lnTo>
                  <a:lnTo>
                    <a:pt x="45" y="20718"/>
                  </a:lnTo>
                  <a:lnTo>
                    <a:pt x="101" y="21597"/>
                  </a:lnTo>
                  <a:lnTo>
                    <a:pt x="180" y="22460"/>
                  </a:lnTo>
                  <a:lnTo>
                    <a:pt x="282" y="23307"/>
                  </a:lnTo>
                  <a:lnTo>
                    <a:pt x="406" y="24139"/>
                  </a:lnTo>
                  <a:lnTo>
                    <a:pt x="553" y="24956"/>
                  </a:lnTo>
                  <a:lnTo>
                    <a:pt x="722" y="25757"/>
                  </a:lnTo>
                  <a:lnTo>
                    <a:pt x="914" y="26542"/>
                  </a:lnTo>
                  <a:lnTo>
                    <a:pt x="1129" y="27312"/>
                  </a:lnTo>
                  <a:lnTo>
                    <a:pt x="1368" y="28051"/>
                  </a:lnTo>
                  <a:lnTo>
                    <a:pt x="1634" y="28769"/>
                  </a:lnTo>
                  <a:lnTo>
                    <a:pt x="1927" y="29468"/>
                  </a:lnTo>
                  <a:lnTo>
                    <a:pt x="2247" y="30147"/>
                  </a:lnTo>
                  <a:lnTo>
                    <a:pt x="2593" y="30806"/>
                  </a:lnTo>
                  <a:lnTo>
                    <a:pt x="2967" y="31445"/>
                  </a:lnTo>
                  <a:lnTo>
                    <a:pt x="3367" y="32065"/>
                  </a:lnTo>
                  <a:lnTo>
                    <a:pt x="3794" y="32665"/>
                  </a:lnTo>
                  <a:lnTo>
                    <a:pt x="4247" y="33245"/>
                  </a:lnTo>
                  <a:lnTo>
                    <a:pt x="4728" y="33805"/>
                  </a:lnTo>
                  <a:lnTo>
                    <a:pt x="5238" y="34330"/>
                  </a:lnTo>
                  <a:lnTo>
                    <a:pt x="5778" y="34830"/>
                  </a:lnTo>
                  <a:lnTo>
                    <a:pt x="6350" y="35307"/>
                  </a:lnTo>
                  <a:lnTo>
                    <a:pt x="6953" y="35759"/>
                  </a:lnTo>
                  <a:lnTo>
                    <a:pt x="7586" y="36187"/>
                  </a:lnTo>
                  <a:lnTo>
                    <a:pt x="8251" y="36592"/>
                  </a:lnTo>
                  <a:lnTo>
                    <a:pt x="8947" y="36972"/>
                  </a:lnTo>
                  <a:lnTo>
                    <a:pt x="9674" y="37329"/>
                  </a:lnTo>
                  <a:lnTo>
                    <a:pt x="10432" y="37661"/>
                  </a:lnTo>
                  <a:lnTo>
                    <a:pt x="11221" y="37969"/>
                  </a:lnTo>
                  <a:lnTo>
                    <a:pt x="12043" y="38251"/>
                  </a:lnTo>
                  <a:lnTo>
                    <a:pt x="12898" y="38503"/>
                  </a:lnTo>
                  <a:lnTo>
                    <a:pt x="13787" y="38725"/>
                  </a:lnTo>
                  <a:lnTo>
                    <a:pt x="14710" y="38918"/>
                  </a:lnTo>
                  <a:lnTo>
                    <a:pt x="15667" y="39081"/>
                  </a:lnTo>
                  <a:lnTo>
                    <a:pt x="16658" y="39214"/>
                  </a:lnTo>
                  <a:lnTo>
                    <a:pt x="17683" y="39318"/>
                  </a:lnTo>
                  <a:lnTo>
                    <a:pt x="18742" y="39392"/>
                  </a:lnTo>
                  <a:lnTo>
                    <a:pt x="19834" y="39437"/>
                  </a:lnTo>
                  <a:lnTo>
                    <a:pt x="20961" y="39452"/>
                  </a:lnTo>
                  <a:lnTo>
                    <a:pt x="22100" y="39437"/>
                  </a:lnTo>
                  <a:lnTo>
                    <a:pt x="23202" y="39392"/>
                  </a:lnTo>
                  <a:lnTo>
                    <a:pt x="24268" y="39318"/>
                  </a:lnTo>
                  <a:lnTo>
                    <a:pt x="25297" y="39214"/>
                  </a:lnTo>
                  <a:lnTo>
                    <a:pt x="26289" y="39081"/>
                  </a:lnTo>
                  <a:lnTo>
                    <a:pt x="27245" y="38918"/>
                  </a:lnTo>
                  <a:lnTo>
                    <a:pt x="28164" y="38725"/>
                  </a:lnTo>
                  <a:lnTo>
                    <a:pt x="29046" y="38503"/>
                  </a:lnTo>
                  <a:lnTo>
                    <a:pt x="29891" y="38251"/>
                  </a:lnTo>
                  <a:lnTo>
                    <a:pt x="30700" y="37969"/>
                  </a:lnTo>
                  <a:lnTo>
                    <a:pt x="31475" y="37661"/>
                  </a:lnTo>
                  <a:lnTo>
                    <a:pt x="32219" y="37329"/>
                  </a:lnTo>
                  <a:lnTo>
                    <a:pt x="32932" y="36972"/>
                  </a:lnTo>
                  <a:lnTo>
                    <a:pt x="33614" y="36592"/>
                  </a:lnTo>
                  <a:lnTo>
                    <a:pt x="34264" y="36187"/>
                  </a:lnTo>
                  <a:lnTo>
                    <a:pt x="34884" y="35759"/>
                  </a:lnTo>
                  <a:lnTo>
                    <a:pt x="35472" y="35307"/>
                  </a:lnTo>
                  <a:lnTo>
                    <a:pt x="36030" y="34830"/>
                  </a:lnTo>
                  <a:lnTo>
                    <a:pt x="36557" y="34330"/>
                  </a:lnTo>
                  <a:lnTo>
                    <a:pt x="37052" y="33805"/>
                  </a:lnTo>
                  <a:lnTo>
                    <a:pt x="37518" y="33244"/>
                  </a:lnTo>
                  <a:lnTo>
                    <a:pt x="37955" y="32662"/>
                  </a:lnTo>
                  <a:lnTo>
                    <a:pt x="38365" y="32059"/>
                  </a:lnTo>
                  <a:lnTo>
                    <a:pt x="38746" y="31434"/>
                  </a:lnTo>
                  <a:lnTo>
                    <a:pt x="39099" y="30788"/>
                  </a:lnTo>
                  <a:lnTo>
                    <a:pt x="39423" y="30121"/>
                  </a:lnTo>
                  <a:lnTo>
                    <a:pt x="39720" y="29433"/>
                  </a:lnTo>
                  <a:lnTo>
                    <a:pt x="39988" y="28724"/>
                  </a:lnTo>
                  <a:lnTo>
                    <a:pt x="40228" y="27994"/>
                  </a:lnTo>
                  <a:lnTo>
                    <a:pt x="40440" y="27242"/>
                  </a:lnTo>
                  <a:lnTo>
                    <a:pt x="40641" y="26457"/>
                  </a:lnTo>
                  <a:lnTo>
                    <a:pt x="40821" y="25655"/>
                  </a:lnTo>
                  <a:lnTo>
                    <a:pt x="40980" y="24837"/>
                  </a:lnTo>
                  <a:lnTo>
                    <a:pt x="41117" y="24001"/>
                  </a:lnTo>
                  <a:lnTo>
                    <a:pt x="41234" y="23148"/>
                  </a:lnTo>
                  <a:lnTo>
                    <a:pt x="41329" y="22279"/>
                  </a:lnTo>
                  <a:lnTo>
                    <a:pt x="41403" y="21393"/>
                  </a:lnTo>
                  <a:lnTo>
                    <a:pt x="41456" y="20489"/>
                  </a:lnTo>
                  <a:lnTo>
                    <a:pt x="41488" y="19569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4273020" y="286599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4220723" y="282900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4199621" y="282816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4283395" y="287382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4209996" y="283578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4788321" y="352644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4869978" y="352644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4882893" y="353674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4956786" y="361191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4994756" y="352792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5142684" y="356490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5090387" y="352792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5069285" y="352707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5153059" y="357274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5079660" y="353470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3100100" y="398525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3181475" y="398377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3194390" y="399407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3333637" y="402223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3281340" y="398525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3260238" y="398440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3344012" y="403007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3270612" y="399203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rc483"/>
            <p:cNvSpPr/>
            <p:nvPr/>
          </p:nvSpPr>
          <p:spPr>
            <a:xfrm>
              <a:off x="6448235" y="3558586"/>
              <a:ext cx="201456" cy="20145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4"/>
            <p:cNvSpPr/>
            <p:nvPr/>
          </p:nvSpPr>
          <p:spPr>
            <a:xfrm>
              <a:off x="6448235" y="3778042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5"/>
            <p:cNvSpPr/>
            <p:nvPr/>
          </p:nvSpPr>
          <p:spPr>
            <a:xfrm>
              <a:off x="6448235" y="399749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6733083" y="3612629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4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6792455" y="3640133"/>
              <a:ext cx="42783" cy="42346"/>
            </a:xfrm>
            <a:custGeom>
              <a:avLst/>
              <a:pathLst>
                <a:path w="42783" h="42346">
                  <a:moveTo>
                    <a:pt x="6984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6845716" y="3606517"/>
              <a:ext cx="100845" cy="46712"/>
            </a:xfrm>
            <a:custGeom>
              <a:avLst/>
              <a:pathLst>
                <a:path w="100845" h="46712">
                  <a:moveTo>
                    <a:pt x="50204" y="0"/>
                  </a:moveTo>
                  <a:lnTo>
                    <a:pt x="59372" y="3055"/>
                  </a:lnTo>
                  <a:lnTo>
                    <a:pt x="59018" y="3575"/>
                  </a:lnTo>
                  <a:lnTo>
                    <a:pt x="58656" y="4086"/>
                  </a:lnTo>
                  <a:lnTo>
                    <a:pt x="58285" y="4588"/>
                  </a:lnTo>
                  <a:lnTo>
                    <a:pt x="57905" y="5081"/>
                  </a:lnTo>
                  <a:lnTo>
                    <a:pt x="57517" y="5566"/>
                  </a:lnTo>
                  <a:lnTo>
                    <a:pt x="57119" y="6042"/>
                  </a:lnTo>
                  <a:lnTo>
                    <a:pt x="56713" y="6509"/>
                  </a:lnTo>
                  <a:lnTo>
                    <a:pt x="56299" y="6967"/>
                  </a:lnTo>
                  <a:lnTo>
                    <a:pt x="55875" y="7417"/>
                  </a:lnTo>
                  <a:lnTo>
                    <a:pt x="55443" y="7858"/>
                  </a:lnTo>
                  <a:lnTo>
                    <a:pt x="59826" y="11695"/>
                  </a:lnTo>
                  <a:lnTo>
                    <a:pt x="64244" y="15349"/>
                  </a:lnTo>
                  <a:lnTo>
                    <a:pt x="68697" y="18820"/>
                  </a:lnTo>
                  <a:lnTo>
                    <a:pt x="73185" y="22107"/>
                  </a:lnTo>
                  <a:lnTo>
                    <a:pt x="77708" y="25211"/>
                  </a:lnTo>
                  <a:lnTo>
                    <a:pt x="82265" y="28132"/>
                  </a:lnTo>
                  <a:lnTo>
                    <a:pt x="86858" y="30869"/>
                  </a:lnTo>
                  <a:lnTo>
                    <a:pt x="91486" y="33423"/>
                  </a:lnTo>
                  <a:lnTo>
                    <a:pt x="96148" y="35793"/>
                  </a:lnTo>
                  <a:lnTo>
                    <a:pt x="100845" y="37980"/>
                  </a:lnTo>
                  <a:lnTo>
                    <a:pt x="95607" y="46712"/>
                  </a:lnTo>
                  <a:lnTo>
                    <a:pt x="91066" y="44494"/>
                  </a:lnTo>
                  <a:lnTo>
                    <a:pt x="86526" y="42032"/>
                  </a:lnTo>
                  <a:lnTo>
                    <a:pt x="81986" y="39325"/>
                  </a:lnTo>
                  <a:lnTo>
                    <a:pt x="77446" y="36374"/>
                  </a:lnTo>
                  <a:lnTo>
                    <a:pt x="72905" y="33178"/>
                  </a:lnTo>
                  <a:lnTo>
                    <a:pt x="68365" y="29738"/>
                  </a:lnTo>
                  <a:lnTo>
                    <a:pt x="63825" y="26054"/>
                  </a:lnTo>
                  <a:lnTo>
                    <a:pt x="59285" y="22124"/>
                  </a:lnTo>
                  <a:lnTo>
                    <a:pt x="54744" y="17951"/>
                  </a:lnTo>
                  <a:lnTo>
                    <a:pt x="50204" y="13533"/>
                  </a:lnTo>
                  <a:lnTo>
                    <a:pt x="46288" y="17479"/>
                  </a:lnTo>
                  <a:lnTo>
                    <a:pt x="42224" y="21286"/>
                  </a:lnTo>
                  <a:lnTo>
                    <a:pt x="38011" y="24953"/>
                  </a:lnTo>
                  <a:lnTo>
                    <a:pt x="33650" y="28481"/>
                  </a:lnTo>
                  <a:lnTo>
                    <a:pt x="29140" y="31869"/>
                  </a:lnTo>
                  <a:lnTo>
                    <a:pt x="24482" y="35117"/>
                  </a:lnTo>
                  <a:lnTo>
                    <a:pt x="19675" y="38225"/>
                  </a:lnTo>
                  <a:lnTo>
                    <a:pt x="14720" y="41194"/>
                  </a:lnTo>
                  <a:lnTo>
                    <a:pt x="9617" y="44022"/>
                  </a:lnTo>
                  <a:lnTo>
                    <a:pt x="4365" y="46712"/>
                  </a:lnTo>
                  <a:lnTo>
                    <a:pt x="0" y="38854"/>
                  </a:lnTo>
                  <a:lnTo>
                    <a:pt x="6788" y="35165"/>
                  </a:lnTo>
                  <a:lnTo>
                    <a:pt x="13184" y="31432"/>
                  </a:lnTo>
                  <a:lnTo>
                    <a:pt x="19186" y="27656"/>
                  </a:lnTo>
                  <a:lnTo>
                    <a:pt x="24796" y="23836"/>
                  </a:lnTo>
                  <a:lnTo>
                    <a:pt x="30013" y="19972"/>
                  </a:lnTo>
                  <a:lnTo>
                    <a:pt x="34837" y="16065"/>
                  </a:lnTo>
                  <a:lnTo>
                    <a:pt x="39268" y="12114"/>
                  </a:lnTo>
                  <a:lnTo>
                    <a:pt x="43307" y="8120"/>
                  </a:lnTo>
                  <a:lnTo>
                    <a:pt x="46952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6873219" y="3642316"/>
              <a:ext cx="45839" cy="8294"/>
            </a:xfrm>
            <a:custGeom>
              <a:avLst/>
              <a:pathLst>
                <a:path w="45839" h="8294">
                  <a:moveTo>
                    <a:pt x="0" y="0"/>
                  </a:moveTo>
                  <a:lnTo>
                    <a:pt x="45839" y="0"/>
                  </a:lnTo>
                  <a:lnTo>
                    <a:pt x="4583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6850081" y="3662834"/>
              <a:ext cx="91678" cy="44965"/>
            </a:xfrm>
            <a:custGeom>
              <a:avLst/>
              <a:pathLst>
                <a:path w="91678" h="44965">
                  <a:moveTo>
                    <a:pt x="30995" y="8294"/>
                  </a:moveTo>
                  <a:lnTo>
                    <a:pt x="0" y="8294"/>
                  </a:lnTo>
                  <a:lnTo>
                    <a:pt x="0" y="0"/>
                  </a:lnTo>
                  <a:lnTo>
                    <a:pt x="91678" y="0"/>
                  </a:lnTo>
                  <a:lnTo>
                    <a:pt x="91678" y="8294"/>
                  </a:lnTo>
                  <a:lnTo>
                    <a:pt x="41909" y="8294"/>
                  </a:lnTo>
                  <a:lnTo>
                    <a:pt x="39989" y="11603"/>
                  </a:lnTo>
                  <a:lnTo>
                    <a:pt x="38068" y="14720"/>
                  </a:lnTo>
                  <a:lnTo>
                    <a:pt x="36147" y="17645"/>
                  </a:lnTo>
                  <a:lnTo>
                    <a:pt x="34226" y="20378"/>
                  </a:lnTo>
                  <a:lnTo>
                    <a:pt x="32305" y="22919"/>
                  </a:lnTo>
                  <a:lnTo>
                    <a:pt x="30384" y="25268"/>
                  </a:lnTo>
                  <a:lnTo>
                    <a:pt x="28463" y="27424"/>
                  </a:lnTo>
                  <a:lnTo>
                    <a:pt x="26543" y="29389"/>
                  </a:lnTo>
                  <a:lnTo>
                    <a:pt x="24622" y="31161"/>
                  </a:lnTo>
                  <a:lnTo>
                    <a:pt x="22701" y="32742"/>
                  </a:lnTo>
                  <a:lnTo>
                    <a:pt x="27079" y="32449"/>
                  </a:lnTo>
                  <a:lnTo>
                    <a:pt x="31484" y="32096"/>
                  </a:lnTo>
                  <a:lnTo>
                    <a:pt x="35915" y="31681"/>
                  </a:lnTo>
                  <a:lnTo>
                    <a:pt x="40373" y="31205"/>
                  </a:lnTo>
                  <a:lnTo>
                    <a:pt x="44856" y="30668"/>
                  </a:lnTo>
                  <a:lnTo>
                    <a:pt x="49366" y="30070"/>
                  </a:lnTo>
                  <a:lnTo>
                    <a:pt x="53902" y="29411"/>
                  </a:lnTo>
                  <a:lnTo>
                    <a:pt x="58464" y="28690"/>
                  </a:lnTo>
                  <a:lnTo>
                    <a:pt x="63052" y="27909"/>
                  </a:lnTo>
                  <a:lnTo>
                    <a:pt x="67667" y="27066"/>
                  </a:lnTo>
                  <a:lnTo>
                    <a:pt x="66706" y="26102"/>
                  </a:lnTo>
                  <a:lnTo>
                    <a:pt x="65746" y="25128"/>
                  </a:lnTo>
                  <a:lnTo>
                    <a:pt x="64785" y="24146"/>
                  </a:lnTo>
                  <a:lnTo>
                    <a:pt x="63825" y="23155"/>
                  </a:lnTo>
                  <a:lnTo>
                    <a:pt x="62865" y="22155"/>
                  </a:lnTo>
                  <a:lnTo>
                    <a:pt x="61904" y="21147"/>
                  </a:lnTo>
                  <a:lnTo>
                    <a:pt x="60944" y="20129"/>
                  </a:lnTo>
                  <a:lnTo>
                    <a:pt x="59983" y="19103"/>
                  </a:lnTo>
                  <a:lnTo>
                    <a:pt x="59023" y="18069"/>
                  </a:lnTo>
                  <a:lnTo>
                    <a:pt x="58062" y="17025"/>
                  </a:lnTo>
                  <a:lnTo>
                    <a:pt x="65484" y="11787"/>
                  </a:lnTo>
                  <a:lnTo>
                    <a:pt x="67924" y="14013"/>
                  </a:lnTo>
                  <a:lnTo>
                    <a:pt x="70356" y="16327"/>
                  </a:lnTo>
                  <a:lnTo>
                    <a:pt x="72779" y="18728"/>
                  </a:lnTo>
                  <a:lnTo>
                    <a:pt x="75193" y="21216"/>
                  </a:lnTo>
                  <a:lnTo>
                    <a:pt x="77598" y="23792"/>
                  </a:lnTo>
                  <a:lnTo>
                    <a:pt x="79995" y="26455"/>
                  </a:lnTo>
                  <a:lnTo>
                    <a:pt x="82383" y="29206"/>
                  </a:lnTo>
                  <a:lnTo>
                    <a:pt x="84762" y="32043"/>
                  </a:lnTo>
                  <a:lnTo>
                    <a:pt x="87133" y="34968"/>
                  </a:lnTo>
                  <a:lnTo>
                    <a:pt x="89495" y="37980"/>
                  </a:lnTo>
                  <a:lnTo>
                    <a:pt x="82510" y="44965"/>
                  </a:lnTo>
                  <a:lnTo>
                    <a:pt x="81715" y="43835"/>
                  </a:lnTo>
                  <a:lnTo>
                    <a:pt x="80903" y="42713"/>
                  </a:lnTo>
                  <a:lnTo>
                    <a:pt x="80074" y="41600"/>
                  </a:lnTo>
                  <a:lnTo>
                    <a:pt x="79227" y="40495"/>
                  </a:lnTo>
                  <a:lnTo>
                    <a:pt x="78362" y="39399"/>
                  </a:lnTo>
                  <a:lnTo>
                    <a:pt x="77481" y="38312"/>
                  </a:lnTo>
                  <a:lnTo>
                    <a:pt x="76581" y="37234"/>
                  </a:lnTo>
                  <a:lnTo>
                    <a:pt x="75665" y="36164"/>
                  </a:lnTo>
                  <a:lnTo>
                    <a:pt x="74730" y="35103"/>
                  </a:lnTo>
                  <a:lnTo>
                    <a:pt x="73779" y="34051"/>
                  </a:lnTo>
                  <a:lnTo>
                    <a:pt x="67719" y="35230"/>
                  </a:lnTo>
                  <a:lnTo>
                    <a:pt x="61590" y="36322"/>
                  </a:lnTo>
                  <a:lnTo>
                    <a:pt x="55391" y="37326"/>
                  </a:lnTo>
                  <a:lnTo>
                    <a:pt x="49122" y="38242"/>
                  </a:lnTo>
                  <a:lnTo>
                    <a:pt x="42783" y="39072"/>
                  </a:lnTo>
                  <a:lnTo>
                    <a:pt x="36374" y="39814"/>
                  </a:lnTo>
                  <a:lnTo>
                    <a:pt x="29895" y="40469"/>
                  </a:lnTo>
                  <a:lnTo>
                    <a:pt x="23347" y="41036"/>
                  </a:lnTo>
                  <a:lnTo>
                    <a:pt x="16729" y="41517"/>
                  </a:lnTo>
                  <a:lnTo>
                    <a:pt x="10040" y="41910"/>
                  </a:lnTo>
                  <a:lnTo>
                    <a:pt x="7421" y="34051"/>
                  </a:lnTo>
                  <a:lnTo>
                    <a:pt x="10093" y="32144"/>
                  </a:lnTo>
                  <a:lnTo>
                    <a:pt x="12695" y="30087"/>
                  </a:lnTo>
                  <a:lnTo>
                    <a:pt x="15227" y="27883"/>
                  </a:lnTo>
                  <a:lnTo>
                    <a:pt x="17689" y="25530"/>
                  </a:lnTo>
                  <a:lnTo>
                    <a:pt x="20081" y="23028"/>
                  </a:lnTo>
                  <a:lnTo>
                    <a:pt x="22404" y="20378"/>
                  </a:lnTo>
                  <a:lnTo>
                    <a:pt x="24657" y="17580"/>
                  </a:lnTo>
                  <a:lnTo>
                    <a:pt x="26839" y="14633"/>
                  </a:lnTo>
                  <a:lnTo>
                    <a:pt x="28952" y="115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6733956" y="3825973"/>
              <a:ext cx="100845" cy="46712"/>
            </a:xfrm>
            <a:custGeom>
              <a:avLst/>
              <a:pathLst>
                <a:path w="100845" h="46712">
                  <a:moveTo>
                    <a:pt x="50204" y="0"/>
                  </a:moveTo>
                  <a:lnTo>
                    <a:pt x="59372" y="3055"/>
                  </a:lnTo>
                  <a:lnTo>
                    <a:pt x="59018" y="3575"/>
                  </a:lnTo>
                  <a:lnTo>
                    <a:pt x="58656" y="4086"/>
                  </a:lnTo>
                  <a:lnTo>
                    <a:pt x="58285" y="4588"/>
                  </a:lnTo>
                  <a:lnTo>
                    <a:pt x="57905" y="5081"/>
                  </a:lnTo>
                  <a:lnTo>
                    <a:pt x="57517" y="5566"/>
                  </a:lnTo>
                  <a:lnTo>
                    <a:pt x="57119" y="6042"/>
                  </a:lnTo>
                  <a:lnTo>
                    <a:pt x="56713" y="6509"/>
                  </a:lnTo>
                  <a:lnTo>
                    <a:pt x="56299" y="6967"/>
                  </a:lnTo>
                  <a:lnTo>
                    <a:pt x="55875" y="7417"/>
                  </a:lnTo>
                  <a:lnTo>
                    <a:pt x="55443" y="7858"/>
                  </a:lnTo>
                  <a:lnTo>
                    <a:pt x="59826" y="11695"/>
                  </a:lnTo>
                  <a:lnTo>
                    <a:pt x="64244" y="15349"/>
                  </a:lnTo>
                  <a:lnTo>
                    <a:pt x="68697" y="18820"/>
                  </a:lnTo>
                  <a:lnTo>
                    <a:pt x="73185" y="22107"/>
                  </a:lnTo>
                  <a:lnTo>
                    <a:pt x="77708" y="25211"/>
                  </a:lnTo>
                  <a:lnTo>
                    <a:pt x="82265" y="28132"/>
                  </a:lnTo>
                  <a:lnTo>
                    <a:pt x="86858" y="30869"/>
                  </a:lnTo>
                  <a:lnTo>
                    <a:pt x="91486" y="33423"/>
                  </a:lnTo>
                  <a:lnTo>
                    <a:pt x="96148" y="35793"/>
                  </a:lnTo>
                  <a:lnTo>
                    <a:pt x="100845" y="37980"/>
                  </a:lnTo>
                  <a:lnTo>
                    <a:pt x="95607" y="46712"/>
                  </a:lnTo>
                  <a:lnTo>
                    <a:pt x="91066" y="44494"/>
                  </a:lnTo>
                  <a:lnTo>
                    <a:pt x="86526" y="42032"/>
                  </a:lnTo>
                  <a:lnTo>
                    <a:pt x="81986" y="39325"/>
                  </a:lnTo>
                  <a:lnTo>
                    <a:pt x="77446" y="36374"/>
                  </a:lnTo>
                  <a:lnTo>
                    <a:pt x="72905" y="33178"/>
                  </a:lnTo>
                  <a:lnTo>
                    <a:pt x="68365" y="29738"/>
                  </a:lnTo>
                  <a:lnTo>
                    <a:pt x="63825" y="26054"/>
                  </a:lnTo>
                  <a:lnTo>
                    <a:pt x="59285" y="22124"/>
                  </a:lnTo>
                  <a:lnTo>
                    <a:pt x="54744" y="17951"/>
                  </a:lnTo>
                  <a:lnTo>
                    <a:pt x="50204" y="13533"/>
                  </a:lnTo>
                  <a:lnTo>
                    <a:pt x="46288" y="17479"/>
                  </a:lnTo>
                  <a:lnTo>
                    <a:pt x="42224" y="21286"/>
                  </a:lnTo>
                  <a:lnTo>
                    <a:pt x="38011" y="24953"/>
                  </a:lnTo>
                  <a:lnTo>
                    <a:pt x="33650" y="28481"/>
                  </a:lnTo>
                  <a:lnTo>
                    <a:pt x="29140" y="31869"/>
                  </a:lnTo>
                  <a:lnTo>
                    <a:pt x="24482" y="35117"/>
                  </a:lnTo>
                  <a:lnTo>
                    <a:pt x="19675" y="38225"/>
                  </a:lnTo>
                  <a:lnTo>
                    <a:pt x="14720" y="41194"/>
                  </a:lnTo>
                  <a:lnTo>
                    <a:pt x="9617" y="44022"/>
                  </a:lnTo>
                  <a:lnTo>
                    <a:pt x="4365" y="46712"/>
                  </a:lnTo>
                  <a:lnTo>
                    <a:pt x="0" y="38854"/>
                  </a:lnTo>
                  <a:lnTo>
                    <a:pt x="6788" y="35165"/>
                  </a:lnTo>
                  <a:lnTo>
                    <a:pt x="13184" y="31432"/>
                  </a:lnTo>
                  <a:lnTo>
                    <a:pt x="19186" y="27656"/>
                  </a:lnTo>
                  <a:lnTo>
                    <a:pt x="24796" y="23836"/>
                  </a:lnTo>
                  <a:lnTo>
                    <a:pt x="30013" y="19972"/>
                  </a:lnTo>
                  <a:lnTo>
                    <a:pt x="34837" y="16065"/>
                  </a:lnTo>
                  <a:lnTo>
                    <a:pt x="39268" y="12114"/>
                  </a:lnTo>
                  <a:lnTo>
                    <a:pt x="43307" y="8120"/>
                  </a:lnTo>
                  <a:lnTo>
                    <a:pt x="46952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6761459" y="3861772"/>
              <a:ext cx="45839" cy="8294"/>
            </a:xfrm>
            <a:custGeom>
              <a:avLst/>
              <a:pathLst>
                <a:path w="45839" h="8294">
                  <a:moveTo>
                    <a:pt x="0" y="0"/>
                  </a:moveTo>
                  <a:lnTo>
                    <a:pt x="45839" y="0"/>
                  </a:lnTo>
                  <a:lnTo>
                    <a:pt x="4583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6738321" y="3882290"/>
              <a:ext cx="91678" cy="44965"/>
            </a:xfrm>
            <a:custGeom>
              <a:avLst/>
              <a:pathLst>
                <a:path w="91678" h="44965">
                  <a:moveTo>
                    <a:pt x="30995" y="8294"/>
                  </a:moveTo>
                  <a:lnTo>
                    <a:pt x="0" y="8294"/>
                  </a:lnTo>
                  <a:lnTo>
                    <a:pt x="0" y="0"/>
                  </a:lnTo>
                  <a:lnTo>
                    <a:pt x="91678" y="0"/>
                  </a:lnTo>
                  <a:lnTo>
                    <a:pt x="91678" y="8294"/>
                  </a:lnTo>
                  <a:lnTo>
                    <a:pt x="41909" y="8294"/>
                  </a:lnTo>
                  <a:lnTo>
                    <a:pt x="39989" y="11603"/>
                  </a:lnTo>
                  <a:lnTo>
                    <a:pt x="38068" y="14720"/>
                  </a:lnTo>
                  <a:lnTo>
                    <a:pt x="36147" y="17645"/>
                  </a:lnTo>
                  <a:lnTo>
                    <a:pt x="34226" y="20378"/>
                  </a:lnTo>
                  <a:lnTo>
                    <a:pt x="32305" y="22919"/>
                  </a:lnTo>
                  <a:lnTo>
                    <a:pt x="30384" y="25268"/>
                  </a:lnTo>
                  <a:lnTo>
                    <a:pt x="28463" y="27424"/>
                  </a:lnTo>
                  <a:lnTo>
                    <a:pt x="26543" y="29389"/>
                  </a:lnTo>
                  <a:lnTo>
                    <a:pt x="24622" y="31161"/>
                  </a:lnTo>
                  <a:lnTo>
                    <a:pt x="22701" y="32742"/>
                  </a:lnTo>
                  <a:lnTo>
                    <a:pt x="27079" y="32449"/>
                  </a:lnTo>
                  <a:lnTo>
                    <a:pt x="31484" y="32096"/>
                  </a:lnTo>
                  <a:lnTo>
                    <a:pt x="35915" y="31681"/>
                  </a:lnTo>
                  <a:lnTo>
                    <a:pt x="40373" y="31205"/>
                  </a:lnTo>
                  <a:lnTo>
                    <a:pt x="44856" y="30668"/>
                  </a:lnTo>
                  <a:lnTo>
                    <a:pt x="49366" y="30070"/>
                  </a:lnTo>
                  <a:lnTo>
                    <a:pt x="53902" y="29411"/>
                  </a:lnTo>
                  <a:lnTo>
                    <a:pt x="58464" y="28690"/>
                  </a:lnTo>
                  <a:lnTo>
                    <a:pt x="63052" y="27909"/>
                  </a:lnTo>
                  <a:lnTo>
                    <a:pt x="67667" y="27066"/>
                  </a:lnTo>
                  <a:lnTo>
                    <a:pt x="66706" y="26102"/>
                  </a:lnTo>
                  <a:lnTo>
                    <a:pt x="65746" y="25128"/>
                  </a:lnTo>
                  <a:lnTo>
                    <a:pt x="64785" y="24146"/>
                  </a:lnTo>
                  <a:lnTo>
                    <a:pt x="63825" y="23155"/>
                  </a:lnTo>
                  <a:lnTo>
                    <a:pt x="62865" y="22155"/>
                  </a:lnTo>
                  <a:lnTo>
                    <a:pt x="61904" y="21147"/>
                  </a:lnTo>
                  <a:lnTo>
                    <a:pt x="60944" y="20129"/>
                  </a:lnTo>
                  <a:lnTo>
                    <a:pt x="59983" y="19103"/>
                  </a:lnTo>
                  <a:lnTo>
                    <a:pt x="59023" y="18069"/>
                  </a:lnTo>
                  <a:lnTo>
                    <a:pt x="58062" y="17025"/>
                  </a:lnTo>
                  <a:lnTo>
                    <a:pt x="65484" y="11787"/>
                  </a:lnTo>
                  <a:lnTo>
                    <a:pt x="67924" y="14013"/>
                  </a:lnTo>
                  <a:lnTo>
                    <a:pt x="70356" y="16327"/>
                  </a:lnTo>
                  <a:lnTo>
                    <a:pt x="72779" y="18728"/>
                  </a:lnTo>
                  <a:lnTo>
                    <a:pt x="75193" y="21216"/>
                  </a:lnTo>
                  <a:lnTo>
                    <a:pt x="77598" y="23792"/>
                  </a:lnTo>
                  <a:lnTo>
                    <a:pt x="79995" y="26455"/>
                  </a:lnTo>
                  <a:lnTo>
                    <a:pt x="82383" y="29206"/>
                  </a:lnTo>
                  <a:lnTo>
                    <a:pt x="84762" y="32043"/>
                  </a:lnTo>
                  <a:lnTo>
                    <a:pt x="87133" y="34968"/>
                  </a:lnTo>
                  <a:lnTo>
                    <a:pt x="89495" y="37980"/>
                  </a:lnTo>
                  <a:lnTo>
                    <a:pt x="82510" y="44965"/>
                  </a:lnTo>
                  <a:lnTo>
                    <a:pt x="81715" y="43835"/>
                  </a:lnTo>
                  <a:lnTo>
                    <a:pt x="80903" y="42713"/>
                  </a:lnTo>
                  <a:lnTo>
                    <a:pt x="80074" y="41600"/>
                  </a:lnTo>
                  <a:lnTo>
                    <a:pt x="79227" y="40495"/>
                  </a:lnTo>
                  <a:lnTo>
                    <a:pt x="78362" y="39399"/>
                  </a:lnTo>
                  <a:lnTo>
                    <a:pt x="77481" y="38312"/>
                  </a:lnTo>
                  <a:lnTo>
                    <a:pt x="76581" y="37234"/>
                  </a:lnTo>
                  <a:lnTo>
                    <a:pt x="75665" y="36164"/>
                  </a:lnTo>
                  <a:lnTo>
                    <a:pt x="74730" y="35103"/>
                  </a:lnTo>
                  <a:lnTo>
                    <a:pt x="73779" y="34051"/>
                  </a:lnTo>
                  <a:lnTo>
                    <a:pt x="67719" y="35230"/>
                  </a:lnTo>
                  <a:lnTo>
                    <a:pt x="61590" y="36322"/>
                  </a:lnTo>
                  <a:lnTo>
                    <a:pt x="55391" y="37326"/>
                  </a:lnTo>
                  <a:lnTo>
                    <a:pt x="49122" y="38242"/>
                  </a:lnTo>
                  <a:lnTo>
                    <a:pt x="42783" y="39072"/>
                  </a:lnTo>
                  <a:lnTo>
                    <a:pt x="36374" y="39814"/>
                  </a:lnTo>
                  <a:lnTo>
                    <a:pt x="29895" y="40469"/>
                  </a:lnTo>
                  <a:lnTo>
                    <a:pt x="23347" y="41036"/>
                  </a:lnTo>
                  <a:lnTo>
                    <a:pt x="16729" y="41517"/>
                  </a:lnTo>
                  <a:lnTo>
                    <a:pt x="10040" y="41910"/>
                  </a:lnTo>
                  <a:lnTo>
                    <a:pt x="7421" y="34051"/>
                  </a:lnTo>
                  <a:lnTo>
                    <a:pt x="10093" y="32144"/>
                  </a:lnTo>
                  <a:lnTo>
                    <a:pt x="12695" y="30087"/>
                  </a:lnTo>
                  <a:lnTo>
                    <a:pt x="15227" y="27883"/>
                  </a:lnTo>
                  <a:lnTo>
                    <a:pt x="17689" y="25530"/>
                  </a:lnTo>
                  <a:lnTo>
                    <a:pt x="20081" y="23028"/>
                  </a:lnTo>
                  <a:lnTo>
                    <a:pt x="22404" y="20378"/>
                  </a:lnTo>
                  <a:lnTo>
                    <a:pt x="24657" y="17580"/>
                  </a:lnTo>
                  <a:lnTo>
                    <a:pt x="26839" y="14633"/>
                  </a:lnTo>
                  <a:lnTo>
                    <a:pt x="28952" y="115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6858376" y="3900626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6957476" y="3832085"/>
              <a:ext cx="41036" cy="92551"/>
            </a:xfrm>
            <a:custGeom>
              <a:avLst/>
              <a:pathLst>
                <a:path w="41036" h="92551">
                  <a:moveTo>
                    <a:pt x="1309" y="0"/>
                  </a:moveTo>
                  <a:lnTo>
                    <a:pt x="37544" y="0"/>
                  </a:lnTo>
                  <a:lnTo>
                    <a:pt x="37151" y="5771"/>
                  </a:lnTo>
                  <a:lnTo>
                    <a:pt x="36671" y="11385"/>
                  </a:lnTo>
                  <a:lnTo>
                    <a:pt x="36103" y="16842"/>
                  </a:lnTo>
                  <a:lnTo>
                    <a:pt x="35448" y="22142"/>
                  </a:lnTo>
                  <a:lnTo>
                    <a:pt x="34706" y="27285"/>
                  </a:lnTo>
                  <a:lnTo>
                    <a:pt x="33877" y="32270"/>
                  </a:lnTo>
                  <a:lnTo>
                    <a:pt x="32960" y="37099"/>
                  </a:lnTo>
                  <a:lnTo>
                    <a:pt x="31956" y="41770"/>
                  </a:lnTo>
                  <a:lnTo>
                    <a:pt x="30864" y="46284"/>
                  </a:lnTo>
                  <a:lnTo>
                    <a:pt x="29686" y="50641"/>
                  </a:lnTo>
                  <a:lnTo>
                    <a:pt x="30899" y="52745"/>
                  </a:lnTo>
                  <a:lnTo>
                    <a:pt x="32096" y="54867"/>
                  </a:lnTo>
                  <a:lnTo>
                    <a:pt x="33274" y="57006"/>
                  </a:lnTo>
                  <a:lnTo>
                    <a:pt x="34436" y="59162"/>
                  </a:lnTo>
                  <a:lnTo>
                    <a:pt x="35579" y="61337"/>
                  </a:lnTo>
                  <a:lnTo>
                    <a:pt x="36706" y="63528"/>
                  </a:lnTo>
                  <a:lnTo>
                    <a:pt x="37815" y="65737"/>
                  </a:lnTo>
                  <a:lnTo>
                    <a:pt x="38906" y="67964"/>
                  </a:lnTo>
                  <a:lnTo>
                    <a:pt x="39980" y="70207"/>
                  </a:lnTo>
                  <a:lnTo>
                    <a:pt x="41036" y="72469"/>
                  </a:lnTo>
                  <a:lnTo>
                    <a:pt x="34051" y="79017"/>
                  </a:lnTo>
                  <a:lnTo>
                    <a:pt x="33261" y="77275"/>
                  </a:lnTo>
                  <a:lnTo>
                    <a:pt x="32462" y="75542"/>
                  </a:lnTo>
                  <a:lnTo>
                    <a:pt x="31655" y="73818"/>
                  </a:lnTo>
                  <a:lnTo>
                    <a:pt x="30838" y="72102"/>
                  </a:lnTo>
                  <a:lnTo>
                    <a:pt x="30013" y="70395"/>
                  </a:lnTo>
                  <a:lnTo>
                    <a:pt x="29179" y="68697"/>
                  </a:lnTo>
                  <a:lnTo>
                    <a:pt x="28337" y="67007"/>
                  </a:lnTo>
                  <a:lnTo>
                    <a:pt x="27485" y="65327"/>
                  </a:lnTo>
                  <a:lnTo>
                    <a:pt x="26625" y="63655"/>
                  </a:lnTo>
                  <a:lnTo>
                    <a:pt x="25757" y="61991"/>
                  </a:lnTo>
                  <a:lnTo>
                    <a:pt x="24137" y="65755"/>
                  </a:lnTo>
                  <a:lnTo>
                    <a:pt x="22421" y="69361"/>
                  </a:lnTo>
                  <a:lnTo>
                    <a:pt x="20610" y="72809"/>
                  </a:lnTo>
                  <a:lnTo>
                    <a:pt x="18702" y="76101"/>
                  </a:lnTo>
                  <a:lnTo>
                    <a:pt x="16698" y="79236"/>
                  </a:lnTo>
                  <a:lnTo>
                    <a:pt x="14598" y="82213"/>
                  </a:lnTo>
                  <a:lnTo>
                    <a:pt x="12402" y="85033"/>
                  </a:lnTo>
                  <a:lnTo>
                    <a:pt x="10110" y="87696"/>
                  </a:lnTo>
                  <a:lnTo>
                    <a:pt x="7722" y="90202"/>
                  </a:lnTo>
                  <a:lnTo>
                    <a:pt x="5238" y="92551"/>
                  </a:lnTo>
                  <a:lnTo>
                    <a:pt x="0" y="85129"/>
                  </a:lnTo>
                  <a:lnTo>
                    <a:pt x="2636" y="82671"/>
                  </a:lnTo>
                  <a:lnTo>
                    <a:pt x="5133" y="80013"/>
                  </a:lnTo>
                  <a:lnTo>
                    <a:pt x="7491" y="77153"/>
                  </a:lnTo>
                  <a:lnTo>
                    <a:pt x="9709" y="74093"/>
                  </a:lnTo>
                  <a:lnTo>
                    <a:pt x="11787" y="70832"/>
                  </a:lnTo>
                  <a:lnTo>
                    <a:pt x="13725" y="67370"/>
                  </a:lnTo>
                  <a:lnTo>
                    <a:pt x="15524" y="63707"/>
                  </a:lnTo>
                  <a:lnTo>
                    <a:pt x="17183" y="59843"/>
                  </a:lnTo>
                  <a:lnTo>
                    <a:pt x="18702" y="55779"/>
                  </a:lnTo>
                  <a:lnTo>
                    <a:pt x="20081" y="51514"/>
                  </a:lnTo>
                  <a:lnTo>
                    <a:pt x="18326" y="48554"/>
                  </a:lnTo>
                  <a:lnTo>
                    <a:pt x="16554" y="45612"/>
                  </a:lnTo>
                  <a:lnTo>
                    <a:pt x="14764" y="42687"/>
                  </a:lnTo>
                  <a:lnTo>
                    <a:pt x="12957" y="39779"/>
                  </a:lnTo>
                  <a:lnTo>
                    <a:pt x="11132" y="36889"/>
                  </a:lnTo>
                  <a:lnTo>
                    <a:pt x="9290" y="34016"/>
                  </a:lnTo>
                  <a:lnTo>
                    <a:pt x="7430" y="31161"/>
                  </a:lnTo>
                  <a:lnTo>
                    <a:pt x="5553" y="28324"/>
                  </a:lnTo>
                  <a:lnTo>
                    <a:pt x="3658" y="25503"/>
                  </a:lnTo>
                  <a:lnTo>
                    <a:pt x="1746" y="22701"/>
                  </a:lnTo>
                  <a:lnTo>
                    <a:pt x="8294" y="17899"/>
                  </a:lnTo>
                  <a:lnTo>
                    <a:pt x="9861" y="20086"/>
                  </a:lnTo>
                  <a:lnTo>
                    <a:pt x="11420" y="22282"/>
                  </a:lnTo>
                  <a:lnTo>
                    <a:pt x="12970" y="24486"/>
                  </a:lnTo>
                  <a:lnTo>
                    <a:pt x="14511" y="26700"/>
                  </a:lnTo>
                  <a:lnTo>
                    <a:pt x="16043" y="28922"/>
                  </a:lnTo>
                  <a:lnTo>
                    <a:pt x="17567" y="31153"/>
                  </a:lnTo>
                  <a:lnTo>
                    <a:pt x="19082" y="33392"/>
                  </a:lnTo>
                  <a:lnTo>
                    <a:pt x="20588" y="35640"/>
                  </a:lnTo>
                  <a:lnTo>
                    <a:pt x="22085" y="37897"/>
                  </a:lnTo>
                  <a:lnTo>
                    <a:pt x="23574" y="40163"/>
                  </a:lnTo>
                  <a:lnTo>
                    <a:pt x="24168" y="37806"/>
                  </a:lnTo>
                  <a:lnTo>
                    <a:pt x="24726" y="35274"/>
                  </a:lnTo>
                  <a:lnTo>
                    <a:pt x="25250" y="32567"/>
                  </a:lnTo>
                  <a:lnTo>
                    <a:pt x="25739" y="29686"/>
                  </a:lnTo>
                  <a:lnTo>
                    <a:pt x="26193" y="26630"/>
                  </a:lnTo>
                  <a:lnTo>
                    <a:pt x="26612" y="23399"/>
                  </a:lnTo>
                  <a:lnTo>
                    <a:pt x="26997" y="19994"/>
                  </a:lnTo>
                  <a:lnTo>
                    <a:pt x="27346" y="16414"/>
                  </a:lnTo>
                  <a:lnTo>
                    <a:pt x="27660" y="12660"/>
                  </a:lnTo>
                  <a:lnTo>
                    <a:pt x="27940" y="8731"/>
                  </a:lnTo>
                  <a:lnTo>
                    <a:pt x="1309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6999822" y="3826847"/>
              <a:ext cx="57626" cy="99972"/>
            </a:xfrm>
            <a:custGeom>
              <a:avLst/>
              <a:pathLst>
                <a:path w="57626" h="99972">
                  <a:moveTo>
                    <a:pt x="0" y="22701"/>
                  </a:moveTo>
                  <a:lnTo>
                    <a:pt x="35798" y="22701"/>
                  </a:lnTo>
                  <a:lnTo>
                    <a:pt x="35798" y="0"/>
                  </a:lnTo>
                  <a:lnTo>
                    <a:pt x="44529" y="0"/>
                  </a:lnTo>
                  <a:lnTo>
                    <a:pt x="44529" y="22701"/>
                  </a:lnTo>
                  <a:lnTo>
                    <a:pt x="57626" y="22701"/>
                  </a:lnTo>
                  <a:lnTo>
                    <a:pt x="57626" y="30995"/>
                  </a:lnTo>
                  <a:lnTo>
                    <a:pt x="44529" y="30995"/>
                  </a:lnTo>
                  <a:lnTo>
                    <a:pt x="44529" y="88185"/>
                  </a:lnTo>
                  <a:lnTo>
                    <a:pt x="44505" y="89456"/>
                  </a:lnTo>
                  <a:lnTo>
                    <a:pt x="44433" y="90647"/>
                  </a:lnTo>
                  <a:lnTo>
                    <a:pt x="44313" y="91761"/>
                  </a:lnTo>
                  <a:lnTo>
                    <a:pt x="44145" y="92795"/>
                  </a:lnTo>
                  <a:lnTo>
                    <a:pt x="43929" y="93751"/>
                  </a:lnTo>
                  <a:lnTo>
                    <a:pt x="43664" y="94629"/>
                  </a:lnTo>
                  <a:lnTo>
                    <a:pt x="43352" y="95428"/>
                  </a:lnTo>
                  <a:lnTo>
                    <a:pt x="42992" y="96148"/>
                  </a:lnTo>
                  <a:lnTo>
                    <a:pt x="42584" y="96790"/>
                  </a:lnTo>
                  <a:lnTo>
                    <a:pt x="42128" y="97353"/>
                  </a:lnTo>
                  <a:lnTo>
                    <a:pt x="41610" y="97851"/>
                  </a:lnTo>
                  <a:lnTo>
                    <a:pt x="41019" y="98296"/>
                  </a:lnTo>
                  <a:lnTo>
                    <a:pt x="40353" y="98689"/>
                  </a:lnTo>
                  <a:lnTo>
                    <a:pt x="39613" y="99029"/>
                  </a:lnTo>
                  <a:lnTo>
                    <a:pt x="38799" y="99317"/>
                  </a:lnTo>
                  <a:lnTo>
                    <a:pt x="37911" y="99553"/>
                  </a:lnTo>
                  <a:lnTo>
                    <a:pt x="36948" y="99737"/>
                  </a:lnTo>
                  <a:lnTo>
                    <a:pt x="35911" y="99868"/>
                  </a:lnTo>
                  <a:lnTo>
                    <a:pt x="34800" y="99946"/>
                  </a:lnTo>
                  <a:lnTo>
                    <a:pt x="33615" y="99972"/>
                  </a:lnTo>
                  <a:lnTo>
                    <a:pt x="32222" y="99955"/>
                  </a:lnTo>
                  <a:lnTo>
                    <a:pt x="30838" y="99902"/>
                  </a:lnTo>
                  <a:lnTo>
                    <a:pt x="29463" y="99815"/>
                  </a:lnTo>
                  <a:lnTo>
                    <a:pt x="28097" y="99693"/>
                  </a:lnTo>
                  <a:lnTo>
                    <a:pt x="26739" y="99536"/>
                  </a:lnTo>
                  <a:lnTo>
                    <a:pt x="25390" y="99344"/>
                  </a:lnTo>
                  <a:lnTo>
                    <a:pt x="24050" y="99117"/>
                  </a:lnTo>
                  <a:lnTo>
                    <a:pt x="22718" y="98855"/>
                  </a:lnTo>
                  <a:lnTo>
                    <a:pt x="21395" y="98558"/>
                  </a:lnTo>
                  <a:lnTo>
                    <a:pt x="20081" y="98226"/>
                  </a:lnTo>
                  <a:lnTo>
                    <a:pt x="18335" y="89058"/>
                  </a:lnTo>
                  <a:lnTo>
                    <a:pt x="19732" y="89473"/>
                  </a:lnTo>
                  <a:lnTo>
                    <a:pt x="21129" y="89844"/>
                  </a:lnTo>
                  <a:lnTo>
                    <a:pt x="22526" y="90171"/>
                  </a:lnTo>
                  <a:lnTo>
                    <a:pt x="23923" y="90455"/>
                  </a:lnTo>
                  <a:lnTo>
                    <a:pt x="25320" y="90695"/>
                  </a:lnTo>
                  <a:lnTo>
                    <a:pt x="26717" y="90892"/>
                  </a:lnTo>
                  <a:lnTo>
                    <a:pt x="28114" y="91045"/>
                  </a:lnTo>
                  <a:lnTo>
                    <a:pt x="29511" y="91154"/>
                  </a:lnTo>
                  <a:lnTo>
                    <a:pt x="30908" y="91219"/>
                  </a:lnTo>
                  <a:lnTo>
                    <a:pt x="32305" y="91241"/>
                  </a:lnTo>
                  <a:lnTo>
                    <a:pt x="32646" y="91232"/>
                  </a:lnTo>
                  <a:lnTo>
                    <a:pt x="32969" y="91206"/>
                  </a:lnTo>
                  <a:lnTo>
                    <a:pt x="33274" y="91162"/>
                  </a:lnTo>
                  <a:lnTo>
                    <a:pt x="33562" y="91101"/>
                  </a:lnTo>
                  <a:lnTo>
                    <a:pt x="33833" y="91023"/>
                  </a:lnTo>
                  <a:lnTo>
                    <a:pt x="34086" y="90927"/>
                  </a:lnTo>
                  <a:lnTo>
                    <a:pt x="34322" y="90813"/>
                  </a:lnTo>
                  <a:lnTo>
                    <a:pt x="34540" y="90682"/>
                  </a:lnTo>
                  <a:lnTo>
                    <a:pt x="34741" y="90534"/>
                  </a:lnTo>
                  <a:lnTo>
                    <a:pt x="34925" y="90368"/>
                  </a:lnTo>
                  <a:lnTo>
                    <a:pt x="35090" y="90167"/>
                  </a:lnTo>
                  <a:lnTo>
                    <a:pt x="35239" y="89914"/>
                  </a:lnTo>
                  <a:lnTo>
                    <a:pt x="35370" y="89608"/>
                  </a:lnTo>
                  <a:lnTo>
                    <a:pt x="35483" y="89250"/>
                  </a:lnTo>
                  <a:lnTo>
                    <a:pt x="35579" y="88840"/>
                  </a:lnTo>
                  <a:lnTo>
                    <a:pt x="35658" y="88377"/>
                  </a:lnTo>
                  <a:lnTo>
                    <a:pt x="35719" y="87862"/>
                  </a:lnTo>
                  <a:lnTo>
                    <a:pt x="35763" y="87295"/>
                  </a:lnTo>
                  <a:lnTo>
                    <a:pt x="35789" y="86675"/>
                  </a:lnTo>
                  <a:lnTo>
                    <a:pt x="35798" y="86002"/>
                  </a:lnTo>
                  <a:lnTo>
                    <a:pt x="35798" y="30995"/>
                  </a:lnTo>
                  <a:lnTo>
                    <a:pt x="0" y="309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7004624" y="3865264"/>
              <a:ext cx="21828" cy="33178"/>
            </a:xfrm>
            <a:custGeom>
              <a:avLst/>
              <a:pathLst>
                <a:path w="21828" h="33178">
                  <a:moveTo>
                    <a:pt x="7858" y="0"/>
                  </a:moveTo>
                  <a:lnTo>
                    <a:pt x="9490" y="2728"/>
                  </a:lnTo>
                  <a:lnTo>
                    <a:pt x="11071" y="5500"/>
                  </a:lnTo>
                  <a:lnTo>
                    <a:pt x="12599" y="8316"/>
                  </a:lnTo>
                  <a:lnTo>
                    <a:pt x="14074" y="11175"/>
                  </a:lnTo>
                  <a:lnTo>
                    <a:pt x="15497" y="14079"/>
                  </a:lnTo>
                  <a:lnTo>
                    <a:pt x="16868" y="17025"/>
                  </a:lnTo>
                  <a:lnTo>
                    <a:pt x="18187" y="20016"/>
                  </a:lnTo>
                  <a:lnTo>
                    <a:pt x="19453" y="23050"/>
                  </a:lnTo>
                  <a:lnTo>
                    <a:pt x="20666" y="26128"/>
                  </a:lnTo>
                  <a:lnTo>
                    <a:pt x="21828" y="29249"/>
                  </a:lnTo>
                  <a:lnTo>
                    <a:pt x="13096" y="33178"/>
                  </a:lnTo>
                  <a:lnTo>
                    <a:pt x="12022" y="29895"/>
                  </a:lnTo>
                  <a:lnTo>
                    <a:pt x="10896" y="26682"/>
                  </a:lnTo>
                  <a:lnTo>
                    <a:pt x="9717" y="23539"/>
                  </a:lnTo>
                  <a:lnTo>
                    <a:pt x="8486" y="20466"/>
                  </a:lnTo>
                  <a:lnTo>
                    <a:pt x="7203" y="17462"/>
                  </a:lnTo>
                  <a:lnTo>
                    <a:pt x="5867" y="14528"/>
                  </a:lnTo>
                  <a:lnTo>
                    <a:pt x="4479" y="11664"/>
                  </a:lnTo>
                  <a:lnTo>
                    <a:pt x="3038" y="8870"/>
                  </a:lnTo>
                  <a:lnTo>
                    <a:pt x="1545" y="614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7070545" y="3826410"/>
              <a:ext cx="97353" cy="100845"/>
            </a:xfrm>
            <a:custGeom>
              <a:avLst/>
              <a:pathLst>
                <a:path w="97353" h="100845">
                  <a:moveTo>
                    <a:pt x="46712" y="0"/>
                  </a:moveTo>
                  <a:lnTo>
                    <a:pt x="47821" y="1754"/>
                  </a:lnTo>
                  <a:lnTo>
                    <a:pt x="48877" y="3527"/>
                  </a:lnTo>
                  <a:lnTo>
                    <a:pt x="49881" y="5317"/>
                  </a:lnTo>
                  <a:lnTo>
                    <a:pt x="50833" y="7124"/>
                  </a:lnTo>
                  <a:lnTo>
                    <a:pt x="51732" y="8949"/>
                  </a:lnTo>
                  <a:lnTo>
                    <a:pt x="52579" y="10791"/>
                  </a:lnTo>
                  <a:lnTo>
                    <a:pt x="53374" y="12651"/>
                  </a:lnTo>
                  <a:lnTo>
                    <a:pt x="54116" y="14528"/>
                  </a:lnTo>
                  <a:lnTo>
                    <a:pt x="54806" y="16423"/>
                  </a:lnTo>
                  <a:lnTo>
                    <a:pt x="55443" y="18335"/>
                  </a:lnTo>
                  <a:lnTo>
                    <a:pt x="97353" y="18335"/>
                  </a:lnTo>
                  <a:lnTo>
                    <a:pt x="97353" y="26630"/>
                  </a:lnTo>
                  <a:lnTo>
                    <a:pt x="37544" y="26630"/>
                  </a:lnTo>
                  <a:lnTo>
                    <a:pt x="37540" y="28533"/>
                  </a:lnTo>
                  <a:lnTo>
                    <a:pt x="37526" y="30402"/>
                  </a:lnTo>
                  <a:lnTo>
                    <a:pt x="37505" y="32235"/>
                  </a:lnTo>
                  <a:lnTo>
                    <a:pt x="37474" y="34034"/>
                  </a:lnTo>
                  <a:lnTo>
                    <a:pt x="37435" y="35798"/>
                  </a:lnTo>
                  <a:lnTo>
                    <a:pt x="37387" y="37526"/>
                  </a:lnTo>
                  <a:lnTo>
                    <a:pt x="37330" y="39220"/>
                  </a:lnTo>
                  <a:lnTo>
                    <a:pt x="37264" y="40879"/>
                  </a:lnTo>
                  <a:lnTo>
                    <a:pt x="37190" y="42503"/>
                  </a:lnTo>
                  <a:lnTo>
                    <a:pt x="37107" y="44092"/>
                  </a:lnTo>
                  <a:lnTo>
                    <a:pt x="86439" y="44092"/>
                  </a:lnTo>
                  <a:lnTo>
                    <a:pt x="86404" y="51968"/>
                  </a:lnTo>
                  <a:lnTo>
                    <a:pt x="86299" y="59180"/>
                  </a:lnTo>
                  <a:lnTo>
                    <a:pt x="86125" y="65728"/>
                  </a:lnTo>
                  <a:lnTo>
                    <a:pt x="85880" y="71613"/>
                  </a:lnTo>
                  <a:lnTo>
                    <a:pt x="85566" y="76835"/>
                  </a:lnTo>
                  <a:lnTo>
                    <a:pt x="85182" y="81392"/>
                  </a:lnTo>
                  <a:lnTo>
                    <a:pt x="84728" y="85286"/>
                  </a:lnTo>
                  <a:lnTo>
                    <a:pt x="84204" y="88517"/>
                  </a:lnTo>
                  <a:lnTo>
                    <a:pt x="83610" y="91084"/>
                  </a:lnTo>
                  <a:lnTo>
                    <a:pt x="82946" y="92987"/>
                  </a:lnTo>
                  <a:lnTo>
                    <a:pt x="82178" y="94480"/>
                  </a:lnTo>
                  <a:lnTo>
                    <a:pt x="81270" y="95816"/>
                  </a:lnTo>
                  <a:lnTo>
                    <a:pt x="80222" y="96995"/>
                  </a:lnTo>
                  <a:lnTo>
                    <a:pt x="79035" y="98017"/>
                  </a:lnTo>
                  <a:lnTo>
                    <a:pt x="77708" y="98881"/>
                  </a:lnTo>
                  <a:lnTo>
                    <a:pt x="76241" y="99588"/>
                  </a:lnTo>
                  <a:lnTo>
                    <a:pt x="74634" y="100138"/>
                  </a:lnTo>
                  <a:lnTo>
                    <a:pt x="72888" y="100531"/>
                  </a:lnTo>
                  <a:lnTo>
                    <a:pt x="71002" y="100767"/>
                  </a:lnTo>
                  <a:lnTo>
                    <a:pt x="68976" y="100845"/>
                  </a:lnTo>
                  <a:lnTo>
                    <a:pt x="67815" y="100837"/>
                  </a:lnTo>
                  <a:lnTo>
                    <a:pt x="66601" y="100811"/>
                  </a:lnTo>
                  <a:lnTo>
                    <a:pt x="65335" y="100767"/>
                  </a:lnTo>
                  <a:lnTo>
                    <a:pt x="64017" y="100706"/>
                  </a:lnTo>
                  <a:lnTo>
                    <a:pt x="62646" y="100627"/>
                  </a:lnTo>
                  <a:lnTo>
                    <a:pt x="61223" y="100531"/>
                  </a:lnTo>
                  <a:lnTo>
                    <a:pt x="59747" y="100418"/>
                  </a:lnTo>
                  <a:lnTo>
                    <a:pt x="58219" y="100287"/>
                  </a:lnTo>
                  <a:lnTo>
                    <a:pt x="56639" y="100138"/>
                  </a:lnTo>
                  <a:lnTo>
                    <a:pt x="55006" y="99972"/>
                  </a:lnTo>
                  <a:lnTo>
                    <a:pt x="53697" y="91241"/>
                  </a:lnTo>
                  <a:lnTo>
                    <a:pt x="55329" y="91407"/>
                  </a:lnTo>
                  <a:lnTo>
                    <a:pt x="56910" y="91555"/>
                  </a:lnTo>
                  <a:lnTo>
                    <a:pt x="58438" y="91686"/>
                  </a:lnTo>
                  <a:lnTo>
                    <a:pt x="59913" y="91800"/>
                  </a:lnTo>
                  <a:lnTo>
                    <a:pt x="61337" y="91896"/>
                  </a:lnTo>
                  <a:lnTo>
                    <a:pt x="62707" y="91974"/>
                  </a:lnTo>
                  <a:lnTo>
                    <a:pt x="64026" y="92036"/>
                  </a:lnTo>
                  <a:lnTo>
                    <a:pt x="65292" y="92079"/>
                  </a:lnTo>
                  <a:lnTo>
                    <a:pt x="66505" y="92105"/>
                  </a:lnTo>
                  <a:lnTo>
                    <a:pt x="67667" y="92114"/>
                  </a:lnTo>
                  <a:lnTo>
                    <a:pt x="68682" y="92064"/>
                  </a:lnTo>
                  <a:lnTo>
                    <a:pt x="69631" y="91913"/>
                  </a:lnTo>
                  <a:lnTo>
                    <a:pt x="70515" y="91662"/>
                  </a:lnTo>
                  <a:lnTo>
                    <a:pt x="71334" y="91311"/>
                  </a:lnTo>
                  <a:lnTo>
                    <a:pt x="72087" y="90859"/>
                  </a:lnTo>
                  <a:lnTo>
                    <a:pt x="72774" y="90307"/>
                  </a:lnTo>
                  <a:lnTo>
                    <a:pt x="73397" y="89654"/>
                  </a:lnTo>
                  <a:lnTo>
                    <a:pt x="73953" y="88901"/>
                  </a:lnTo>
                  <a:lnTo>
                    <a:pt x="74444" y="88048"/>
                  </a:lnTo>
                  <a:lnTo>
                    <a:pt x="74870" y="87094"/>
                  </a:lnTo>
                  <a:lnTo>
                    <a:pt x="75252" y="85843"/>
                  </a:lnTo>
                  <a:lnTo>
                    <a:pt x="75612" y="84099"/>
                  </a:lnTo>
                  <a:lnTo>
                    <a:pt x="75950" y="81862"/>
                  </a:lnTo>
                  <a:lnTo>
                    <a:pt x="76267" y="79131"/>
                  </a:lnTo>
                  <a:lnTo>
                    <a:pt x="76562" y="75907"/>
                  </a:lnTo>
                  <a:lnTo>
                    <a:pt x="76835" y="72189"/>
                  </a:lnTo>
                  <a:lnTo>
                    <a:pt x="77086" y="67979"/>
                  </a:lnTo>
                  <a:lnTo>
                    <a:pt x="77315" y="63275"/>
                  </a:lnTo>
                  <a:lnTo>
                    <a:pt x="77522" y="58078"/>
                  </a:lnTo>
                  <a:lnTo>
                    <a:pt x="77708" y="52387"/>
                  </a:lnTo>
                  <a:lnTo>
                    <a:pt x="36234" y="52387"/>
                  </a:lnTo>
                  <a:lnTo>
                    <a:pt x="35540" y="58922"/>
                  </a:lnTo>
                  <a:lnTo>
                    <a:pt x="34331" y="65082"/>
                  </a:lnTo>
                  <a:lnTo>
                    <a:pt x="32606" y="70867"/>
                  </a:lnTo>
                  <a:lnTo>
                    <a:pt x="30367" y="76276"/>
                  </a:lnTo>
                  <a:lnTo>
                    <a:pt x="27612" y="81309"/>
                  </a:lnTo>
                  <a:lnTo>
                    <a:pt x="24342" y="85967"/>
                  </a:lnTo>
                  <a:lnTo>
                    <a:pt x="20557" y="90250"/>
                  </a:lnTo>
                  <a:lnTo>
                    <a:pt x="16257" y="94157"/>
                  </a:lnTo>
                  <a:lnTo>
                    <a:pt x="11442" y="97689"/>
                  </a:lnTo>
                  <a:lnTo>
                    <a:pt x="6111" y="100845"/>
                  </a:lnTo>
                  <a:lnTo>
                    <a:pt x="1309" y="92987"/>
                  </a:lnTo>
                  <a:lnTo>
                    <a:pt x="4116" y="91429"/>
                  </a:lnTo>
                  <a:lnTo>
                    <a:pt x="6775" y="89722"/>
                  </a:lnTo>
                  <a:lnTo>
                    <a:pt x="9285" y="87866"/>
                  </a:lnTo>
                  <a:lnTo>
                    <a:pt x="11647" y="85863"/>
                  </a:lnTo>
                  <a:lnTo>
                    <a:pt x="13860" y="83710"/>
                  </a:lnTo>
                  <a:lnTo>
                    <a:pt x="15925" y="81410"/>
                  </a:lnTo>
                  <a:lnTo>
                    <a:pt x="17842" y="78961"/>
                  </a:lnTo>
                  <a:lnTo>
                    <a:pt x="19610" y="76363"/>
                  </a:lnTo>
                  <a:lnTo>
                    <a:pt x="21230" y="73617"/>
                  </a:lnTo>
                  <a:lnTo>
                    <a:pt x="22701" y="70723"/>
                  </a:lnTo>
                  <a:lnTo>
                    <a:pt x="23862" y="67846"/>
                  </a:lnTo>
                  <a:lnTo>
                    <a:pt x="24901" y="64628"/>
                  </a:lnTo>
                  <a:lnTo>
                    <a:pt x="25818" y="61070"/>
                  </a:lnTo>
                  <a:lnTo>
                    <a:pt x="26612" y="57172"/>
                  </a:lnTo>
                  <a:lnTo>
                    <a:pt x="27285" y="52933"/>
                  </a:lnTo>
                  <a:lnTo>
                    <a:pt x="27835" y="48353"/>
                  </a:lnTo>
                  <a:lnTo>
                    <a:pt x="28263" y="43433"/>
                  </a:lnTo>
                  <a:lnTo>
                    <a:pt x="28568" y="38173"/>
                  </a:lnTo>
                  <a:lnTo>
                    <a:pt x="28752" y="32571"/>
                  </a:lnTo>
                  <a:lnTo>
                    <a:pt x="28813" y="26630"/>
                  </a:lnTo>
                  <a:lnTo>
                    <a:pt x="0" y="26630"/>
                  </a:lnTo>
                  <a:lnTo>
                    <a:pt x="0" y="18335"/>
                  </a:lnTo>
                  <a:lnTo>
                    <a:pt x="44965" y="18335"/>
                  </a:lnTo>
                  <a:lnTo>
                    <a:pt x="44424" y="16689"/>
                  </a:lnTo>
                  <a:lnTo>
                    <a:pt x="43848" y="15070"/>
                  </a:lnTo>
                  <a:lnTo>
                    <a:pt x="43237" y="13476"/>
                  </a:lnTo>
                  <a:lnTo>
                    <a:pt x="42591" y="11909"/>
                  </a:lnTo>
                  <a:lnTo>
                    <a:pt x="41910" y="10368"/>
                  </a:lnTo>
                  <a:lnTo>
                    <a:pt x="41194" y="8853"/>
                  </a:lnTo>
                  <a:lnTo>
                    <a:pt x="40443" y="7364"/>
                  </a:lnTo>
                  <a:lnTo>
                    <a:pt x="39657" y="5902"/>
                  </a:lnTo>
                  <a:lnTo>
                    <a:pt x="38836" y="4466"/>
                  </a:lnTo>
                  <a:lnTo>
                    <a:pt x="37980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7187544" y="3826410"/>
              <a:ext cx="87312" cy="100845"/>
            </a:xfrm>
            <a:custGeom>
              <a:avLst/>
              <a:pathLst>
                <a:path w="87312" h="100845">
                  <a:moveTo>
                    <a:pt x="32305" y="0"/>
                  </a:moveTo>
                  <a:lnTo>
                    <a:pt x="42783" y="3055"/>
                  </a:lnTo>
                  <a:lnTo>
                    <a:pt x="42237" y="4204"/>
                  </a:lnTo>
                  <a:lnTo>
                    <a:pt x="41648" y="5378"/>
                  </a:lnTo>
                  <a:lnTo>
                    <a:pt x="41015" y="6578"/>
                  </a:lnTo>
                  <a:lnTo>
                    <a:pt x="40338" y="7805"/>
                  </a:lnTo>
                  <a:lnTo>
                    <a:pt x="39618" y="9058"/>
                  </a:lnTo>
                  <a:lnTo>
                    <a:pt x="38854" y="10337"/>
                  </a:lnTo>
                  <a:lnTo>
                    <a:pt x="38046" y="11643"/>
                  </a:lnTo>
                  <a:lnTo>
                    <a:pt x="37195" y="12974"/>
                  </a:lnTo>
                  <a:lnTo>
                    <a:pt x="36300" y="14332"/>
                  </a:lnTo>
                  <a:lnTo>
                    <a:pt x="35361" y="15716"/>
                  </a:lnTo>
                  <a:lnTo>
                    <a:pt x="87312" y="15716"/>
                  </a:lnTo>
                  <a:lnTo>
                    <a:pt x="87312" y="89495"/>
                  </a:lnTo>
                  <a:lnTo>
                    <a:pt x="87281" y="90519"/>
                  </a:lnTo>
                  <a:lnTo>
                    <a:pt x="87190" y="91494"/>
                  </a:lnTo>
                  <a:lnTo>
                    <a:pt x="87037" y="92422"/>
                  </a:lnTo>
                  <a:lnTo>
                    <a:pt x="86823" y="93302"/>
                  </a:lnTo>
                  <a:lnTo>
                    <a:pt x="86548" y="94133"/>
                  </a:lnTo>
                  <a:lnTo>
                    <a:pt x="86212" y="94917"/>
                  </a:lnTo>
                  <a:lnTo>
                    <a:pt x="85815" y="95653"/>
                  </a:lnTo>
                  <a:lnTo>
                    <a:pt x="85356" y="96340"/>
                  </a:lnTo>
                  <a:lnTo>
                    <a:pt x="84837" y="96980"/>
                  </a:lnTo>
                  <a:lnTo>
                    <a:pt x="84256" y="97571"/>
                  </a:lnTo>
                  <a:lnTo>
                    <a:pt x="83619" y="98110"/>
                  </a:lnTo>
                  <a:lnTo>
                    <a:pt x="82929" y="98593"/>
                  </a:lnTo>
                  <a:lnTo>
                    <a:pt x="82187" y="99018"/>
                  </a:lnTo>
                  <a:lnTo>
                    <a:pt x="81392" y="99387"/>
                  </a:lnTo>
                  <a:lnTo>
                    <a:pt x="80545" y="99699"/>
                  </a:lnTo>
                  <a:lnTo>
                    <a:pt x="79646" y="99955"/>
                  </a:lnTo>
                  <a:lnTo>
                    <a:pt x="78694" y="100153"/>
                  </a:lnTo>
                  <a:lnTo>
                    <a:pt x="77690" y="100295"/>
                  </a:lnTo>
                  <a:lnTo>
                    <a:pt x="76634" y="100380"/>
                  </a:lnTo>
                  <a:lnTo>
                    <a:pt x="75525" y="100409"/>
                  </a:lnTo>
                  <a:lnTo>
                    <a:pt x="74372" y="100396"/>
                  </a:lnTo>
                  <a:lnTo>
                    <a:pt x="73185" y="100356"/>
                  </a:lnTo>
                  <a:lnTo>
                    <a:pt x="71962" y="100291"/>
                  </a:lnTo>
                  <a:lnTo>
                    <a:pt x="70705" y="100199"/>
                  </a:lnTo>
                  <a:lnTo>
                    <a:pt x="69413" y="100081"/>
                  </a:lnTo>
                  <a:lnTo>
                    <a:pt x="68086" y="99937"/>
                  </a:lnTo>
                  <a:lnTo>
                    <a:pt x="66724" y="99767"/>
                  </a:lnTo>
                  <a:lnTo>
                    <a:pt x="65327" y="99571"/>
                  </a:lnTo>
                  <a:lnTo>
                    <a:pt x="63895" y="99348"/>
                  </a:lnTo>
                  <a:lnTo>
                    <a:pt x="62428" y="99099"/>
                  </a:lnTo>
                  <a:lnTo>
                    <a:pt x="60682" y="90368"/>
                  </a:lnTo>
                  <a:lnTo>
                    <a:pt x="62555" y="90617"/>
                  </a:lnTo>
                  <a:lnTo>
                    <a:pt x="64331" y="90839"/>
                  </a:lnTo>
                  <a:lnTo>
                    <a:pt x="66012" y="91036"/>
                  </a:lnTo>
                  <a:lnTo>
                    <a:pt x="67597" y="91206"/>
                  </a:lnTo>
                  <a:lnTo>
                    <a:pt x="69086" y="91350"/>
                  </a:lnTo>
                  <a:lnTo>
                    <a:pt x="70478" y="91468"/>
                  </a:lnTo>
                  <a:lnTo>
                    <a:pt x="71775" y="91560"/>
                  </a:lnTo>
                  <a:lnTo>
                    <a:pt x="72975" y="91625"/>
                  </a:lnTo>
                  <a:lnTo>
                    <a:pt x="74080" y="91665"/>
                  </a:lnTo>
                  <a:lnTo>
                    <a:pt x="75088" y="91678"/>
                  </a:lnTo>
                  <a:lnTo>
                    <a:pt x="75669" y="91634"/>
                  </a:lnTo>
                  <a:lnTo>
                    <a:pt x="76188" y="91503"/>
                  </a:lnTo>
                  <a:lnTo>
                    <a:pt x="76647" y="91285"/>
                  </a:lnTo>
                  <a:lnTo>
                    <a:pt x="77044" y="90979"/>
                  </a:lnTo>
                  <a:lnTo>
                    <a:pt x="77380" y="90586"/>
                  </a:lnTo>
                  <a:lnTo>
                    <a:pt x="77655" y="90106"/>
                  </a:lnTo>
                  <a:lnTo>
                    <a:pt x="77869" y="89538"/>
                  </a:lnTo>
                  <a:lnTo>
                    <a:pt x="78022" y="88884"/>
                  </a:lnTo>
                  <a:lnTo>
                    <a:pt x="78114" y="88141"/>
                  </a:lnTo>
                  <a:lnTo>
                    <a:pt x="78144" y="87312"/>
                  </a:lnTo>
                  <a:lnTo>
                    <a:pt x="78144" y="24010"/>
                  </a:lnTo>
                  <a:lnTo>
                    <a:pt x="9167" y="24010"/>
                  </a:lnTo>
                  <a:lnTo>
                    <a:pt x="9167" y="100845"/>
                  </a:lnTo>
                  <a:lnTo>
                    <a:pt x="0" y="100845"/>
                  </a:lnTo>
                  <a:lnTo>
                    <a:pt x="0" y="15716"/>
                  </a:lnTo>
                  <a:lnTo>
                    <a:pt x="24884" y="15716"/>
                  </a:lnTo>
                  <a:lnTo>
                    <a:pt x="25744" y="14380"/>
                  </a:lnTo>
                  <a:lnTo>
                    <a:pt x="26577" y="12992"/>
                  </a:lnTo>
                  <a:lnTo>
                    <a:pt x="27385" y="11551"/>
                  </a:lnTo>
                  <a:lnTo>
                    <a:pt x="28167" y="10058"/>
                  </a:lnTo>
                  <a:lnTo>
                    <a:pt x="28922" y="8512"/>
                  </a:lnTo>
                  <a:lnTo>
                    <a:pt x="29651" y="6915"/>
                  </a:lnTo>
                  <a:lnTo>
                    <a:pt x="30354" y="5264"/>
                  </a:lnTo>
                  <a:lnTo>
                    <a:pt x="31030" y="3562"/>
                  </a:lnTo>
                  <a:lnTo>
                    <a:pt x="31681" y="18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7209372" y="3864828"/>
              <a:ext cx="43219" cy="37544"/>
            </a:xfrm>
            <a:custGeom>
              <a:avLst/>
              <a:pathLst>
                <a:path w="43219" h="37544">
                  <a:moveTo>
                    <a:pt x="0" y="0"/>
                  </a:moveTo>
                  <a:lnTo>
                    <a:pt x="43219" y="0"/>
                  </a:lnTo>
                  <a:lnTo>
                    <a:pt x="43219" y="37544"/>
                  </a:lnTo>
                  <a:lnTo>
                    <a:pt x="0" y="375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7217667" y="3872686"/>
              <a:ext cx="27066" cy="21828"/>
            </a:xfrm>
            <a:custGeom>
              <a:avLst/>
              <a:pathLst>
                <a:path w="27066" h="21828">
                  <a:moveTo>
                    <a:pt x="0" y="21828"/>
                  </a:moveTo>
                  <a:lnTo>
                    <a:pt x="27066" y="21828"/>
                  </a:lnTo>
                  <a:lnTo>
                    <a:pt x="270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7292756" y="3826410"/>
              <a:ext cx="101282" cy="100845"/>
            </a:xfrm>
            <a:custGeom>
              <a:avLst/>
              <a:pathLst>
                <a:path w="101282" h="100845">
                  <a:moveTo>
                    <a:pt x="45839" y="3055"/>
                  </a:moveTo>
                  <a:lnTo>
                    <a:pt x="49768" y="10914"/>
                  </a:lnTo>
                  <a:lnTo>
                    <a:pt x="48183" y="11263"/>
                  </a:lnTo>
                  <a:lnTo>
                    <a:pt x="46572" y="11612"/>
                  </a:lnTo>
                  <a:lnTo>
                    <a:pt x="44935" y="11961"/>
                  </a:lnTo>
                  <a:lnTo>
                    <a:pt x="43272" y="12311"/>
                  </a:lnTo>
                  <a:lnTo>
                    <a:pt x="41582" y="12660"/>
                  </a:lnTo>
                  <a:lnTo>
                    <a:pt x="39866" y="13009"/>
                  </a:lnTo>
                  <a:lnTo>
                    <a:pt x="38125" y="13358"/>
                  </a:lnTo>
                  <a:lnTo>
                    <a:pt x="36356" y="13708"/>
                  </a:lnTo>
                  <a:lnTo>
                    <a:pt x="34562" y="14057"/>
                  </a:lnTo>
                  <a:lnTo>
                    <a:pt x="32742" y="14406"/>
                  </a:lnTo>
                  <a:lnTo>
                    <a:pt x="32742" y="30122"/>
                  </a:lnTo>
                  <a:lnTo>
                    <a:pt x="60245" y="30122"/>
                  </a:lnTo>
                  <a:lnTo>
                    <a:pt x="59996" y="27385"/>
                  </a:lnTo>
                  <a:lnTo>
                    <a:pt x="59774" y="24587"/>
                  </a:lnTo>
                  <a:lnTo>
                    <a:pt x="59577" y="21727"/>
                  </a:lnTo>
                  <a:lnTo>
                    <a:pt x="59407" y="18807"/>
                  </a:lnTo>
                  <a:lnTo>
                    <a:pt x="59263" y="15825"/>
                  </a:lnTo>
                  <a:lnTo>
                    <a:pt x="59145" y="12782"/>
                  </a:lnTo>
                  <a:lnTo>
                    <a:pt x="59053" y="9678"/>
                  </a:lnTo>
                  <a:lnTo>
                    <a:pt x="58988" y="6513"/>
                  </a:lnTo>
                  <a:lnTo>
                    <a:pt x="58949" y="3287"/>
                  </a:lnTo>
                  <a:lnTo>
                    <a:pt x="58935" y="0"/>
                  </a:lnTo>
                  <a:lnTo>
                    <a:pt x="68540" y="0"/>
                  </a:lnTo>
                  <a:lnTo>
                    <a:pt x="68549" y="3365"/>
                  </a:lnTo>
                  <a:lnTo>
                    <a:pt x="68575" y="6653"/>
                  </a:lnTo>
                  <a:lnTo>
                    <a:pt x="68618" y="9861"/>
                  </a:lnTo>
                  <a:lnTo>
                    <a:pt x="68680" y="12992"/>
                  </a:lnTo>
                  <a:lnTo>
                    <a:pt x="68758" y="16043"/>
                  </a:lnTo>
                  <a:lnTo>
                    <a:pt x="68854" y="19016"/>
                  </a:lnTo>
                  <a:lnTo>
                    <a:pt x="68968" y="21911"/>
                  </a:lnTo>
                  <a:lnTo>
                    <a:pt x="69099" y="24726"/>
                  </a:lnTo>
                  <a:lnTo>
                    <a:pt x="69247" y="27464"/>
                  </a:lnTo>
                  <a:lnTo>
                    <a:pt x="69413" y="30122"/>
                  </a:lnTo>
                  <a:lnTo>
                    <a:pt x="100409" y="30122"/>
                  </a:lnTo>
                  <a:lnTo>
                    <a:pt x="100409" y="38854"/>
                  </a:lnTo>
                  <a:lnTo>
                    <a:pt x="69850" y="38854"/>
                  </a:lnTo>
                  <a:lnTo>
                    <a:pt x="70216" y="41639"/>
                  </a:lnTo>
                  <a:lnTo>
                    <a:pt x="70618" y="44407"/>
                  </a:lnTo>
                  <a:lnTo>
                    <a:pt x="71054" y="47157"/>
                  </a:lnTo>
                  <a:lnTo>
                    <a:pt x="71526" y="49890"/>
                  </a:lnTo>
                  <a:lnTo>
                    <a:pt x="72032" y="52605"/>
                  </a:lnTo>
                  <a:lnTo>
                    <a:pt x="72574" y="55303"/>
                  </a:lnTo>
                  <a:lnTo>
                    <a:pt x="73150" y="57984"/>
                  </a:lnTo>
                  <a:lnTo>
                    <a:pt x="73761" y="60647"/>
                  </a:lnTo>
                  <a:lnTo>
                    <a:pt x="74407" y="63292"/>
                  </a:lnTo>
                  <a:lnTo>
                    <a:pt x="75088" y="65920"/>
                  </a:lnTo>
                  <a:lnTo>
                    <a:pt x="76302" y="64148"/>
                  </a:lnTo>
                  <a:lnTo>
                    <a:pt x="77498" y="62323"/>
                  </a:lnTo>
                  <a:lnTo>
                    <a:pt x="78677" y="60446"/>
                  </a:lnTo>
                  <a:lnTo>
                    <a:pt x="79838" y="58516"/>
                  </a:lnTo>
                  <a:lnTo>
                    <a:pt x="80982" y="56534"/>
                  </a:lnTo>
                  <a:lnTo>
                    <a:pt x="82108" y="54500"/>
                  </a:lnTo>
                  <a:lnTo>
                    <a:pt x="83217" y="52413"/>
                  </a:lnTo>
                  <a:lnTo>
                    <a:pt x="84308" y="50274"/>
                  </a:lnTo>
                  <a:lnTo>
                    <a:pt x="85382" y="48082"/>
                  </a:lnTo>
                  <a:lnTo>
                    <a:pt x="86439" y="45839"/>
                  </a:lnTo>
                  <a:lnTo>
                    <a:pt x="94734" y="50204"/>
                  </a:lnTo>
                  <a:lnTo>
                    <a:pt x="93236" y="53378"/>
                  </a:lnTo>
                  <a:lnTo>
                    <a:pt x="91713" y="56438"/>
                  </a:lnTo>
                  <a:lnTo>
                    <a:pt x="90163" y="59385"/>
                  </a:lnTo>
                  <a:lnTo>
                    <a:pt x="88587" y="62218"/>
                  </a:lnTo>
                  <a:lnTo>
                    <a:pt x="86985" y="64938"/>
                  </a:lnTo>
                  <a:lnTo>
                    <a:pt x="85356" y="67544"/>
                  </a:lnTo>
                  <a:lnTo>
                    <a:pt x="83702" y="70037"/>
                  </a:lnTo>
                  <a:lnTo>
                    <a:pt x="82021" y="72416"/>
                  </a:lnTo>
                  <a:lnTo>
                    <a:pt x="80314" y="74682"/>
                  </a:lnTo>
                  <a:lnTo>
                    <a:pt x="78581" y="76834"/>
                  </a:lnTo>
                  <a:lnTo>
                    <a:pt x="79777" y="79572"/>
                  </a:lnTo>
                  <a:lnTo>
                    <a:pt x="80921" y="82021"/>
                  </a:lnTo>
                  <a:lnTo>
                    <a:pt x="82012" y="84182"/>
                  </a:lnTo>
                  <a:lnTo>
                    <a:pt x="83051" y="86055"/>
                  </a:lnTo>
                  <a:lnTo>
                    <a:pt x="84038" y="87639"/>
                  </a:lnTo>
                  <a:lnTo>
                    <a:pt x="84972" y="88936"/>
                  </a:lnTo>
                  <a:lnTo>
                    <a:pt x="85854" y="89944"/>
                  </a:lnTo>
                  <a:lnTo>
                    <a:pt x="86683" y="90665"/>
                  </a:lnTo>
                  <a:lnTo>
                    <a:pt x="87460" y="91097"/>
                  </a:lnTo>
                  <a:lnTo>
                    <a:pt x="88185" y="91241"/>
                  </a:lnTo>
                  <a:lnTo>
                    <a:pt x="88451" y="91217"/>
                  </a:lnTo>
                  <a:lnTo>
                    <a:pt x="88726" y="91145"/>
                  </a:lnTo>
                  <a:lnTo>
                    <a:pt x="89010" y="91025"/>
                  </a:lnTo>
                  <a:lnTo>
                    <a:pt x="89303" y="90857"/>
                  </a:lnTo>
                  <a:lnTo>
                    <a:pt x="89604" y="90641"/>
                  </a:lnTo>
                  <a:lnTo>
                    <a:pt x="89914" y="90377"/>
                  </a:lnTo>
                  <a:lnTo>
                    <a:pt x="90233" y="90065"/>
                  </a:lnTo>
                  <a:lnTo>
                    <a:pt x="90560" y="89704"/>
                  </a:lnTo>
                  <a:lnTo>
                    <a:pt x="90896" y="89296"/>
                  </a:lnTo>
                  <a:lnTo>
                    <a:pt x="91241" y="88840"/>
                  </a:lnTo>
                  <a:lnTo>
                    <a:pt x="91582" y="88340"/>
                  </a:lnTo>
                  <a:lnTo>
                    <a:pt x="91905" y="87801"/>
                  </a:lnTo>
                  <a:lnTo>
                    <a:pt x="92210" y="87223"/>
                  </a:lnTo>
                  <a:lnTo>
                    <a:pt x="92498" y="86605"/>
                  </a:lnTo>
                  <a:lnTo>
                    <a:pt x="92769" y="85948"/>
                  </a:lnTo>
                  <a:lnTo>
                    <a:pt x="93022" y="85251"/>
                  </a:lnTo>
                  <a:lnTo>
                    <a:pt x="93258" y="84516"/>
                  </a:lnTo>
                  <a:lnTo>
                    <a:pt x="93476" y="83741"/>
                  </a:lnTo>
                  <a:lnTo>
                    <a:pt x="93677" y="82927"/>
                  </a:lnTo>
                  <a:lnTo>
                    <a:pt x="93860" y="82073"/>
                  </a:lnTo>
                  <a:lnTo>
                    <a:pt x="101282" y="85129"/>
                  </a:lnTo>
                  <a:lnTo>
                    <a:pt x="100439" y="88115"/>
                  </a:lnTo>
                  <a:lnTo>
                    <a:pt x="99483" y="90787"/>
                  </a:lnTo>
                  <a:lnTo>
                    <a:pt x="98414" y="93144"/>
                  </a:lnTo>
                  <a:lnTo>
                    <a:pt x="97231" y="95188"/>
                  </a:lnTo>
                  <a:lnTo>
                    <a:pt x="95934" y="96916"/>
                  </a:lnTo>
                  <a:lnTo>
                    <a:pt x="94524" y="98331"/>
                  </a:lnTo>
                  <a:lnTo>
                    <a:pt x="93000" y="99431"/>
                  </a:lnTo>
                  <a:lnTo>
                    <a:pt x="91363" y="100217"/>
                  </a:lnTo>
                  <a:lnTo>
                    <a:pt x="89613" y="100688"/>
                  </a:lnTo>
                  <a:lnTo>
                    <a:pt x="87749" y="100845"/>
                  </a:lnTo>
                  <a:lnTo>
                    <a:pt x="86177" y="100675"/>
                  </a:lnTo>
                  <a:lnTo>
                    <a:pt x="84605" y="100164"/>
                  </a:lnTo>
                  <a:lnTo>
                    <a:pt x="83034" y="99313"/>
                  </a:lnTo>
                  <a:lnTo>
                    <a:pt x="81462" y="98121"/>
                  </a:lnTo>
                  <a:lnTo>
                    <a:pt x="79890" y="96589"/>
                  </a:lnTo>
                  <a:lnTo>
                    <a:pt x="78319" y="94716"/>
                  </a:lnTo>
                  <a:lnTo>
                    <a:pt x="76747" y="92503"/>
                  </a:lnTo>
                  <a:lnTo>
                    <a:pt x="75176" y="89949"/>
                  </a:lnTo>
                  <a:lnTo>
                    <a:pt x="73604" y="87054"/>
                  </a:lnTo>
                  <a:lnTo>
                    <a:pt x="72032" y="83819"/>
                  </a:lnTo>
                  <a:lnTo>
                    <a:pt x="69823" y="85710"/>
                  </a:lnTo>
                  <a:lnTo>
                    <a:pt x="67562" y="87539"/>
                  </a:lnTo>
                  <a:lnTo>
                    <a:pt x="65248" y="89307"/>
                  </a:lnTo>
                  <a:lnTo>
                    <a:pt x="62882" y="91014"/>
                  </a:lnTo>
                  <a:lnTo>
                    <a:pt x="60463" y="92660"/>
                  </a:lnTo>
                  <a:lnTo>
                    <a:pt x="57992" y="94245"/>
                  </a:lnTo>
                  <a:lnTo>
                    <a:pt x="55469" y="95768"/>
                  </a:lnTo>
                  <a:lnTo>
                    <a:pt x="52893" y="97231"/>
                  </a:lnTo>
                  <a:lnTo>
                    <a:pt x="50265" y="98632"/>
                  </a:lnTo>
                  <a:lnTo>
                    <a:pt x="47585" y="99972"/>
                  </a:lnTo>
                  <a:lnTo>
                    <a:pt x="43219" y="92114"/>
                  </a:lnTo>
                  <a:lnTo>
                    <a:pt x="46297" y="90525"/>
                  </a:lnTo>
                  <a:lnTo>
                    <a:pt x="49244" y="88901"/>
                  </a:lnTo>
                  <a:lnTo>
                    <a:pt x="52060" y="87242"/>
                  </a:lnTo>
                  <a:lnTo>
                    <a:pt x="54744" y="85548"/>
                  </a:lnTo>
                  <a:lnTo>
                    <a:pt x="57298" y="83820"/>
                  </a:lnTo>
                  <a:lnTo>
                    <a:pt x="59721" y="82056"/>
                  </a:lnTo>
                  <a:lnTo>
                    <a:pt x="62013" y="80257"/>
                  </a:lnTo>
                  <a:lnTo>
                    <a:pt x="64174" y="78424"/>
                  </a:lnTo>
                  <a:lnTo>
                    <a:pt x="66204" y="76555"/>
                  </a:lnTo>
                  <a:lnTo>
                    <a:pt x="68103" y="74652"/>
                  </a:lnTo>
                  <a:lnTo>
                    <a:pt x="67090" y="71543"/>
                  </a:lnTo>
                  <a:lnTo>
                    <a:pt x="66147" y="68330"/>
                  </a:lnTo>
                  <a:lnTo>
                    <a:pt x="65274" y="65012"/>
                  </a:lnTo>
                  <a:lnTo>
                    <a:pt x="64471" y="61590"/>
                  </a:lnTo>
                  <a:lnTo>
                    <a:pt x="63738" y="58062"/>
                  </a:lnTo>
                  <a:lnTo>
                    <a:pt x="63074" y="54430"/>
                  </a:lnTo>
                  <a:lnTo>
                    <a:pt x="62480" y="50693"/>
                  </a:lnTo>
                  <a:lnTo>
                    <a:pt x="61956" y="46851"/>
                  </a:lnTo>
                  <a:lnTo>
                    <a:pt x="61502" y="42905"/>
                  </a:lnTo>
                  <a:lnTo>
                    <a:pt x="61118" y="38854"/>
                  </a:lnTo>
                  <a:lnTo>
                    <a:pt x="32742" y="38854"/>
                  </a:lnTo>
                  <a:lnTo>
                    <a:pt x="32742" y="56316"/>
                  </a:lnTo>
                  <a:lnTo>
                    <a:pt x="34645" y="55875"/>
                  </a:lnTo>
                  <a:lnTo>
                    <a:pt x="36514" y="55425"/>
                  </a:lnTo>
                  <a:lnTo>
                    <a:pt x="38347" y="54967"/>
                  </a:lnTo>
                  <a:lnTo>
                    <a:pt x="40146" y="54500"/>
                  </a:lnTo>
                  <a:lnTo>
                    <a:pt x="41910" y="54024"/>
                  </a:lnTo>
                  <a:lnTo>
                    <a:pt x="43638" y="53540"/>
                  </a:lnTo>
                  <a:lnTo>
                    <a:pt x="45332" y="53046"/>
                  </a:lnTo>
                  <a:lnTo>
                    <a:pt x="46991" y="52544"/>
                  </a:lnTo>
                  <a:lnTo>
                    <a:pt x="48615" y="52033"/>
                  </a:lnTo>
                  <a:lnTo>
                    <a:pt x="50204" y="51514"/>
                  </a:lnTo>
                  <a:lnTo>
                    <a:pt x="51950" y="60245"/>
                  </a:lnTo>
                  <a:lnTo>
                    <a:pt x="50108" y="60852"/>
                  </a:lnTo>
                  <a:lnTo>
                    <a:pt x="48248" y="61450"/>
                  </a:lnTo>
                  <a:lnTo>
                    <a:pt x="46371" y="62039"/>
                  </a:lnTo>
                  <a:lnTo>
                    <a:pt x="44476" y="62620"/>
                  </a:lnTo>
                  <a:lnTo>
                    <a:pt x="42564" y="63192"/>
                  </a:lnTo>
                  <a:lnTo>
                    <a:pt x="40635" y="63755"/>
                  </a:lnTo>
                  <a:lnTo>
                    <a:pt x="38688" y="64310"/>
                  </a:lnTo>
                  <a:lnTo>
                    <a:pt x="36723" y="64855"/>
                  </a:lnTo>
                  <a:lnTo>
                    <a:pt x="34741" y="65392"/>
                  </a:lnTo>
                  <a:lnTo>
                    <a:pt x="32742" y="65920"/>
                  </a:lnTo>
                  <a:lnTo>
                    <a:pt x="32742" y="88185"/>
                  </a:lnTo>
                  <a:lnTo>
                    <a:pt x="32720" y="89621"/>
                  </a:lnTo>
                  <a:lnTo>
                    <a:pt x="32654" y="90962"/>
                  </a:lnTo>
                  <a:lnTo>
                    <a:pt x="32545" y="92206"/>
                  </a:lnTo>
                  <a:lnTo>
                    <a:pt x="32392" y="93354"/>
                  </a:lnTo>
                  <a:lnTo>
                    <a:pt x="32196" y="94406"/>
                  </a:lnTo>
                  <a:lnTo>
                    <a:pt x="31956" y="95362"/>
                  </a:lnTo>
                  <a:lnTo>
                    <a:pt x="31672" y="96222"/>
                  </a:lnTo>
                  <a:lnTo>
                    <a:pt x="31345" y="96986"/>
                  </a:lnTo>
                  <a:lnTo>
                    <a:pt x="30974" y="97654"/>
                  </a:lnTo>
                  <a:lnTo>
                    <a:pt x="30559" y="98226"/>
                  </a:lnTo>
                  <a:lnTo>
                    <a:pt x="30079" y="98724"/>
                  </a:lnTo>
                  <a:lnTo>
                    <a:pt x="29511" y="99169"/>
                  </a:lnTo>
                  <a:lnTo>
                    <a:pt x="28856" y="99562"/>
                  </a:lnTo>
                  <a:lnTo>
                    <a:pt x="28114" y="99902"/>
                  </a:lnTo>
                  <a:lnTo>
                    <a:pt x="27285" y="100191"/>
                  </a:lnTo>
                  <a:lnTo>
                    <a:pt x="26368" y="100426"/>
                  </a:lnTo>
                  <a:lnTo>
                    <a:pt x="25364" y="100610"/>
                  </a:lnTo>
                  <a:lnTo>
                    <a:pt x="24272" y="100741"/>
                  </a:lnTo>
                  <a:lnTo>
                    <a:pt x="23094" y="100819"/>
                  </a:lnTo>
                  <a:lnTo>
                    <a:pt x="21828" y="100845"/>
                  </a:lnTo>
                  <a:lnTo>
                    <a:pt x="20265" y="100828"/>
                  </a:lnTo>
                  <a:lnTo>
                    <a:pt x="18719" y="100776"/>
                  </a:lnTo>
                  <a:lnTo>
                    <a:pt x="17191" y="100688"/>
                  </a:lnTo>
                  <a:lnTo>
                    <a:pt x="15681" y="100566"/>
                  </a:lnTo>
                  <a:lnTo>
                    <a:pt x="14188" y="100409"/>
                  </a:lnTo>
                  <a:lnTo>
                    <a:pt x="12712" y="100217"/>
                  </a:lnTo>
                  <a:lnTo>
                    <a:pt x="11254" y="99990"/>
                  </a:lnTo>
                  <a:lnTo>
                    <a:pt x="9813" y="99728"/>
                  </a:lnTo>
                  <a:lnTo>
                    <a:pt x="8390" y="99431"/>
                  </a:lnTo>
                  <a:lnTo>
                    <a:pt x="6984" y="99099"/>
                  </a:lnTo>
                  <a:lnTo>
                    <a:pt x="4802" y="89495"/>
                  </a:lnTo>
                  <a:lnTo>
                    <a:pt x="6373" y="89910"/>
                  </a:lnTo>
                  <a:lnTo>
                    <a:pt x="7945" y="90281"/>
                  </a:lnTo>
                  <a:lnTo>
                    <a:pt x="9517" y="90608"/>
                  </a:lnTo>
                  <a:lnTo>
                    <a:pt x="11088" y="90892"/>
                  </a:lnTo>
                  <a:lnTo>
                    <a:pt x="12660" y="91132"/>
                  </a:lnTo>
                  <a:lnTo>
                    <a:pt x="14231" y="91328"/>
                  </a:lnTo>
                  <a:lnTo>
                    <a:pt x="15803" y="91481"/>
                  </a:lnTo>
                  <a:lnTo>
                    <a:pt x="17375" y="91590"/>
                  </a:lnTo>
                  <a:lnTo>
                    <a:pt x="18946" y="91656"/>
                  </a:lnTo>
                  <a:lnTo>
                    <a:pt x="20518" y="91678"/>
                  </a:lnTo>
                  <a:lnTo>
                    <a:pt x="21099" y="91621"/>
                  </a:lnTo>
                  <a:lnTo>
                    <a:pt x="21618" y="91451"/>
                  </a:lnTo>
                  <a:lnTo>
                    <a:pt x="22076" y="91167"/>
                  </a:lnTo>
                  <a:lnTo>
                    <a:pt x="22474" y="90770"/>
                  </a:lnTo>
                  <a:lnTo>
                    <a:pt x="22810" y="90259"/>
                  </a:lnTo>
                  <a:lnTo>
                    <a:pt x="23085" y="89635"/>
                  </a:lnTo>
                  <a:lnTo>
                    <a:pt x="23299" y="88897"/>
                  </a:lnTo>
                  <a:lnTo>
                    <a:pt x="23452" y="88045"/>
                  </a:lnTo>
                  <a:lnTo>
                    <a:pt x="23543" y="87081"/>
                  </a:lnTo>
                  <a:lnTo>
                    <a:pt x="23574" y="86002"/>
                  </a:lnTo>
                  <a:lnTo>
                    <a:pt x="23574" y="68103"/>
                  </a:lnTo>
                  <a:lnTo>
                    <a:pt x="21470" y="68623"/>
                  </a:lnTo>
                  <a:lnTo>
                    <a:pt x="19348" y="69134"/>
                  </a:lnTo>
                  <a:lnTo>
                    <a:pt x="17209" y="69636"/>
                  </a:lnTo>
                  <a:lnTo>
                    <a:pt x="15052" y="70129"/>
                  </a:lnTo>
                  <a:lnTo>
                    <a:pt x="12878" y="70613"/>
                  </a:lnTo>
                  <a:lnTo>
                    <a:pt x="10687" y="71089"/>
                  </a:lnTo>
                  <a:lnTo>
                    <a:pt x="8478" y="71556"/>
                  </a:lnTo>
                  <a:lnTo>
                    <a:pt x="6251" y="72015"/>
                  </a:lnTo>
                  <a:lnTo>
                    <a:pt x="4007" y="72465"/>
                  </a:lnTo>
                  <a:lnTo>
                    <a:pt x="1746" y="72905"/>
                  </a:lnTo>
                  <a:lnTo>
                    <a:pt x="0" y="63301"/>
                  </a:lnTo>
                  <a:lnTo>
                    <a:pt x="2514" y="62864"/>
                  </a:lnTo>
                  <a:lnTo>
                    <a:pt x="4994" y="62428"/>
                  </a:lnTo>
                  <a:lnTo>
                    <a:pt x="7439" y="61991"/>
                  </a:lnTo>
                  <a:lnTo>
                    <a:pt x="9848" y="61555"/>
                  </a:lnTo>
                  <a:lnTo>
                    <a:pt x="12223" y="61118"/>
                  </a:lnTo>
                  <a:lnTo>
                    <a:pt x="14563" y="60682"/>
                  </a:lnTo>
                  <a:lnTo>
                    <a:pt x="16868" y="60245"/>
                  </a:lnTo>
                  <a:lnTo>
                    <a:pt x="19138" y="59809"/>
                  </a:lnTo>
                  <a:lnTo>
                    <a:pt x="21374" y="59372"/>
                  </a:lnTo>
                  <a:lnTo>
                    <a:pt x="23574" y="58935"/>
                  </a:lnTo>
                  <a:lnTo>
                    <a:pt x="23574" y="38854"/>
                  </a:lnTo>
                  <a:lnTo>
                    <a:pt x="0" y="38854"/>
                  </a:lnTo>
                  <a:lnTo>
                    <a:pt x="0" y="30122"/>
                  </a:lnTo>
                  <a:lnTo>
                    <a:pt x="23574" y="30122"/>
                  </a:lnTo>
                  <a:lnTo>
                    <a:pt x="23574" y="15716"/>
                  </a:lnTo>
                  <a:lnTo>
                    <a:pt x="7421" y="18335"/>
                  </a:lnTo>
                  <a:lnTo>
                    <a:pt x="3929" y="9604"/>
                  </a:lnTo>
                  <a:lnTo>
                    <a:pt x="8434" y="9145"/>
                  </a:lnTo>
                  <a:lnTo>
                    <a:pt x="12869" y="8643"/>
                  </a:lnTo>
                  <a:lnTo>
                    <a:pt x="17235" y="8098"/>
                  </a:lnTo>
                  <a:lnTo>
                    <a:pt x="21531" y="7508"/>
                  </a:lnTo>
                  <a:lnTo>
                    <a:pt x="25757" y="6875"/>
                  </a:lnTo>
                  <a:lnTo>
                    <a:pt x="29913" y="6199"/>
                  </a:lnTo>
                  <a:lnTo>
                    <a:pt x="33999" y="5478"/>
                  </a:lnTo>
                  <a:lnTo>
                    <a:pt x="38015" y="4714"/>
                  </a:lnTo>
                  <a:lnTo>
                    <a:pt x="41962" y="3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7366098" y="3828593"/>
              <a:ext cx="21828" cy="23137"/>
            </a:xfrm>
            <a:custGeom>
              <a:avLst/>
              <a:pathLst>
                <a:path w="21828" h="23137">
                  <a:moveTo>
                    <a:pt x="7858" y="0"/>
                  </a:moveTo>
                  <a:lnTo>
                    <a:pt x="9569" y="1759"/>
                  </a:lnTo>
                  <a:lnTo>
                    <a:pt x="11210" y="3544"/>
                  </a:lnTo>
                  <a:lnTo>
                    <a:pt x="12782" y="5356"/>
                  </a:lnTo>
                  <a:lnTo>
                    <a:pt x="14284" y="7194"/>
                  </a:lnTo>
                  <a:lnTo>
                    <a:pt x="15716" y="9058"/>
                  </a:lnTo>
                  <a:lnTo>
                    <a:pt x="17078" y="10948"/>
                  </a:lnTo>
                  <a:lnTo>
                    <a:pt x="18370" y="12865"/>
                  </a:lnTo>
                  <a:lnTo>
                    <a:pt x="19592" y="14808"/>
                  </a:lnTo>
                  <a:lnTo>
                    <a:pt x="20745" y="16777"/>
                  </a:lnTo>
                  <a:lnTo>
                    <a:pt x="21828" y="18772"/>
                  </a:lnTo>
                  <a:lnTo>
                    <a:pt x="13970" y="23137"/>
                  </a:lnTo>
                  <a:lnTo>
                    <a:pt x="12965" y="21230"/>
                  </a:lnTo>
                  <a:lnTo>
                    <a:pt x="11874" y="19348"/>
                  </a:lnTo>
                  <a:lnTo>
                    <a:pt x="10695" y="17493"/>
                  </a:lnTo>
                  <a:lnTo>
                    <a:pt x="9429" y="15663"/>
                  </a:lnTo>
                  <a:lnTo>
                    <a:pt x="8076" y="13860"/>
                  </a:lnTo>
                  <a:lnTo>
                    <a:pt x="6635" y="12084"/>
                  </a:lnTo>
                  <a:lnTo>
                    <a:pt x="5107" y="10333"/>
                  </a:lnTo>
                  <a:lnTo>
                    <a:pt x="3492" y="8609"/>
                  </a:lnTo>
                  <a:lnTo>
                    <a:pt x="1789" y="6910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7404079" y="3826847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1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4" y="97790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4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7438568" y="3826847"/>
              <a:ext cx="65920" cy="34925"/>
            </a:xfrm>
            <a:custGeom>
              <a:avLst/>
              <a:pathLst>
                <a:path w="65920" h="34925">
                  <a:moveTo>
                    <a:pt x="0" y="13970"/>
                  </a:moveTo>
                  <a:lnTo>
                    <a:pt x="14406" y="13970"/>
                  </a:lnTo>
                  <a:lnTo>
                    <a:pt x="14406" y="0"/>
                  </a:lnTo>
                  <a:lnTo>
                    <a:pt x="22701" y="0"/>
                  </a:lnTo>
                  <a:lnTo>
                    <a:pt x="22701" y="13970"/>
                  </a:lnTo>
                  <a:lnTo>
                    <a:pt x="43656" y="13970"/>
                  </a:lnTo>
                  <a:lnTo>
                    <a:pt x="43656" y="0"/>
                  </a:lnTo>
                  <a:lnTo>
                    <a:pt x="51950" y="0"/>
                  </a:lnTo>
                  <a:lnTo>
                    <a:pt x="51950" y="13970"/>
                  </a:lnTo>
                  <a:lnTo>
                    <a:pt x="65920" y="13970"/>
                  </a:lnTo>
                  <a:lnTo>
                    <a:pt x="65920" y="21828"/>
                  </a:lnTo>
                  <a:lnTo>
                    <a:pt x="51950" y="21828"/>
                  </a:lnTo>
                  <a:lnTo>
                    <a:pt x="51950" y="34925"/>
                  </a:lnTo>
                  <a:lnTo>
                    <a:pt x="43656" y="34925"/>
                  </a:lnTo>
                  <a:lnTo>
                    <a:pt x="43656" y="21828"/>
                  </a:lnTo>
                  <a:lnTo>
                    <a:pt x="22701" y="21828"/>
                  </a:lnTo>
                  <a:lnTo>
                    <a:pt x="22701" y="34925"/>
                  </a:lnTo>
                  <a:lnTo>
                    <a:pt x="14406" y="34925"/>
                  </a:lnTo>
                  <a:lnTo>
                    <a:pt x="14406" y="21828"/>
                  </a:lnTo>
                  <a:lnTo>
                    <a:pt x="0" y="218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7443806" y="3866574"/>
              <a:ext cx="56316" cy="60682"/>
            </a:xfrm>
            <a:custGeom>
              <a:avLst/>
              <a:pathLst>
                <a:path w="56316" h="60682">
                  <a:moveTo>
                    <a:pt x="56316" y="0"/>
                  </a:moveTo>
                  <a:lnTo>
                    <a:pt x="56316" y="60682"/>
                  </a:lnTo>
                  <a:lnTo>
                    <a:pt x="48021" y="60682"/>
                  </a:lnTo>
                  <a:lnTo>
                    <a:pt x="48021" y="54570"/>
                  </a:lnTo>
                  <a:lnTo>
                    <a:pt x="8294" y="54570"/>
                  </a:lnTo>
                  <a:lnTo>
                    <a:pt x="8294" y="60682"/>
                  </a:lnTo>
                  <a:lnTo>
                    <a:pt x="0" y="606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7452101" y="3874432"/>
              <a:ext cx="16152" cy="15716"/>
            </a:xfrm>
            <a:custGeom>
              <a:avLst/>
              <a:pathLst>
                <a:path w="16152" h="15716">
                  <a:moveTo>
                    <a:pt x="0" y="15716"/>
                  </a:moveTo>
                  <a:lnTo>
                    <a:pt x="16152" y="15716"/>
                  </a:lnTo>
                  <a:lnTo>
                    <a:pt x="16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7476112" y="3874432"/>
              <a:ext cx="15716" cy="15716"/>
            </a:xfrm>
            <a:custGeom>
              <a:avLst/>
              <a:pathLst>
                <a:path w="15716" h="15716">
                  <a:moveTo>
                    <a:pt x="0" y="0"/>
                  </a:moveTo>
                  <a:lnTo>
                    <a:pt x="0" y="15716"/>
                  </a:lnTo>
                  <a:lnTo>
                    <a:pt x="15716" y="15716"/>
                  </a:lnTo>
                  <a:lnTo>
                    <a:pt x="157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7452101" y="3897570"/>
              <a:ext cx="16152" cy="15716"/>
            </a:xfrm>
            <a:custGeom>
              <a:avLst/>
              <a:pathLst>
                <a:path w="16152" h="15716">
                  <a:moveTo>
                    <a:pt x="0" y="15716"/>
                  </a:moveTo>
                  <a:lnTo>
                    <a:pt x="16152" y="15716"/>
                  </a:lnTo>
                  <a:lnTo>
                    <a:pt x="16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7476112" y="3897570"/>
              <a:ext cx="15716" cy="15716"/>
            </a:xfrm>
            <a:custGeom>
              <a:avLst/>
              <a:pathLst>
                <a:path w="15716" h="15716">
                  <a:moveTo>
                    <a:pt x="0" y="15716"/>
                  </a:moveTo>
                  <a:lnTo>
                    <a:pt x="15716" y="15716"/>
                  </a:lnTo>
                  <a:lnTo>
                    <a:pt x="157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7517585" y="3829466"/>
              <a:ext cx="21828" cy="20955"/>
            </a:xfrm>
            <a:custGeom>
              <a:avLst/>
              <a:pathLst>
                <a:path w="21828" h="20955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5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7515839" y="3865701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09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3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7544652" y="3826847"/>
              <a:ext cx="67667" cy="84693"/>
            </a:xfrm>
            <a:custGeom>
              <a:avLst/>
              <a:pathLst>
                <a:path w="67667" h="84693">
                  <a:moveTo>
                    <a:pt x="3929" y="18772"/>
                  </a:moveTo>
                  <a:lnTo>
                    <a:pt x="30995" y="18772"/>
                  </a:lnTo>
                  <a:lnTo>
                    <a:pt x="30995" y="0"/>
                  </a:lnTo>
                  <a:lnTo>
                    <a:pt x="39727" y="0"/>
                  </a:lnTo>
                  <a:lnTo>
                    <a:pt x="39727" y="18772"/>
                  </a:lnTo>
                  <a:lnTo>
                    <a:pt x="67667" y="18772"/>
                  </a:lnTo>
                  <a:lnTo>
                    <a:pt x="67667" y="27066"/>
                  </a:lnTo>
                  <a:lnTo>
                    <a:pt x="39727" y="27066"/>
                  </a:lnTo>
                  <a:lnTo>
                    <a:pt x="39727" y="84693"/>
                  </a:lnTo>
                  <a:lnTo>
                    <a:pt x="30995" y="84693"/>
                  </a:lnTo>
                  <a:lnTo>
                    <a:pt x="30995" y="40163"/>
                  </a:lnTo>
                  <a:lnTo>
                    <a:pt x="28703" y="44520"/>
                  </a:lnTo>
                  <a:lnTo>
                    <a:pt x="26368" y="48685"/>
                  </a:lnTo>
                  <a:lnTo>
                    <a:pt x="23989" y="52658"/>
                  </a:lnTo>
                  <a:lnTo>
                    <a:pt x="21566" y="56438"/>
                  </a:lnTo>
                  <a:lnTo>
                    <a:pt x="19099" y="60027"/>
                  </a:lnTo>
                  <a:lnTo>
                    <a:pt x="16589" y="63423"/>
                  </a:lnTo>
                  <a:lnTo>
                    <a:pt x="14035" y="66628"/>
                  </a:lnTo>
                  <a:lnTo>
                    <a:pt x="11437" y="69640"/>
                  </a:lnTo>
                  <a:lnTo>
                    <a:pt x="8796" y="72460"/>
                  </a:lnTo>
                  <a:lnTo>
                    <a:pt x="6111" y="75088"/>
                  </a:lnTo>
                  <a:lnTo>
                    <a:pt x="0" y="67667"/>
                  </a:lnTo>
                  <a:lnTo>
                    <a:pt x="3357" y="64668"/>
                  </a:lnTo>
                  <a:lnTo>
                    <a:pt x="6618" y="61433"/>
                  </a:lnTo>
                  <a:lnTo>
                    <a:pt x="9783" y="57962"/>
                  </a:lnTo>
                  <a:lnTo>
                    <a:pt x="12852" y="54255"/>
                  </a:lnTo>
                  <a:lnTo>
                    <a:pt x="15825" y="50313"/>
                  </a:lnTo>
                  <a:lnTo>
                    <a:pt x="18702" y="46135"/>
                  </a:lnTo>
                  <a:lnTo>
                    <a:pt x="21483" y="41722"/>
                  </a:lnTo>
                  <a:lnTo>
                    <a:pt x="24168" y="37072"/>
                  </a:lnTo>
                  <a:lnTo>
                    <a:pt x="26756" y="32187"/>
                  </a:lnTo>
                  <a:lnTo>
                    <a:pt x="29249" y="27066"/>
                  </a:lnTo>
                  <a:lnTo>
                    <a:pt x="3929" y="270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7592238" y="3827720"/>
              <a:ext cx="16152" cy="16152"/>
            </a:xfrm>
            <a:custGeom>
              <a:avLst/>
              <a:pathLst>
                <a:path w="16152" h="16152">
                  <a:moveTo>
                    <a:pt x="7421" y="0"/>
                  </a:moveTo>
                  <a:lnTo>
                    <a:pt x="8451" y="1065"/>
                  </a:lnTo>
                  <a:lnTo>
                    <a:pt x="9447" y="2165"/>
                  </a:lnTo>
                  <a:lnTo>
                    <a:pt x="10407" y="3300"/>
                  </a:lnTo>
                  <a:lnTo>
                    <a:pt x="11333" y="4470"/>
                  </a:lnTo>
                  <a:lnTo>
                    <a:pt x="12223" y="5675"/>
                  </a:lnTo>
                  <a:lnTo>
                    <a:pt x="13079" y="6915"/>
                  </a:lnTo>
                  <a:lnTo>
                    <a:pt x="13900" y="8189"/>
                  </a:lnTo>
                  <a:lnTo>
                    <a:pt x="14685" y="9499"/>
                  </a:lnTo>
                  <a:lnTo>
                    <a:pt x="15436" y="10844"/>
                  </a:lnTo>
                  <a:lnTo>
                    <a:pt x="16152" y="12223"/>
                  </a:lnTo>
                  <a:lnTo>
                    <a:pt x="7858" y="16152"/>
                  </a:lnTo>
                  <a:lnTo>
                    <a:pt x="7229" y="14847"/>
                  </a:lnTo>
                  <a:lnTo>
                    <a:pt x="6565" y="13550"/>
                  </a:lnTo>
                  <a:lnTo>
                    <a:pt x="5867" y="12263"/>
                  </a:lnTo>
                  <a:lnTo>
                    <a:pt x="5133" y="10983"/>
                  </a:lnTo>
                  <a:lnTo>
                    <a:pt x="4365" y="9713"/>
                  </a:lnTo>
                  <a:lnTo>
                    <a:pt x="3562" y="8451"/>
                  </a:lnTo>
                  <a:lnTo>
                    <a:pt x="2724" y="7198"/>
                  </a:lnTo>
                  <a:lnTo>
                    <a:pt x="1851" y="5954"/>
                  </a:lnTo>
                  <a:lnTo>
                    <a:pt x="942" y="471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7587435" y="3861335"/>
              <a:ext cx="27940" cy="38417"/>
            </a:xfrm>
            <a:custGeom>
              <a:avLst/>
              <a:pathLst>
                <a:path w="27940" h="38417">
                  <a:moveTo>
                    <a:pt x="7421" y="0"/>
                  </a:moveTo>
                  <a:lnTo>
                    <a:pt x="9827" y="3173"/>
                  </a:lnTo>
                  <a:lnTo>
                    <a:pt x="12153" y="6408"/>
                  </a:lnTo>
                  <a:lnTo>
                    <a:pt x="14402" y="9704"/>
                  </a:lnTo>
                  <a:lnTo>
                    <a:pt x="16571" y="13061"/>
                  </a:lnTo>
                  <a:lnTo>
                    <a:pt x="18663" y="16480"/>
                  </a:lnTo>
                  <a:lnTo>
                    <a:pt x="20675" y="19959"/>
                  </a:lnTo>
                  <a:lnTo>
                    <a:pt x="22609" y="23500"/>
                  </a:lnTo>
                  <a:lnTo>
                    <a:pt x="24464" y="27101"/>
                  </a:lnTo>
                  <a:lnTo>
                    <a:pt x="26241" y="30764"/>
                  </a:lnTo>
                  <a:lnTo>
                    <a:pt x="27940" y="34488"/>
                  </a:lnTo>
                  <a:lnTo>
                    <a:pt x="19208" y="38417"/>
                  </a:lnTo>
                  <a:lnTo>
                    <a:pt x="17680" y="34532"/>
                  </a:lnTo>
                  <a:lnTo>
                    <a:pt x="16065" y="30733"/>
                  </a:lnTo>
                  <a:lnTo>
                    <a:pt x="14362" y="27023"/>
                  </a:lnTo>
                  <a:lnTo>
                    <a:pt x="12573" y="23399"/>
                  </a:lnTo>
                  <a:lnTo>
                    <a:pt x="10695" y="19863"/>
                  </a:lnTo>
                  <a:lnTo>
                    <a:pt x="8731" y="16414"/>
                  </a:lnTo>
                  <a:lnTo>
                    <a:pt x="6679" y="13053"/>
                  </a:lnTo>
                  <a:lnTo>
                    <a:pt x="4540" y="9778"/>
                  </a:lnTo>
                  <a:lnTo>
                    <a:pt x="2313" y="6592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7627599" y="3825973"/>
              <a:ext cx="101282" cy="101282"/>
            </a:xfrm>
            <a:custGeom>
              <a:avLst/>
              <a:pathLst>
                <a:path w="101282" h="101282">
                  <a:moveTo>
                    <a:pt x="38417" y="0"/>
                  </a:moveTo>
                  <a:lnTo>
                    <a:pt x="48021" y="2619"/>
                  </a:lnTo>
                  <a:lnTo>
                    <a:pt x="47580" y="3396"/>
                  </a:lnTo>
                  <a:lnTo>
                    <a:pt x="47131" y="4156"/>
                  </a:lnTo>
                  <a:lnTo>
                    <a:pt x="46672" y="4898"/>
                  </a:lnTo>
                  <a:lnTo>
                    <a:pt x="46205" y="5622"/>
                  </a:lnTo>
                  <a:lnTo>
                    <a:pt x="45729" y="6330"/>
                  </a:lnTo>
                  <a:lnTo>
                    <a:pt x="45245" y="7019"/>
                  </a:lnTo>
                  <a:lnTo>
                    <a:pt x="44752" y="7692"/>
                  </a:lnTo>
                  <a:lnTo>
                    <a:pt x="44249" y="8347"/>
                  </a:lnTo>
                  <a:lnTo>
                    <a:pt x="43739" y="8984"/>
                  </a:lnTo>
                  <a:lnTo>
                    <a:pt x="43219" y="9604"/>
                  </a:lnTo>
                  <a:lnTo>
                    <a:pt x="84693" y="9604"/>
                  </a:lnTo>
                  <a:lnTo>
                    <a:pt x="84693" y="54570"/>
                  </a:lnTo>
                  <a:lnTo>
                    <a:pt x="85819" y="53784"/>
                  </a:lnTo>
                  <a:lnTo>
                    <a:pt x="86928" y="52998"/>
                  </a:lnTo>
                  <a:lnTo>
                    <a:pt x="88019" y="52212"/>
                  </a:lnTo>
                  <a:lnTo>
                    <a:pt x="89093" y="51427"/>
                  </a:lnTo>
                  <a:lnTo>
                    <a:pt x="90150" y="50641"/>
                  </a:lnTo>
                  <a:lnTo>
                    <a:pt x="91189" y="49855"/>
                  </a:lnTo>
                  <a:lnTo>
                    <a:pt x="92210" y="49069"/>
                  </a:lnTo>
                  <a:lnTo>
                    <a:pt x="93214" y="48283"/>
                  </a:lnTo>
                  <a:lnTo>
                    <a:pt x="94201" y="47498"/>
                  </a:lnTo>
                  <a:lnTo>
                    <a:pt x="95170" y="46712"/>
                  </a:lnTo>
                  <a:lnTo>
                    <a:pt x="101282" y="53260"/>
                  </a:lnTo>
                  <a:lnTo>
                    <a:pt x="99702" y="54561"/>
                  </a:lnTo>
                  <a:lnTo>
                    <a:pt x="98104" y="55845"/>
                  </a:lnTo>
                  <a:lnTo>
                    <a:pt x="96489" y="57111"/>
                  </a:lnTo>
                  <a:lnTo>
                    <a:pt x="94856" y="58359"/>
                  </a:lnTo>
                  <a:lnTo>
                    <a:pt x="93206" y="59590"/>
                  </a:lnTo>
                  <a:lnTo>
                    <a:pt x="91538" y="60804"/>
                  </a:lnTo>
                  <a:lnTo>
                    <a:pt x="89853" y="62000"/>
                  </a:lnTo>
                  <a:lnTo>
                    <a:pt x="88150" y="63179"/>
                  </a:lnTo>
                  <a:lnTo>
                    <a:pt x="86430" y="64340"/>
                  </a:lnTo>
                  <a:lnTo>
                    <a:pt x="84693" y="65484"/>
                  </a:lnTo>
                  <a:lnTo>
                    <a:pt x="84693" y="90804"/>
                  </a:lnTo>
                  <a:lnTo>
                    <a:pt x="84653" y="91826"/>
                  </a:lnTo>
                  <a:lnTo>
                    <a:pt x="84535" y="92795"/>
                  </a:lnTo>
                  <a:lnTo>
                    <a:pt x="84339" y="93712"/>
                  </a:lnTo>
                  <a:lnTo>
                    <a:pt x="84064" y="94576"/>
                  </a:lnTo>
                  <a:lnTo>
                    <a:pt x="83710" y="95388"/>
                  </a:lnTo>
                  <a:lnTo>
                    <a:pt x="83278" y="96148"/>
                  </a:lnTo>
                  <a:lnTo>
                    <a:pt x="82767" y="96855"/>
                  </a:lnTo>
                  <a:lnTo>
                    <a:pt x="82178" y="97510"/>
                  </a:lnTo>
                  <a:lnTo>
                    <a:pt x="81510" y="98113"/>
                  </a:lnTo>
                  <a:lnTo>
                    <a:pt x="80764" y="98663"/>
                  </a:lnTo>
                  <a:lnTo>
                    <a:pt x="79943" y="99160"/>
                  </a:lnTo>
                  <a:lnTo>
                    <a:pt x="79052" y="99606"/>
                  </a:lnTo>
                  <a:lnTo>
                    <a:pt x="78092" y="99999"/>
                  </a:lnTo>
                  <a:lnTo>
                    <a:pt x="77062" y="100339"/>
                  </a:lnTo>
                  <a:lnTo>
                    <a:pt x="75961" y="100627"/>
                  </a:lnTo>
                  <a:lnTo>
                    <a:pt x="74791" y="100863"/>
                  </a:lnTo>
                  <a:lnTo>
                    <a:pt x="73552" y="101046"/>
                  </a:lnTo>
                  <a:lnTo>
                    <a:pt x="72242" y="101177"/>
                  </a:lnTo>
                  <a:lnTo>
                    <a:pt x="70862" y="101256"/>
                  </a:lnTo>
                  <a:lnTo>
                    <a:pt x="69413" y="101282"/>
                  </a:lnTo>
                  <a:lnTo>
                    <a:pt x="67811" y="101260"/>
                  </a:lnTo>
                  <a:lnTo>
                    <a:pt x="66147" y="101195"/>
                  </a:lnTo>
                  <a:lnTo>
                    <a:pt x="64423" y="101086"/>
                  </a:lnTo>
                  <a:lnTo>
                    <a:pt x="62637" y="100933"/>
                  </a:lnTo>
                  <a:lnTo>
                    <a:pt x="60791" y="100736"/>
                  </a:lnTo>
                  <a:lnTo>
                    <a:pt x="58883" y="100496"/>
                  </a:lnTo>
                  <a:lnTo>
                    <a:pt x="56914" y="100212"/>
                  </a:lnTo>
                  <a:lnTo>
                    <a:pt x="54884" y="99885"/>
                  </a:lnTo>
                  <a:lnTo>
                    <a:pt x="52793" y="99514"/>
                  </a:lnTo>
                  <a:lnTo>
                    <a:pt x="50641" y="99099"/>
                  </a:lnTo>
                  <a:lnTo>
                    <a:pt x="48458" y="90804"/>
                  </a:lnTo>
                  <a:lnTo>
                    <a:pt x="51099" y="91219"/>
                  </a:lnTo>
                  <a:lnTo>
                    <a:pt x="53609" y="91590"/>
                  </a:lnTo>
                  <a:lnTo>
                    <a:pt x="55989" y="91918"/>
                  </a:lnTo>
                  <a:lnTo>
                    <a:pt x="58237" y="92202"/>
                  </a:lnTo>
                  <a:lnTo>
                    <a:pt x="60354" y="92442"/>
                  </a:lnTo>
                  <a:lnTo>
                    <a:pt x="62341" y="92638"/>
                  </a:lnTo>
                  <a:lnTo>
                    <a:pt x="64196" y="92791"/>
                  </a:lnTo>
                  <a:lnTo>
                    <a:pt x="65920" y="92900"/>
                  </a:lnTo>
                  <a:lnTo>
                    <a:pt x="67514" y="92965"/>
                  </a:lnTo>
                  <a:lnTo>
                    <a:pt x="68976" y="92987"/>
                  </a:lnTo>
                  <a:lnTo>
                    <a:pt x="69657" y="92976"/>
                  </a:lnTo>
                  <a:lnTo>
                    <a:pt x="70304" y="92944"/>
                  </a:lnTo>
                  <a:lnTo>
                    <a:pt x="70915" y="92889"/>
                  </a:lnTo>
                  <a:lnTo>
                    <a:pt x="71491" y="92813"/>
                  </a:lnTo>
                  <a:lnTo>
                    <a:pt x="72032" y="92714"/>
                  </a:lnTo>
                  <a:lnTo>
                    <a:pt x="72539" y="92594"/>
                  </a:lnTo>
                  <a:lnTo>
                    <a:pt x="73010" y="92453"/>
                  </a:lnTo>
                  <a:lnTo>
                    <a:pt x="73447" y="92289"/>
                  </a:lnTo>
                  <a:lnTo>
                    <a:pt x="73848" y="92103"/>
                  </a:lnTo>
                  <a:lnTo>
                    <a:pt x="74215" y="91896"/>
                  </a:lnTo>
                  <a:lnTo>
                    <a:pt x="74547" y="91667"/>
                  </a:lnTo>
                  <a:lnTo>
                    <a:pt x="74844" y="91416"/>
                  </a:lnTo>
                  <a:lnTo>
                    <a:pt x="75106" y="91143"/>
                  </a:lnTo>
                  <a:lnTo>
                    <a:pt x="75333" y="90848"/>
                  </a:lnTo>
                  <a:lnTo>
                    <a:pt x="75525" y="90532"/>
                  </a:lnTo>
                  <a:lnTo>
                    <a:pt x="75682" y="90193"/>
                  </a:lnTo>
                  <a:lnTo>
                    <a:pt x="75804" y="89833"/>
                  </a:lnTo>
                  <a:lnTo>
                    <a:pt x="75892" y="89451"/>
                  </a:lnTo>
                  <a:lnTo>
                    <a:pt x="75944" y="89047"/>
                  </a:lnTo>
                  <a:lnTo>
                    <a:pt x="75961" y="88622"/>
                  </a:lnTo>
                  <a:lnTo>
                    <a:pt x="75961" y="70723"/>
                  </a:lnTo>
                  <a:lnTo>
                    <a:pt x="70290" y="73927"/>
                  </a:lnTo>
                  <a:lnTo>
                    <a:pt x="64279" y="77079"/>
                  </a:lnTo>
                  <a:lnTo>
                    <a:pt x="57927" y="80179"/>
                  </a:lnTo>
                  <a:lnTo>
                    <a:pt x="51234" y="83226"/>
                  </a:lnTo>
                  <a:lnTo>
                    <a:pt x="44201" y="86221"/>
                  </a:lnTo>
                  <a:lnTo>
                    <a:pt x="36828" y="89163"/>
                  </a:lnTo>
                  <a:lnTo>
                    <a:pt x="29114" y="92053"/>
                  </a:lnTo>
                  <a:lnTo>
                    <a:pt x="21059" y="94891"/>
                  </a:lnTo>
                  <a:lnTo>
                    <a:pt x="12664" y="97676"/>
                  </a:lnTo>
                  <a:lnTo>
                    <a:pt x="3929" y="100409"/>
                  </a:lnTo>
                  <a:lnTo>
                    <a:pt x="0" y="92114"/>
                  </a:lnTo>
                  <a:lnTo>
                    <a:pt x="7242" y="89979"/>
                  </a:lnTo>
                  <a:lnTo>
                    <a:pt x="14301" y="87766"/>
                  </a:lnTo>
                  <a:lnTo>
                    <a:pt x="21177" y="85474"/>
                  </a:lnTo>
                  <a:lnTo>
                    <a:pt x="27870" y="83104"/>
                  </a:lnTo>
                  <a:lnTo>
                    <a:pt x="34379" y="80654"/>
                  </a:lnTo>
                  <a:lnTo>
                    <a:pt x="40705" y="78127"/>
                  </a:lnTo>
                  <a:lnTo>
                    <a:pt x="46847" y="75520"/>
                  </a:lnTo>
                  <a:lnTo>
                    <a:pt x="52806" y="72836"/>
                  </a:lnTo>
                  <a:lnTo>
                    <a:pt x="58582" y="70072"/>
                  </a:lnTo>
                  <a:lnTo>
                    <a:pt x="64174" y="67230"/>
                  </a:lnTo>
                  <a:lnTo>
                    <a:pt x="3492" y="67230"/>
                  </a:lnTo>
                  <a:lnTo>
                    <a:pt x="3492" y="59372"/>
                  </a:lnTo>
                  <a:lnTo>
                    <a:pt x="13970" y="59372"/>
                  </a:lnTo>
                  <a:lnTo>
                    <a:pt x="13970" y="9604"/>
                  </a:lnTo>
                  <a:lnTo>
                    <a:pt x="33178" y="9604"/>
                  </a:lnTo>
                  <a:lnTo>
                    <a:pt x="33781" y="8643"/>
                  </a:lnTo>
                  <a:lnTo>
                    <a:pt x="34366" y="7683"/>
                  </a:lnTo>
                  <a:lnTo>
                    <a:pt x="34933" y="6723"/>
                  </a:lnTo>
                  <a:lnTo>
                    <a:pt x="35483" y="5762"/>
                  </a:lnTo>
                  <a:lnTo>
                    <a:pt x="36016" y="4802"/>
                  </a:lnTo>
                  <a:lnTo>
                    <a:pt x="36531" y="3841"/>
                  </a:lnTo>
                  <a:lnTo>
                    <a:pt x="37029" y="2881"/>
                  </a:lnTo>
                  <a:lnTo>
                    <a:pt x="37509" y="1920"/>
                  </a:lnTo>
                  <a:lnTo>
                    <a:pt x="37972" y="9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7650300" y="3843436"/>
              <a:ext cx="53260" cy="8731"/>
            </a:xfrm>
            <a:custGeom>
              <a:avLst/>
              <a:pathLst>
                <a:path w="53260" h="8731">
                  <a:moveTo>
                    <a:pt x="0" y="8731"/>
                  </a:moveTo>
                  <a:lnTo>
                    <a:pt x="53260" y="8731"/>
                  </a:lnTo>
                  <a:lnTo>
                    <a:pt x="532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7650300" y="3859589"/>
              <a:ext cx="53260" cy="9167"/>
            </a:xfrm>
            <a:custGeom>
              <a:avLst/>
              <a:pathLst>
                <a:path w="53260" h="9167">
                  <a:moveTo>
                    <a:pt x="0" y="9167"/>
                  </a:moveTo>
                  <a:lnTo>
                    <a:pt x="53260" y="9167"/>
                  </a:lnTo>
                  <a:lnTo>
                    <a:pt x="532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7650300" y="3876178"/>
              <a:ext cx="53260" cy="9167"/>
            </a:xfrm>
            <a:custGeom>
              <a:avLst/>
              <a:pathLst>
                <a:path w="53260" h="9167">
                  <a:moveTo>
                    <a:pt x="0" y="9167"/>
                  </a:moveTo>
                  <a:lnTo>
                    <a:pt x="53260" y="9167"/>
                  </a:lnTo>
                  <a:lnTo>
                    <a:pt x="532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7738486" y="3826847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7764243" y="3826847"/>
              <a:ext cx="76834" cy="100845"/>
            </a:xfrm>
            <a:custGeom>
              <a:avLst/>
              <a:pathLst>
                <a:path w="76834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4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5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40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7866399" y="3825537"/>
              <a:ext cx="17462" cy="20081"/>
            </a:xfrm>
            <a:custGeom>
              <a:avLst/>
              <a:pathLst>
                <a:path w="17462" h="20081">
                  <a:moveTo>
                    <a:pt x="7421" y="0"/>
                  </a:moveTo>
                  <a:lnTo>
                    <a:pt x="8622" y="1410"/>
                  </a:lnTo>
                  <a:lnTo>
                    <a:pt x="9779" y="2846"/>
                  </a:lnTo>
                  <a:lnTo>
                    <a:pt x="10892" y="4308"/>
                  </a:lnTo>
                  <a:lnTo>
                    <a:pt x="11961" y="5797"/>
                  </a:lnTo>
                  <a:lnTo>
                    <a:pt x="12987" y="7312"/>
                  </a:lnTo>
                  <a:lnTo>
                    <a:pt x="13970" y="8853"/>
                  </a:lnTo>
                  <a:lnTo>
                    <a:pt x="14908" y="10420"/>
                  </a:lnTo>
                  <a:lnTo>
                    <a:pt x="15803" y="12014"/>
                  </a:lnTo>
                  <a:lnTo>
                    <a:pt x="16654" y="13633"/>
                  </a:lnTo>
                  <a:lnTo>
                    <a:pt x="17462" y="15279"/>
                  </a:lnTo>
                  <a:lnTo>
                    <a:pt x="9604" y="20081"/>
                  </a:lnTo>
                  <a:lnTo>
                    <a:pt x="8879" y="18436"/>
                  </a:lnTo>
                  <a:lnTo>
                    <a:pt x="8102" y="16816"/>
                  </a:lnTo>
                  <a:lnTo>
                    <a:pt x="7273" y="15222"/>
                  </a:lnTo>
                  <a:lnTo>
                    <a:pt x="6391" y="13655"/>
                  </a:lnTo>
                  <a:lnTo>
                    <a:pt x="5457" y="12114"/>
                  </a:lnTo>
                  <a:lnTo>
                    <a:pt x="4470" y="10599"/>
                  </a:lnTo>
                  <a:lnTo>
                    <a:pt x="3431" y="9111"/>
                  </a:lnTo>
                  <a:lnTo>
                    <a:pt x="2339" y="7648"/>
                  </a:lnTo>
                  <a:lnTo>
                    <a:pt x="1196" y="6212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7892593" y="3830776"/>
              <a:ext cx="53697" cy="96916"/>
            </a:xfrm>
            <a:custGeom>
              <a:avLst/>
              <a:pathLst>
                <a:path w="53697" h="96916">
                  <a:moveTo>
                    <a:pt x="0" y="0"/>
                  </a:moveTo>
                  <a:lnTo>
                    <a:pt x="53697" y="0"/>
                  </a:lnTo>
                  <a:lnTo>
                    <a:pt x="53697" y="84693"/>
                  </a:lnTo>
                  <a:lnTo>
                    <a:pt x="53670" y="85884"/>
                  </a:lnTo>
                  <a:lnTo>
                    <a:pt x="53592" y="87015"/>
                  </a:lnTo>
                  <a:lnTo>
                    <a:pt x="53461" y="88085"/>
                  </a:lnTo>
                  <a:lnTo>
                    <a:pt x="53278" y="89093"/>
                  </a:lnTo>
                  <a:lnTo>
                    <a:pt x="53042" y="90041"/>
                  </a:lnTo>
                  <a:lnTo>
                    <a:pt x="52754" y="90927"/>
                  </a:lnTo>
                  <a:lnTo>
                    <a:pt x="52413" y="91752"/>
                  </a:lnTo>
                  <a:lnTo>
                    <a:pt x="52020" y="92516"/>
                  </a:lnTo>
                  <a:lnTo>
                    <a:pt x="51575" y="93219"/>
                  </a:lnTo>
                  <a:lnTo>
                    <a:pt x="51077" y="93860"/>
                  </a:lnTo>
                  <a:lnTo>
                    <a:pt x="50532" y="94441"/>
                  </a:lnTo>
                  <a:lnTo>
                    <a:pt x="49942" y="94961"/>
                  </a:lnTo>
                  <a:lnTo>
                    <a:pt x="49309" y="95419"/>
                  </a:lnTo>
                  <a:lnTo>
                    <a:pt x="48633" y="95816"/>
                  </a:lnTo>
                  <a:lnTo>
                    <a:pt x="47912" y="96152"/>
                  </a:lnTo>
                  <a:lnTo>
                    <a:pt x="47148" y="96427"/>
                  </a:lnTo>
                  <a:lnTo>
                    <a:pt x="46341" y="96641"/>
                  </a:lnTo>
                  <a:lnTo>
                    <a:pt x="45489" y="96794"/>
                  </a:lnTo>
                  <a:lnTo>
                    <a:pt x="44594" y="96886"/>
                  </a:lnTo>
                  <a:lnTo>
                    <a:pt x="43656" y="96916"/>
                  </a:lnTo>
                  <a:lnTo>
                    <a:pt x="42944" y="96912"/>
                  </a:lnTo>
                  <a:lnTo>
                    <a:pt x="42206" y="96899"/>
                  </a:lnTo>
                  <a:lnTo>
                    <a:pt x="41442" y="96877"/>
                  </a:lnTo>
                  <a:lnTo>
                    <a:pt x="40652" y="96847"/>
                  </a:lnTo>
                  <a:lnTo>
                    <a:pt x="39836" y="96807"/>
                  </a:lnTo>
                  <a:lnTo>
                    <a:pt x="38993" y="96759"/>
                  </a:lnTo>
                  <a:lnTo>
                    <a:pt x="38125" y="96702"/>
                  </a:lnTo>
                  <a:lnTo>
                    <a:pt x="37230" y="96637"/>
                  </a:lnTo>
                  <a:lnTo>
                    <a:pt x="36308" y="96563"/>
                  </a:lnTo>
                  <a:lnTo>
                    <a:pt x="35361" y="96480"/>
                  </a:lnTo>
                  <a:lnTo>
                    <a:pt x="33178" y="87312"/>
                  </a:lnTo>
                  <a:lnTo>
                    <a:pt x="34209" y="87478"/>
                  </a:lnTo>
                  <a:lnTo>
                    <a:pt x="35204" y="87626"/>
                  </a:lnTo>
                  <a:lnTo>
                    <a:pt x="36164" y="87757"/>
                  </a:lnTo>
                  <a:lnTo>
                    <a:pt x="37090" y="87871"/>
                  </a:lnTo>
                  <a:lnTo>
                    <a:pt x="37980" y="87967"/>
                  </a:lnTo>
                  <a:lnTo>
                    <a:pt x="38836" y="88045"/>
                  </a:lnTo>
                  <a:lnTo>
                    <a:pt x="39657" y="88107"/>
                  </a:lnTo>
                  <a:lnTo>
                    <a:pt x="40443" y="88150"/>
                  </a:lnTo>
                  <a:lnTo>
                    <a:pt x="41194" y="88176"/>
                  </a:lnTo>
                  <a:lnTo>
                    <a:pt x="41910" y="88185"/>
                  </a:lnTo>
                  <a:lnTo>
                    <a:pt x="42490" y="88124"/>
                  </a:lnTo>
                  <a:lnTo>
                    <a:pt x="43010" y="87941"/>
                  </a:lnTo>
                  <a:lnTo>
                    <a:pt x="43468" y="87635"/>
                  </a:lnTo>
                  <a:lnTo>
                    <a:pt x="43865" y="87207"/>
                  </a:lnTo>
                  <a:lnTo>
                    <a:pt x="44201" y="86657"/>
                  </a:lnTo>
                  <a:lnTo>
                    <a:pt x="44476" y="85985"/>
                  </a:lnTo>
                  <a:lnTo>
                    <a:pt x="44690" y="85190"/>
                  </a:lnTo>
                  <a:lnTo>
                    <a:pt x="44843" y="84274"/>
                  </a:lnTo>
                  <a:lnTo>
                    <a:pt x="44935" y="83235"/>
                  </a:lnTo>
                  <a:lnTo>
                    <a:pt x="44965" y="82073"/>
                  </a:lnTo>
                  <a:lnTo>
                    <a:pt x="44965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7857231" y="3846492"/>
              <a:ext cx="8731" cy="80764"/>
            </a:xfrm>
            <a:custGeom>
              <a:avLst/>
              <a:pathLst>
                <a:path w="8731" h="80764">
                  <a:moveTo>
                    <a:pt x="0" y="0"/>
                  </a:moveTo>
                  <a:lnTo>
                    <a:pt x="8731" y="0"/>
                  </a:lnTo>
                  <a:lnTo>
                    <a:pt x="8731" y="80764"/>
                  </a:lnTo>
                  <a:lnTo>
                    <a:pt x="0" y="807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7880369" y="3860898"/>
              <a:ext cx="41036" cy="41473"/>
            </a:xfrm>
            <a:custGeom>
              <a:avLst/>
              <a:pathLst>
                <a:path w="41036" h="41473">
                  <a:moveTo>
                    <a:pt x="0" y="0"/>
                  </a:moveTo>
                  <a:lnTo>
                    <a:pt x="41036" y="0"/>
                  </a:lnTo>
                  <a:lnTo>
                    <a:pt x="41036" y="41473"/>
                  </a:lnTo>
                  <a:lnTo>
                    <a:pt x="0" y="414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7889100" y="3869193"/>
              <a:ext cx="23574" cy="24884"/>
            </a:xfrm>
            <a:custGeom>
              <a:avLst/>
              <a:pathLst>
                <a:path w="23574" h="24884">
                  <a:moveTo>
                    <a:pt x="0" y="24884"/>
                  </a:moveTo>
                  <a:lnTo>
                    <a:pt x="23574" y="24884"/>
                  </a:lnTo>
                  <a:lnTo>
                    <a:pt x="235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7969864" y="3829029"/>
              <a:ext cx="36671" cy="40163"/>
            </a:xfrm>
            <a:custGeom>
              <a:avLst/>
              <a:pathLst>
                <a:path w="36671" h="40163">
                  <a:moveTo>
                    <a:pt x="0" y="0"/>
                  </a:moveTo>
                  <a:lnTo>
                    <a:pt x="36671" y="0"/>
                  </a:lnTo>
                  <a:lnTo>
                    <a:pt x="36671" y="40163"/>
                  </a:lnTo>
                  <a:lnTo>
                    <a:pt x="0" y="401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7978159" y="3836451"/>
              <a:ext cx="20081" cy="9167"/>
            </a:xfrm>
            <a:custGeom>
              <a:avLst/>
              <a:pathLst>
                <a:path w="20081" h="9167">
                  <a:moveTo>
                    <a:pt x="0" y="9167"/>
                  </a:moveTo>
                  <a:lnTo>
                    <a:pt x="20081" y="9167"/>
                  </a:lnTo>
                  <a:lnTo>
                    <a:pt x="200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7978159" y="3852604"/>
              <a:ext cx="20081" cy="9167"/>
            </a:xfrm>
            <a:custGeom>
              <a:avLst/>
              <a:pathLst>
                <a:path w="20081" h="9167">
                  <a:moveTo>
                    <a:pt x="0" y="9167"/>
                  </a:moveTo>
                  <a:lnTo>
                    <a:pt x="20081" y="9167"/>
                  </a:lnTo>
                  <a:lnTo>
                    <a:pt x="200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7962006" y="3876615"/>
              <a:ext cx="103028" cy="51514"/>
            </a:xfrm>
            <a:custGeom>
              <a:avLst/>
              <a:pathLst>
                <a:path w="103028" h="51514">
                  <a:moveTo>
                    <a:pt x="2182" y="0"/>
                  </a:moveTo>
                  <a:lnTo>
                    <a:pt x="51077" y="0"/>
                  </a:lnTo>
                  <a:lnTo>
                    <a:pt x="51077" y="7858"/>
                  </a:lnTo>
                  <a:lnTo>
                    <a:pt x="34051" y="7858"/>
                  </a:lnTo>
                  <a:lnTo>
                    <a:pt x="34051" y="19645"/>
                  </a:lnTo>
                  <a:lnTo>
                    <a:pt x="47585" y="19645"/>
                  </a:lnTo>
                  <a:lnTo>
                    <a:pt x="47585" y="27066"/>
                  </a:lnTo>
                  <a:lnTo>
                    <a:pt x="34051" y="27066"/>
                  </a:lnTo>
                  <a:lnTo>
                    <a:pt x="34051" y="38417"/>
                  </a:lnTo>
                  <a:lnTo>
                    <a:pt x="35998" y="39081"/>
                  </a:lnTo>
                  <a:lnTo>
                    <a:pt x="38522" y="39674"/>
                  </a:lnTo>
                  <a:lnTo>
                    <a:pt x="41621" y="40198"/>
                  </a:lnTo>
                  <a:lnTo>
                    <a:pt x="45297" y="40652"/>
                  </a:lnTo>
                  <a:lnTo>
                    <a:pt x="49549" y="41036"/>
                  </a:lnTo>
                  <a:lnTo>
                    <a:pt x="54378" y="41351"/>
                  </a:lnTo>
                  <a:lnTo>
                    <a:pt x="59782" y="41595"/>
                  </a:lnTo>
                  <a:lnTo>
                    <a:pt x="65763" y="41770"/>
                  </a:lnTo>
                  <a:lnTo>
                    <a:pt x="72320" y="41875"/>
                  </a:lnTo>
                  <a:lnTo>
                    <a:pt x="79454" y="41910"/>
                  </a:lnTo>
                  <a:lnTo>
                    <a:pt x="103028" y="41909"/>
                  </a:lnTo>
                  <a:lnTo>
                    <a:pt x="100409" y="50641"/>
                  </a:lnTo>
                  <a:lnTo>
                    <a:pt x="79454" y="50641"/>
                  </a:lnTo>
                  <a:lnTo>
                    <a:pt x="72949" y="50608"/>
                  </a:lnTo>
                  <a:lnTo>
                    <a:pt x="66881" y="50510"/>
                  </a:lnTo>
                  <a:lnTo>
                    <a:pt x="61249" y="50346"/>
                  </a:lnTo>
                  <a:lnTo>
                    <a:pt x="56054" y="50117"/>
                  </a:lnTo>
                  <a:lnTo>
                    <a:pt x="51296" y="49822"/>
                  </a:lnTo>
                  <a:lnTo>
                    <a:pt x="46974" y="49462"/>
                  </a:lnTo>
                  <a:lnTo>
                    <a:pt x="43088" y="49036"/>
                  </a:lnTo>
                  <a:lnTo>
                    <a:pt x="39639" y="48545"/>
                  </a:lnTo>
                  <a:lnTo>
                    <a:pt x="36627" y="47989"/>
                  </a:lnTo>
                  <a:lnTo>
                    <a:pt x="34051" y="47367"/>
                  </a:lnTo>
                  <a:lnTo>
                    <a:pt x="31729" y="46666"/>
                  </a:lnTo>
                  <a:lnTo>
                    <a:pt x="29476" y="45873"/>
                  </a:lnTo>
                  <a:lnTo>
                    <a:pt x="27293" y="44989"/>
                  </a:lnTo>
                  <a:lnTo>
                    <a:pt x="25180" y="44014"/>
                  </a:lnTo>
                  <a:lnTo>
                    <a:pt x="23137" y="42946"/>
                  </a:lnTo>
                  <a:lnTo>
                    <a:pt x="21164" y="41787"/>
                  </a:lnTo>
                  <a:lnTo>
                    <a:pt x="19261" y="40537"/>
                  </a:lnTo>
                  <a:lnTo>
                    <a:pt x="17427" y="39194"/>
                  </a:lnTo>
                  <a:lnTo>
                    <a:pt x="15663" y="37760"/>
                  </a:lnTo>
                  <a:lnTo>
                    <a:pt x="13970" y="36234"/>
                  </a:lnTo>
                  <a:lnTo>
                    <a:pt x="13341" y="37880"/>
                  </a:lnTo>
                  <a:lnTo>
                    <a:pt x="12677" y="39500"/>
                  </a:lnTo>
                  <a:lnTo>
                    <a:pt x="11979" y="41093"/>
                  </a:lnTo>
                  <a:lnTo>
                    <a:pt x="11245" y="42660"/>
                  </a:lnTo>
                  <a:lnTo>
                    <a:pt x="10477" y="44201"/>
                  </a:lnTo>
                  <a:lnTo>
                    <a:pt x="9674" y="45716"/>
                  </a:lnTo>
                  <a:lnTo>
                    <a:pt x="8836" y="47205"/>
                  </a:lnTo>
                  <a:lnTo>
                    <a:pt x="7962" y="48667"/>
                  </a:lnTo>
                  <a:lnTo>
                    <a:pt x="7054" y="50104"/>
                  </a:lnTo>
                  <a:lnTo>
                    <a:pt x="6111" y="51514"/>
                  </a:lnTo>
                  <a:lnTo>
                    <a:pt x="0" y="45402"/>
                  </a:lnTo>
                  <a:lnTo>
                    <a:pt x="1759" y="42569"/>
                  </a:lnTo>
                  <a:lnTo>
                    <a:pt x="3370" y="39657"/>
                  </a:lnTo>
                  <a:lnTo>
                    <a:pt x="4832" y="36666"/>
                  </a:lnTo>
                  <a:lnTo>
                    <a:pt x="6146" y="33597"/>
                  </a:lnTo>
                  <a:lnTo>
                    <a:pt x="7312" y="30450"/>
                  </a:lnTo>
                  <a:lnTo>
                    <a:pt x="8329" y="27224"/>
                  </a:lnTo>
                  <a:lnTo>
                    <a:pt x="9198" y="23919"/>
                  </a:lnTo>
                  <a:lnTo>
                    <a:pt x="9918" y="20535"/>
                  </a:lnTo>
                  <a:lnTo>
                    <a:pt x="10490" y="17073"/>
                  </a:lnTo>
                  <a:lnTo>
                    <a:pt x="10914" y="13533"/>
                  </a:lnTo>
                  <a:lnTo>
                    <a:pt x="18772" y="15279"/>
                  </a:lnTo>
                  <a:lnTo>
                    <a:pt x="18676" y="16493"/>
                  </a:lnTo>
                  <a:lnTo>
                    <a:pt x="18562" y="17689"/>
                  </a:lnTo>
                  <a:lnTo>
                    <a:pt x="18431" y="18868"/>
                  </a:lnTo>
                  <a:lnTo>
                    <a:pt x="18283" y="20029"/>
                  </a:lnTo>
                  <a:lnTo>
                    <a:pt x="18117" y="21173"/>
                  </a:lnTo>
                  <a:lnTo>
                    <a:pt x="17933" y="22299"/>
                  </a:lnTo>
                  <a:lnTo>
                    <a:pt x="17733" y="23408"/>
                  </a:lnTo>
                  <a:lnTo>
                    <a:pt x="17514" y="24499"/>
                  </a:lnTo>
                  <a:lnTo>
                    <a:pt x="17279" y="25573"/>
                  </a:lnTo>
                  <a:lnTo>
                    <a:pt x="17025" y="26630"/>
                  </a:lnTo>
                  <a:lnTo>
                    <a:pt x="17816" y="27568"/>
                  </a:lnTo>
                  <a:lnTo>
                    <a:pt x="18615" y="28463"/>
                  </a:lnTo>
                  <a:lnTo>
                    <a:pt x="19422" y="29315"/>
                  </a:lnTo>
                  <a:lnTo>
                    <a:pt x="20239" y="30122"/>
                  </a:lnTo>
                  <a:lnTo>
                    <a:pt x="21064" y="30886"/>
                  </a:lnTo>
                  <a:lnTo>
                    <a:pt x="21897" y="31607"/>
                  </a:lnTo>
                  <a:lnTo>
                    <a:pt x="22740" y="32283"/>
                  </a:lnTo>
                  <a:lnTo>
                    <a:pt x="23591" y="32916"/>
                  </a:lnTo>
                  <a:lnTo>
                    <a:pt x="24451" y="33506"/>
                  </a:lnTo>
                  <a:lnTo>
                    <a:pt x="25320" y="34051"/>
                  </a:lnTo>
                  <a:lnTo>
                    <a:pt x="25320" y="7858"/>
                  </a:lnTo>
                  <a:lnTo>
                    <a:pt x="2182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8013957" y="3829029"/>
              <a:ext cx="47585" cy="66794"/>
            </a:xfrm>
            <a:custGeom>
              <a:avLst/>
              <a:pathLst>
                <a:path w="47585" h="66794">
                  <a:moveTo>
                    <a:pt x="44529" y="15716"/>
                  </a:moveTo>
                  <a:lnTo>
                    <a:pt x="44529" y="66357"/>
                  </a:lnTo>
                  <a:lnTo>
                    <a:pt x="36234" y="66357"/>
                  </a:lnTo>
                  <a:lnTo>
                    <a:pt x="36234" y="23574"/>
                  </a:lnTo>
                  <a:lnTo>
                    <a:pt x="12223" y="23574"/>
                  </a:lnTo>
                  <a:lnTo>
                    <a:pt x="12223" y="66794"/>
                  </a:lnTo>
                  <a:lnTo>
                    <a:pt x="3492" y="66794"/>
                  </a:lnTo>
                  <a:lnTo>
                    <a:pt x="3492" y="15716"/>
                  </a:lnTo>
                  <a:lnTo>
                    <a:pt x="17899" y="15716"/>
                  </a:lnTo>
                  <a:lnTo>
                    <a:pt x="18772" y="7858"/>
                  </a:lnTo>
                  <a:lnTo>
                    <a:pt x="0" y="7858"/>
                  </a:lnTo>
                  <a:lnTo>
                    <a:pt x="0" y="0"/>
                  </a:lnTo>
                  <a:lnTo>
                    <a:pt x="47585" y="0"/>
                  </a:lnTo>
                  <a:lnTo>
                    <a:pt x="47585" y="7858"/>
                  </a:lnTo>
                  <a:lnTo>
                    <a:pt x="27503" y="7858"/>
                  </a:lnTo>
                  <a:lnTo>
                    <a:pt x="2663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8009155" y="3859152"/>
              <a:ext cx="33178" cy="55879"/>
            </a:xfrm>
            <a:custGeom>
              <a:avLst/>
              <a:pathLst>
                <a:path w="33178" h="55879">
                  <a:moveTo>
                    <a:pt x="24884" y="0"/>
                  </a:moveTo>
                  <a:lnTo>
                    <a:pt x="33178" y="0"/>
                  </a:lnTo>
                  <a:lnTo>
                    <a:pt x="33178" y="17899"/>
                  </a:lnTo>
                  <a:lnTo>
                    <a:pt x="32903" y="23308"/>
                  </a:lnTo>
                  <a:lnTo>
                    <a:pt x="32078" y="28359"/>
                  </a:lnTo>
                  <a:lnTo>
                    <a:pt x="30703" y="33052"/>
                  </a:lnTo>
                  <a:lnTo>
                    <a:pt x="28778" y="37387"/>
                  </a:lnTo>
                  <a:lnTo>
                    <a:pt x="26302" y="41364"/>
                  </a:lnTo>
                  <a:lnTo>
                    <a:pt x="23277" y="44983"/>
                  </a:lnTo>
                  <a:lnTo>
                    <a:pt x="19702" y="48244"/>
                  </a:lnTo>
                  <a:lnTo>
                    <a:pt x="15576" y="51147"/>
                  </a:lnTo>
                  <a:lnTo>
                    <a:pt x="10900" y="53692"/>
                  </a:lnTo>
                  <a:lnTo>
                    <a:pt x="5675" y="55879"/>
                  </a:lnTo>
                  <a:lnTo>
                    <a:pt x="0" y="48894"/>
                  </a:lnTo>
                  <a:lnTo>
                    <a:pt x="2045" y="48096"/>
                  </a:lnTo>
                  <a:lnTo>
                    <a:pt x="3990" y="47270"/>
                  </a:lnTo>
                  <a:lnTo>
                    <a:pt x="5834" y="46419"/>
                  </a:lnTo>
                  <a:lnTo>
                    <a:pt x="7578" y="45542"/>
                  </a:lnTo>
                  <a:lnTo>
                    <a:pt x="9222" y="44638"/>
                  </a:lnTo>
                  <a:lnTo>
                    <a:pt x="10765" y="43708"/>
                  </a:lnTo>
                  <a:lnTo>
                    <a:pt x="12208" y="42752"/>
                  </a:lnTo>
                  <a:lnTo>
                    <a:pt x="13550" y="41770"/>
                  </a:lnTo>
                  <a:lnTo>
                    <a:pt x="14792" y="40761"/>
                  </a:lnTo>
                  <a:lnTo>
                    <a:pt x="15934" y="39727"/>
                  </a:lnTo>
                  <a:lnTo>
                    <a:pt x="16988" y="38668"/>
                  </a:lnTo>
                  <a:lnTo>
                    <a:pt x="17968" y="37588"/>
                  </a:lnTo>
                  <a:lnTo>
                    <a:pt x="18874" y="36485"/>
                  </a:lnTo>
                  <a:lnTo>
                    <a:pt x="19706" y="35361"/>
                  </a:lnTo>
                  <a:lnTo>
                    <a:pt x="20463" y="34215"/>
                  </a:lnTo>
                  <a:lnTo>
                    <a:pt x="21147" y="33047"/>
                  </a:lnTo>
                  <a:lnTo>
                    <a:pt x="21756" y="31858"/>
                  </a:lnTo>
                  <a:lnTo>
                    <a:pt x="22290" y="30646"/>
                  </a:lnTo>
                  <a:lnTo>
                    <a:pt x="22751" y="29413"/>
                  </a:lnTo>
                  <a:lnTo>
                    <a:pt x="23137" y="28158"/>
                  </a:lnTo>
                  <a:lnTo>
                    <a:pt x="23469" y="26737"/>
                  </a:lnTo>
                  <a:lnTo>
                    <a:pt x="23766" y="25006"/>
                  </a:lnTo>
                  <a:lnTo>
                    <a:pt x="24028" y="22965"/>
                  </a:lnTo>
                  <a:lnTo>
                    <a:pt x="24255" y="20614"/>
                  </a:lnTo>
                  <a:lnTo>
                    <a:pt x="24447" y="17953"/>
                  </a:lnTo>
                  <a:lnTo>
                    <a:pt x="24604" y="14982"/>
                  </a:lnTo>
                  <a:lnTo>
                    <a:pt x="24726" y="11702"/>
                  </a:lnTo>
                  <a:lnTo>
                    <a:pt x="24814" y="8111"/>
                  </a:lnTo>
                  <a:lnTo>
                    <a:pt x="24866" y="42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8038841" y="3894514"/>
              <a:ext cx="24447" cy="21828"/>
            </a:xfrm>
            <a:custGeom>
              <a:avLst/>
              <a:pathLst>
                <a:path w="24447" h="21828">
                  <a:moveTo>
                    <a:pt x="6985" y="0"/>
                  </a:moveTo>
                  <a:lnTo>
                    <a:pt x="8809" y="1327"/>
                  </a:lnTo>
                  <a:lnTo>
                    <a:pt x="10617" y="2689"/>
                  </a:lnTo>
                  <a:lnTo>
                    <a:pt x="12407" y="4086"/>
                  </a:lnTo>
                  <a:lnTo>
                    <a:pt x="14179" y="5518"/>
                  </a:lnTo>
                  <a:lnTo>
                    <a:pt x="15934" y="6985"/>
                  </a:lnTo>
                  <a:lnTo>
                    <a:pt x="17672" y="8486"/>
                  </a:lnTo>
                  <a:lnTo>
                    <a:pt x="19392" y="10023"/>
                  </a:lnTo>
                  <a:lnTo>
                    <a:pt x="21094" y="11595"/>
                  </a:lnTo>
                  <a:lnTo>
                    <a:pt x="22779" y="13201"/>
                  </a:lnTo>
                  <a:lnTo>
                    <a:pt x="24447" y="14843"/>
                  </a:lnTo>
                  <a:lnTo>
                    <a:pt x="17899" y="21828"/>
                  </a:lnTo>
                  <a:lnTo>
                    <a:pt x="16384" y="20086"/>
                  </a:lnTo>
                  <a:lnTo>
                    <a:pt x="14808" y="18353"/>
                  </a:lnTo>
                  <a:lnTo>
                    <a:pt x="13171" y="16628"/>
                  </a:lnTo>
                  <a:lnTo>
                    <a:pt x="11472" y="14912"/>
                  </a:lnTo>
                  <a:lnTo>
                    <a:pt x="9713" y="13206"/>
                  </a:lnTo>
                  <a:lnTo>
                    <a:pt x="7893" y="11507"/>
                  </a:lnTo>
                  <a:lnTo>
                    <a:pt x="6011" y="9818"/>
                  </a:lnTo>
                  <a:lnTo>
                    <a:pt x="4068" y="8137"/>
                  </a:lnTo>
                  <a:lnTo>
                    <a:pt x="2064" y="6465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8117422" y="3826847"/>
              <a:ext cx="57626" cy="99972"/>
            </a:xfrm>
            <a:custGeom>
              <a:avLst/>
              <a:pathLst>
                <a:path w="57626" h="99972">
                  <a:moveTo>
                    <a:pt x="0" y="22701"/>
                  </a:moveTo>
                  <a:lnTo>
                    <a:pt x="35798" y="22701"/>
                  </a:lnTo>
                  <a:lnTo>
                    <a:pt x="35798" y="0"/>
                  </a:lnTo>
                  <a:lnTo>
                    <a:pt x="44529" y="0"/>
                  </a:lnTo>
                  <a:lnTo>
                    <a:pt x="44529" y="22701"/>
                  </a:lnTo>
                  <a:lnTo>
                    <a:pt x="57626" y="22701"/>
                  </a:lnTo>
                  <a:lnTo>
                    <a:pt x="57626" y="30995"/>
                  </a:lnTo>
                  <a:lnTo>
                    <a:pt x="44529" y="30995"/>
                  </a:lnTo>
                  <a:lnTo>
                    <a:pt x="44529" y="88185"/>
                  </a:lnTo>
                  <a:lnTo>
                    <a:pt x="44505" y="89456"/>
                  </a:lnTo>
                  <a:lnTo>
                    <a:pt x="44433" y="90647"/>
                  </a:lnTo>
                  <a:lnTo>
                    <a:pt x="44313" y="91761"/>
                  </a:lnTo>
                  <a:lnTo>
                    <a:pt x="44145" y="92795"/>
                  </a:lnTo>
                  <a:lnTo>
                    <a:pt x="43929" y="93751"/>
                  </a:lnTo>
                  <a:lnTo>
                    <a:pt x="43664" y="94629"/>
                  </a:lnTo>
                  <a:lnTo>
                    <a:pt x="43352" y="95428"/>
                  </a:lnTo>
                  <a:lnTo>
                    <a:pt x="42992" y="96148"/>
                  </a:lnTo>
                  <a:lnTo>
                    <a:pt x="42584" y="96790"/>
                  </a:lnTo>
                  <a:lnTo>
                    <a:pt x="42128" y="97353"/>
                  </a:lnTo>
                  <a:lnTo>
                    <a:pt x="41610" y="97851"/>
                  </a:lnTo>
                  <a:lnTo>
                    <a:pt x="41019" y="98296"/>
                  </a:lnTo>
                  <a:lnTo>
                    <a:pt x="40353" y="98689"/>
                  </a:lnTo>
                  <a:lnTo>
                    <a:pt x="39613" y="99029"/>
                  </a:lnTo>
                  <a:lnTo>
                    <a:pt x="38799" y="99317"/>
                  </a:lnTo>
                  <a:lnTo>
                    <a:pt x="37911" y="99553"/>
                  </a:lnTo>
                  <a:lnTo>
                    <a:pt x="36948" y="99737"/>
                  </a:lnTo>
                  <a:lnTo>
                    <a:pt x="35911" y="99868"/>
                  </a:lnTo>
                  <a:lnTo>
                    <a:pt x="34800" y="99946"/>
                  </a:lnTo>
                  <a:lnTo>
                    <a:pt x="33615" y="99972"/>
                  </a:lnTo>
                  <a:lnTo>
                    <a:pt x="32222" y="99955"/>
                  </a:lnTo>
                  <a:lnTo>
                    <a:pt x="30838" y="99902"/>
                  </a:lnTo>
                  <a:lnTo>
                    <a:pt x="29463" y="99815"/>
                  </a:lnTo>
                  <a:lnTo>
                    <a:pt x="28097" y="99693"/>
                  </a:lnTo>
                  <a:lnTo>
                    <a:pt x="26739" y="99536"/>
                  </a:lnTo>
                  <a:lnTo>
                    <a:pt x="25390" y="99344"/>
                  </a:lnTo>
                  <a:lnTo>
                    <a:pt x="24050" y="99117"/>
                  </a:lnTo>
                  <a:lnTo>
                    <a:pt x="22718" y="98855"/>
                  </a:lnTo>
                  <a:lnTo>
                    <a:pt x="21395" y="98558"/>
                  </a:lnTo>
                  <a:lnTo>
                    <a:pt x="20081" y="98226"/>
                  </a:lnTo>
                  <a:lnTo>
                    <a:pt x="18335" y="89058"/>
                  </a:lnTo>
                  <a:lnTo>
                    <a:pt x="19732" y="89473"/>
                  </a:lnTo>
                  <a:lnTo>
                    <a:pt x="21129" y="89844"/>
                  </a:lnTo>
                  <a:lnTo>
                    <a:pt x="22526" y="90171"/>
                  </a:lnTo>
                  <a:lnTo>
                    <a:pt x="23923" y="90455"/>
                  </a:lnTo>
                  <a:lnTo>
                    <a:pt x="25320" y="90695"/>
                  </a:lnTo>
                  <a:lnTo>
                    <a:pt x="26717" y="90892"/>
                  </a:lnTo>
                  <a:lnTo>
                    <a:pt x="28114" y="91045"/>
                  </a:lnTo>
                  <a:lnTo>
                    <a:pt x="29511" y="91154"/>
                  </a:lnTo>
                  <a:lnTo>
                    <a:pt x="30908" y="91219"/>
                  </a:lnTo>
                  <a:lnTo>
                    <a:pt x="32305" y="91241"/>
                  </a:lnTo>
                  <a:lnTo>
                    <a:pt x="32646" y="91232"/>
                  </a:lnTo>
                  <a:lnTo>
                    <a:pt x="32969" y="91206"/>
                  </a:lnTo>
                  <a:lnTo>
                    <a:pt x="33274" y="91162"/>
                  </a:lnTo>
                  <a:lnTo>
                    <a:pt x="33562" y="91101"/>
                  </a:lnTo>
                  <a:lnTo>
                    <a:pt x="33833" y="91023"/>
                  </a:lnTo>
                  <a:lnTo>
                    <a:pt x="34086" y="90927"/>
                  </a:lnTo>
                  <a:lnTo>
                    <a:pt x="34322" y="90813"/>
                  </a:lnTo>
                  <a:lnTo>
                    <a:pt x="34540" y="90682"/>
                  </a:lnTo>
                  <a:lnTo>
                    <a:pt x="34741" y="90534"/>
                  </a:lnTo>
                  <a:lnTo>
                    <a:pt x="34925" y="90368"/>
                  </a:lnTo>
                  <a:lnTo>
                    <a:pt x="35090" y="90167"/>
                  </a:lnTo>
                  <a:lnTo>
                    <a:pt x="35239" y="89914"/>
                  </a:lnTo>
                  <a:lnTo>
                    <a:pt x="35370" y="89608"/>
                  </a:lnTo>
                  <a:lnTo>
                    <a:pt x="35483" y="89250"/>
                  </a:lnTo>
                  <a:lnTo>
                    <a:pt x="35579" y="88840"/>
                  </a:lnTo>
                  <a:lnTo>
                    <a:pt x="35658" y="88377"/>
                  </a:lnTo>
                  <a:lnTo>
                    <a:pt x="35719" y="87862"/>
                  </a:lnTo>
                  <a:lnTo>
                    <a:pt x="35763" y="87295"/>
                  </a:lnTo>
                  <a:lnTo>
                    <a:pt x="35789" y="86675"/>
                  </a:lnTo>
                  <a:lnTo>
                    <a:pt x="35798" y="86002"/>
                  </a:lnTo>
                  <a:lnTo>
                    <a:pt x="35798" y="30995"/>
                  </a:lnTo>
                  <a:lnTo>
                    <a:pt x="0" y="309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8122224" y="3865264"/>
              <a:ext cx="21828" cy="33178"/>
            </a:xfrm>
            <a:custGeom>
              <a:avLst/>
              <a:pathLst>
                <a:path w="21828" h="33178">
                  <a:moveTo>
                    <a:pt x="7858" y="0"/>
                  </a:moveTo>
                  <a:lnTo>
                    <a:pt x="9490" y="2728"/>
                  </a:lnTo>
                  <a:lnTo>
                    <a:pt x="11071" y="5500"/>
                  </a:lnTo>
                  <a:lnTo>
                    <a:pt x="12599" y="8316"/>
                  </a:lnTo>
                  <a:lnTo>
                    <a:pt x="14074" y="11175"/>
                  </a:lnTo>
                  <a:lnTo>
                    <a:pt x="15497" y="14079"/>
                  </a:lnTo>
                  <a:lnTo>
                    <a:pt x="16868" y="17025"/>
                  </a:lnTo>
                  <a:lnTo>
                    <a:pt x="18187" y="20016"/>
                  </a:lnTo>
                  <a:lnTo>
                    <a:pt x="19453" y="23050"/>
                  </a:lnTo>
                  <a:lnTo>
                    <a:pt x="20666" y="26128"/>
                  </a:lnTo>
                  <a:lnTo>
                    <a:pt x="21828" y="29249"/>
                  </a:lnTo>
                  <a:lnTo>
                    <a:pt x="13096" y="33178"/>
                  </a:lnTo>
                  <a:lnTo>
                    <a:pt x="12022" y="29895"/>
                  </a:lnTo>
                  <a:lnTo>
                    <a:pt x="10896" y="26682"/>
                  </a:lnTo>
                  <a:lnTo>
                    <a:pt x="9717" y="23539"/>
                  </a:lnTo>
                  <a:lnTo>
                    <a:pt x="8486" y="20466"/>
                  </a:lnTo>
                  <a:lnTo>
                    <a:pt x="7203" y="17462"/>
                  </a:lnTo>
                  <a:lnTo>
                    <a:pt x="5867" y="14528"/>
                  </a:lnTo>
                  <a:lnTo>
                    <a:pt x="4479" y="11664"/>
                  </a:lnTo>
                  <a:lnTo>
                    <a:pt x="3038" y="8870"/>
                  </a:lnTo>
                  <a:lnTo>
                    <a:pt x="1545" y="614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8077695" y="3835141"/>
              <a:ext cx="35798" cy="80764"/>
            </a:xfrm>
            <a:custGeom>
              <a:avLst/>
              <a:pathLst>
                <a:path w="35798" h="80764">
                  <a:moveTo>
                    <a:pt x="35798" y="0"/>
                  </a:moveTo>
                  <a:lnTo>
                    <a:pt x="35798" y="77271"/>
                  </a:lnTo>
                  <a:lnTo>
                    <a:pt x="27503" y="77271"/>
                  </a:lnTo>
                  <a:lnTo>
                    <a:pt x="27503" y="71159"/>
                  </a:lnTo>
                  <a:lnTo>
                    <a:pt x="8294" y="71159"/>
                  </a:lnTo>
                  <a:lnTo>
                    <a:pt x="8294" y="80764"/>
                  </a:lnTo>
                  <a:lnTo>
                    <a:pt x="0" y="80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8085990" y="3842999"/>
              <a:ext cx="19208" cy="23574"/>
            </a:xfrm>
            <a:custGeom>
              <a:avLst/>
              <a:pathLst>
                <a:path w="19208" h="23574">
                  <a:moveTo>
                    <a:pt x="0" y="23574"/>
                  </a:moveTo>
                  <a:lnTo>
                    <a:pt x="19208" y="23574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8085990" y="3874432"/>
              <a:ext cx="19208" cy="24010"/>
            </a:xfrm>
            <a:custGeom>
              <a:avLst/>
              <a:pathLst>
                <a:path w="19208" h="24010">
                  <a:moveTo>
                    <a:pt x="0" y="24010"/>
                  </a:moveTo>
                  <a:lnTo>
                    <a:pt x="19208" y="24010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8187709" y="3826410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8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4" y="1746"/>
                  </a:lnTo>
                  <a:lnTo>
                    <a:pt x="48541" y="2794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8218705" y="3868320"/>
              <a:ext cx="48894" cy="10477"/>
            </a:xfrm>
            <a:custGeom>
              <a:avLst/>
              <a:pathLst>
                <a:path w="48894" h="10477">
                  <a:moveTo>
                    <a:pt x="0" y="10477"/>
                  </a:moveTo>
                  <a:lnTo>
                    <a:pt x="48894" y="10477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8218705" y="3886656"/>
              <a:ext cx="48894" cy="10040"/>
            </a:xfrm>
            <a:custGeom>
              <a:avLst/>
              <a:pathLst>
                <a:path w="48894" h="10040">
                  <a:moveTo>
                    <a:pt x="0" y="10040"/>
                  </a:moveTo>
                  <a:lnTo>
                    <a:pt x="48894" y="10040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8297286" y="3826847"/>
              <a:ext cx="46275" cy="35798"/>
            </a:xfrm>
            <a:custGeom>
              <a:avLst/>
              <a:pathLst>
                <a:path w="46275" h="35798">
                  <a:moveTo>
                    <a:pt x="19645" y="0"/>
                  </a:moveTo>
                  <a:lnTo>
                    <a:pt x="27503" y="2619"/>
                  </a:lnTo>
                  <a:lnTo>
                    <a:pt x="27062" y="3750"/>
                  </a:lnTo>
                  <a:lnTo>
                    <a:pt x="26612" y="4872"/>
                  </a:lnTo>
                  <a:lnTo>
                    <a:pt x="26154" y="5985"/>
                  </a:lnTo>
                  <a:lnTo>
                    <a:pt x="25687" y="7089"/>
                  </a:lnTo>
                  <a:lnTo>
                    <a:pt x="25211" y="8185"/>
                  </a:lnTo>
                  <a:lnTo>
                    <a:pt x="24726" y="9272"/>
                  </a:lnTo>
                  <a:lnTo>
                    <a:pt x="24233" y="10350"/>
                  </a:lnTo>
                  <a:lnTo>
                    <a:pt x="23731" y="11420"/>
                  </a:lnTo>
                  <a:lnTo>
                    <a:pt x="23220" y="12481"/>
                  </a:lnTo>
                  <a:lnTo>
                    <a:pt x="22701" y="13533"/>
                  </a:lnTo>
                  <a:lnTo>
                    <a:pt x="46275" y="13533"/>
                  </a:lnTo>
                  <a:lnTo>
                    <a:pt x="46275" y="21391"/>
                  </a:lnTo>
                  <a:lnTo>
                    <a:pt x="18335" y="21391"/>
                  </a:lnTo>
                  <a:lnTo>
                    <a:pt x="17348" y="22950"/>
                  </a:lnTo>
                  <a:lnTo>
                    <a:pt x="16309" y="24482"/>
                  </a:lnTo>
                  <a:lnTo>
                    <a:pt x="15218" y="25988"/>
                  </a:lnTo>
                  <a:lnTo>
                    <a:pt x="14074" y="27468"/>
                  </a:lnTo>
                  <a:lnTo>
                    <a:pt x="12878" y="28922"/>
                  </a:lnTo>
                  <a:lnTo>
                    <a:pt x="11630" y="30349"/>
                  </a:lnTo>
                  <a:lnTo>
                    <a:pt x="10329" y="31751"/>
                  </a:lnTo>
                  <a:lnTo>
                    <a:pt x="8975" y="33126"/>
                  </a:lnTo>
                  <a:lnTo>
                    <a:pt x="7569" y="34475"/>
                  </a:lnTo>
                  <a:lnTo>
                    <a:pt x="6111" y="35798"/>
                  </a:lnTo>
                  <a:lnTo>
                    <a:pt x="0" y="30122"/>
                  </a:lnTo>
                  <a:lnTo>
                    <a:pt x="2553" y="27464"/>
                  </a:lnTo>
                  <a:lnTo>
                    <a:pt x="4976" y="24726"/>
                  </a:lnTo>
                  <a:lnTo>
                    <a:pt x="7268" y="21911"/>
                  </a:lnTo>
                  <a:lnTo>
                    <a:pt x="9429" y="19016"/>
                  </a:lnTo>
                  <a:lnTo>
                    <a:pt x="11459" y="16043"/>
                  </a:lnTo>
                  <a:lnTo>
                    <a:pt x="13358" y="12992"/>
                  </a:lnTo>
                  <a:lnTo>
                    <a:pt x="15126" y="9861"/>
                  </a:lnTo>
                  <a:lnTo>
                    <a:pt x="16764" y="6653"/>
                  </a:lnTo>
                  <a:lnTo>
                    <a:pt x="18270" y="3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8301652" y="3858279"/>
              <a:ext cx="42346" cy="66357"/>
            </a:xfrm>
            <a:custGeom>
              <a:avLst/>
              <a:pathLst>
                <a:path w="42346" h="66357">
                  <a:moveTo>
                    <a:pt x="17899" y="7421"/>
                  </a:moveTo>
                  <a:lnTo>
                    <a:pt x="8294" y="7421"/>
                  </a:lnTo>
                  <a:lnTo>
                    <a:pt x="8294" y="0"/>
                  </a:lnTo>
                  <a:lnTo>
                    <a:pt x="39290" y="0"/>
                  </a:lnTo>
                  <a:lnTo>
                    <a:pt x="39290" y="7421"/>
                  </a:lnTo>
                  <a:lnTo>
                    <a:pt x="25757" y="7421"/>
                  </a:lnTo>
                  <a:lnTo>
                    <a:pt x="25757" y="24010"/>
                  </a:lnTo>
                  <a:lnTo>
                    <a:pt x="42346" y="24010"/>
                  </a:lnTo>
                  <a:lnTo>
                    <a:pt x="42346" y="31869"/>
                  </a:lnTo>
                  <a:lnTo>
                    <a:pt x="25757" y="31869"/>
                  </a:lnTo>
                  <a:lnTo>
                    <a:pt x="25757" y="56316"/>
                  </a:lnTo>
                  <a:lnTo>
                    <a:pt x="27315" y="55705"/>
                  </a:lnTo>
                  <a:lnTo>
                    <a:pt x="28848" y="55094"/>
                  </a:lnTo>
                  <a:lnTo>
                    <a:pt x="30354" y="54483"/>
                  </a:lnTo>
                  <a:lnTo>
                    <a:pt x="31834" y="53871"/>
                  </a:lnTo>
                  <a:lnTo>
                    <a:pt x="33287" y="53260"/>
                  </a:lnTo>
                  <a:lnTo>
                    <a:pt x="34715" y="52649"/>
                  </a:lnTo>
                  <a:lnTo>
                    <a:pt x="36116" y="52038"/>
                  </a:lnTo>
                  <a:lnTo>
                    <a:pt x="37491" y="51427"/>
                  </a:lnTo>
                  <a:lnTo>
                    <a:pt x="38840" y="50815"/>
                  </a:lnTo>
                  <a:lnTo>
                    <a:pt x="40163" y="50204"/>
                  </a:lnTo>
                  <a:lnTo>
                    <a:pt x="41473" y="58062"/>
                  </a:lnTo>
                  <a:lnTo>
                    <a:pt x="39700" y="59010"/>
                  </a:lnTo>
                  <a:lnTo>
                    <a:pt x="37876" y="59931"/>
                  </a:lnTo>
                  <a:lnTo>
                    <a:pt x="35998" y="60826"/>
                  </a:lnTo>
                  <a:lnTo>
                    <a:pt x="34069" y="61695"/>
                  </a:lnTo>
                  <a:lnTo>
                    <a:pt x="32087" y="62537"/>
                  </a:lnTo>
                  <a:lnTo>
                    <a:pt x="30052" y="63353"/>
                  </a:lnTo>
                  <a:lnTo>
                    <a:pt x="27966" y="64144"/>
                  </a:lnTo>
                  <a:lnTo>
                    <a:pt x="25827" y="64908"/>
                  </a:lnTo>
                  <a:lnTo>
                    <a:pt x="23635" y="65645"/>
                  </a:lnTo>
                  <a:lnTo>
                    <a:pt x="21391" y="66357"/>
                  </a:lnTo>
                  <a:lnTo>
                    <a:pt x="17899" y="62428"/>
                  </a:lnTo>
                  <a:lnTo>
                    <a:pt x="17899" y="31869"/>
                  </a:lnTo>
                  <a:lnTo>
                    <a:pt x="0" y="31869"/>
                  </a:lnTo>
                  <a:lnTo>
                    <a:pt x="0" y="24010"/>
                  </a:lnTo>
                  <a:lnTo>
                    <a:pt x="17899" y="240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8343998" y="3826847"/>
              <a:ext cx="55006" cy="100409"/>
            </a:xfrm>
            <a:custGeom>
              <a:avLst/>
              <a:pathLst>
                <a:path w="55006" h="100409">
                  <a:moveTo>
                    <a:pt x="0" y="34051"/>
                  </a:moveTo>
                  <a:lnTo>
                    <a:pt x="22701" y="34051"/>
                  </a:lnTo>
                  <a:lnTo>
                    <a:pt x="22701" y="0"/>
                  </a:lnTo>
                  <a:lnTo>
                    <a:pt x="31432" y="0"/>
                  </a:lnTo>
                  <a:lnTo>
                    <a:pt x="31432" y="34051"/>
                  </a:lnTo>
                  <a:lnTo>
                    <a:pt x="55006" y="34051"/>
                  </a:lnTo>
                  <a:lnTo>
                    <a:pt x="55006" y="42346"/>
                  </a:lnTo>
                  <a:lnTo>
                    <a:pt x="31432" y="42346"/>
                  </a:lnTo>
                  <a:lnTo>
                    <a:pt x="31432" y="100409"/>
                  </a:lnTo>
                  <a:lnTo>
                    <a:pt x="22701" y="100409"/>
                  </a:lnTo>
                  <a:lnTo>
                    <a:pt x="22701" y="42346"/>
                  </a:lnTo>
                  <a:lnTo>
                    <a:pt x="0" y="423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8410356" y="3832085"/>
              <a:ext cx="41036" cy="92551"/>
            </a:xfrm>
            <a:custGeom>
              <a:avLst/>
              <a:pathLst>
                <a:path w="41036" h="92551">
                  <a:moveTo>
                    <a:pt x="1309" y="0"/>
                  </a:moveTo>
                  <a:lnTo>
                    <a:pt x="37544" y="0"/>
                  </a:lnTo>
                  <a:lnTo>
                    <a:pt x="37151" y="5771"/>
                  </a:lnTo>
                  <a:lnTo>
                    <a:pt x="36671" y="11385"/>
                  </a:lnTo>
                  <a:lnTo>
                    <a:pt x="36103" y="16842"/>
                  </a:lnTo>
                  <a:lnTo>
                    <a:pt x="35448" y="22142"/>
                  </a:lnTo>
                  <a:lnTo>
                    <a:pt x="34706" y="27285"/>
                  </a:lnTo>
                  <a:lnTo>
                    <a:pt x="33877" y="32270"/>
                  </a:lnTo>
                  <a:lnTo>
                    <a:pt x="32960" y="37099"/>
                  </a:lnTo>
                  <a:lnTo>
                    <a:pt x="31956" y="41770"/>
                  </a:lnTo>
                  <a:lnTo>
                    <a:pt x="30864" y="46284"/>
                  </a:lnTo>
                  <a:lnTo>
                    <a:pt x="29686" y="50641"/>
                  </a:lnTo>
                  <a:lnTo>
                    <a:pt x="30899" y="52745"/>
                  </a:lnTo>
                  <a:lnTo>
                    <a:pt x="32096" y="54867"/>
                  </a:lnTo>
                  <a:lnTo>
                    <a:pt x="33274" y="57006"/>
                  </a:lnTo>
                  <a:lnTo>
                    <a:pt x="34436" y="59162"/>
                  </a:lnTo>
                  <a:lnTo>
                    <a:pt x="35579" y="61337"/>
                  </a:lnTo>
                  <a:lnTo>
                    <a:pt x="36706" y="63528"/>
                  </a:lnTo>
                  <a:lnTo>
                    <a:pt x="37815" y="65737"/>
                  </a:lnTo>
                  <a:lnTo>
                    <a:pt x="38906" y="67964"/>
                  </a:lnTo>
                  <a:lnTo>
                    <a:pt x="39980" y="70207"/>
                  </a:lnTo>
                  <a:lnTo>
                    <a:pt x="41036" y="72469"/>
                  </a:lnTo>
                  <a:lnTo>
                    <a:pt x="34051" y="79017"/>
                  </a:lnTo>
                  <a:lnTo>
                    <a:pt x="33261" y="77275"/>
                  </a:lnTo>
                  <a:lnTo>
                    <a:pt x="32462" y="75542"/>
                  </a:lnTo>
                  <a:lnTo>
                    <a:pt x="31655" y="73818"/>
                  </a:lnTo>
                  <a:lnTo>
                    <a:pt x="30838" y="72102"/>
                  </a:lnTo>
                  <a:lnTo>
                    <a:pt x="30013" y="70395"/>
                  </a:lnTo>
                  <a:lnTo>
                    <a:pt x="29179" y="68697"/>
                  </a:lnTo>
                  <a:lnTo>
                    <a:pt x="28337" y="67007"/>
                  </a:lnTo>
                  <a:lnTo>
                    <a:pt x="27485" y="65327"/>
                  </a:lnTo>
                  <a:lnTo>
                    <a:pt x="26625" y="63655"/>
                  </a:lnTo>
                  <a:lnTo>
                    <a:pt x="25757" y="61991"/>
                  </a:lnTo>
                  <a:lnTo>
                    <a:pt x="24137" y="65755"/>
                  </a:lnTo>
                  <a:lnTo>
                    <a:pt x="22421" y="69361"/>
                  </a:lnTo>
                  <a:lnTo>
                    <a:pt x="20610" y="72809"/>
                  </a:lnTo>
                  <a:lnTo>
                    <a:pt x="18702" y="76101"/>
                  </a:lnTo>
                  <a:lnTo>
                    <a:pt x="16698" y="79236"/>
                  </a:lnTo>
                  <a:lnTo>
                    <a:pt x="14598" y="82213"/>
                  </a:lnTo>
                  <a:lnTo>
                    <a:pt x="12402" y="85033"/>
                  </a:lnTo>
                  <a:lnTo>
                    <a:pt x="10110" y="87696"/>
                  </a:lnTo>
                  <a:lnTo>
                    <a:pt x="7722" y="90202"/>
                  </a:lnTo>
                  <a:lnTo>
                    <a:pt x="5238" y="92551"/>
                  </a:lnTo>
                  <a:lnTo>
                    <a:pt x="0" y="85129"/>
                  </a:lnTo>
                  <a:lnTo>
                    <a:pt x="2636" y="82671"/>
                  </a:lnTo>
                  <a:lnTo>
                    <a:pt x="5133" y="80013"/>
                  </a:lnTo>
                  <a:lnTo>
                    <a:pt x="7491" y="77153"/>
                  </a:lnTo>
                  <a:lnTo>
                    <a:pt x="9709" y="74093"/>
                  </a:lnTo>
                  <a:lnTo>
                    <a:pt x="11787" y="70832"/>
                  </a:lnTo>
                  <a:lnTo>
                    <a:pt x="13725" y="67370"/>
                  </a:lnTo>
                  <a:lnTo>
                    <a:pt x="15524" y="63707"/>
                  </a:lnTo>
                  <a:lnTo>
                    <a:pt x="17183" y="59843"/>
                  </a:lnTo>
                  <a:lnTo>
                    <a:pt x="18702" y="55779"/>
                  </a:lnTo>
                  <a:lnTo>
                    <a:pt x="20081" y="51514"/>
                  </a:lnTo>
                  <a:lnTo>
                    <a:pt x="18326" y="48554"/>
                  </a:lnTo>
                  <a:lnTo>
                    <a:pt x="16554" y="45612"/>
                  </a:lnTo>
                  <a:lnTo>
                    <a:pt x="14764" y="42687"/>
                  </a:lnTo>
                  <a:lnTo>
                    <a:pt x="12957" y="39779"/>
                  </a:lnTo>
                  <a:lnTo>
                    <a:pt x="11132" y="36889"/>
                  </a:lnTo>
                  <a:lnTo>
                    <a:pt x="9290" y="34016"/>
                  </a:lnTo>
                  <a:lnTo>
                    <a:pt x="7430" y="31161"/>
                  </a:lnTo>
                  <a:lnTo>
                    <a:pt x="5553" y="28324"/>
                  </a:lnTo>
                  <a:lnTo>
                    <a:pt x="3658" y="25503"/>
                  </a:lnTo>
                  <a:lnTo>
                    <a:pt x="1746" y="22701"/>
                  </a:lnTo>
                  <a:lnTo>
                    <a:pt x="8294" y="17899"/>
                  </a:lnTo>
                  <a:lnTo>
                    <a:pt x="9861" y="20086"/>
                  </a:lnTo>
                  <a:lnTo>
                    <a:pt x="11420" y="22282"/>
                  </a:lnTo>
                  <a:lnTo>
                    <a:pt x="12970" y="24486"/>
                  </a:lnTo>
                  <a:lnTo>
                    <a:pt x="14511" y="26700"/>
                  </a:lnTo>
                  <a:lnTo>
                    <a:pt x="16043" y="28922"/>
                  </a:lnTo>
                  <a:lnTo>
                    <a:pt x="17567" y="31153"/>
                  </a:lnTo>
                  <a:lnTo>
                    <a:pt x="19082" y="33392"/>
                  </a:lnTo>
                  <a:lnTo>
                    <a:pt x="20588" y="35640"/>
                  </a:lnTo>
                  <a:lnTo>
                    <a:pt x="22085" y="37897"/>
                  </a:lnTo>
                  <a:lnTo>
                    <a:pt x="23574" y="40163"/>
                  </a:lnTo>
                  <a:lnTo>
                    <a:pt x="24168" y="37806"/>
                  </a:lnTo>
                  <a:lnTo>
                    <a:pt x="24726" y="35274"/>
                  </a:lnTo>
                  <a:lnTo>
                    <a:pt x="25250" y="32567"/>
                  </a:lnTo>
                  <a:lnTo>
                    <a:pt x="25739" y="29686"/>
                  </a:lnTo>
                  <a:lnTo>
                    <a:pt x="26193" y="26630"/>
                  </a:lnTo>
                  <a:lnTo>
                    <a:pt x="26612" y="23399"/>
                  </a:lnTo>
                  <a:lnTo>
                    <a:pt x="26997" y="19994"/>
                  </a:lnTo>
                  <a:lnTo>
                    <a:pt x="27346" y="16414"/>
                  </a:lnTo>
                  <a:lnTo>
                    <a:pt x="27660" y="12660"/>
                  </a:lnTo>
                  <a:lnTo>
                    <a:pt x="27940" y="8731"/>
                  </a:lnTo>
                  <a:lnTo>
                    <a:pt x="1309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8452702" y="3826847"/>
              <a:ext cx="57626" cy="99972"/>
            </a:xfrm>
            <a:custGeom>
              <a:avLst/>
              <a:pathLst>
                <a:path w="57626" h="99972">
                  <a:moveTo>
                    <a:pt x="0" y="22701"/>
                  </a:moveTo>
                  <a:lnTo>
                    <a:pt x="35798" y="22701"/>
                  </a:lnTo>
                  <a:lnTo>
                    <a:pt x="35798" y="0"/>
                  </a:lnTo>
                  <a:lnTo>
                    <a:pt x="44529" y="0"/>
                  </a:lnTo>
                  <a:lnTo>
                    <a:pt x="44529" y="22701"/>
                  </a:lnTo>
                  <a:lnTo>
                    <a:pt x="57626" y="22701"/>
                  </a:lnTo>
                  <a:lnTo>
                    <a:pt x="57626" y="30995"/>
                  </a:lnTo>
                  <a:lnTo>
                    <a:pt x="44529" y="30995"/>
                  </a:lnTo>
                  <a:lnTo>
                    <a:pt x="44529" y="88185"/>
                  </a:lnTo>
                  <a:lnTo>
                    <a:pt x="44505" y="89456"/>
                  </a:lnTo>
                  <a:lnTo>
                    <a:pt x="44433" y="90647"/>
                  </a:lnTo>
                  <a:lnTo>
                    <a:pt x="44313" y="91761"/>
                  </a:lnTo>
                  <a:lnTo>
                    <a:pt x="44145" y="92795"/>
                  </a:lnTo>
                  <a:lnTo>
                    <a:pt x="43929" y="93751"/>
                  </a:lnTo>
                  <a:lnTo>
                    <a:pt x="43664" y="94629"/>
                  </a:lnTo>
                  <a:lnTo>
                    <a:pt x="43352" y="95428"/>
                  </a:lnTo>
                  <a:lnTo>
                    <a:pt x="42992" y="96148"/>
                  </a:lnTo>
                  <a:lnTo>
                    <a:pt x="42584" y="96790"/>
                  </a:lnTo>
                  <a:lnTo>
                    <a:pt x="42128" y="97353"/>
                  </a:lnTo>
                  <a:lnTo>
                    <a:pt x="41610" y="97851"/>
                  </a:lnTo>
                  <a:lnTo>
                    <a:pt x="41019" y="98296"/>
                  </a:lnTo>
                  <a:lnTo>
                    <a:pt x="40353" y="98689"/>
                  </a:lnTo>
                  <a:lnTo>
                    <a:pt x="39613" y="99029"/>
                  </a:lnTo>
                  <a:lnTo>
                    <a:pt x="38799" y="99317"/>
                  </a:lnTo>
                  <a:lnTo>
                    <a:pt x="37911" y="99553"/>
                  </a:lnTo>
                  <a:lnTo>
                    <a:pt x="36948" y="99737"/>
                  </a:lnTo>
                  <a:lnTo>
                    <a:pt x="35911" y="99868"/>
                  </a:lnTo>
                  <a:lnTo>
                    <a:pt x="34800" y="99946"/>
                  </a:lnTo>
                  <a:lnTo>
                    <a:pt x="33615" y="99972"/>
                  </a:lnTo>
                  <a:lnTo>
                    <a:pt x="32222" y="99955"/>
                  </a:lnTo>
                  <a:lnTo>
                    <a:pt x="30838" y="99902"/>
                  </a:lnTo>
                  <a:lnTo>
                    <a:pt x="29463" y="99815"/>
                  </a:lnTo>
                  <a:lnTo>
                    <a:pt x="28097" y="99693"/>
                  </a:lnTo>
                  <a:lnTo>
                    <a:pt x="26739" y="99536"/>
                  </a:lnTo>
                  <a:lnTo>
                    <a:pt x="25390" y="99344"/>
                  </a:lnTo>
                  <a:lnTo>
                    <a:pt x="24050" y="99117"/>
                  </a:lnTo>
                  <a:lnTo>
                    <a:pt x="22718" y="98855"/>
                  </a:lnTo>
                  <a:lnTo>
                    <a:pt x="21395" y="98558"/>
                  </a:lnTo>
                  <a:lnTo>
                    <a:pt x="20081" y="98226"/>
                  </a:lnTo>
                  <a:lnTo>
                    <a:pt x="18335" y="89058"/>
                  </a:lnTo>
                  <a:lnTo>
                    <a:pt x="19732" y="89473"/>
                  </a:lnTo>
                  <a:lnTo>
                    <a:pt x="21129" y="89844"/>
                  </a:lnTo>
                  <a:lnTo>
                    <a:pt x="22526" y="90171"/>
                  </a:lnTo>
                  <a:lnTo>
                    <a:pt x="23923" y="90455"/>
                  </a:lnTo>
                  <a:lnTo>
                    <a:pt x="25320" y="90695"/>
                  </a:lnTo>
                  <a:lnTo>
                    <a:pt x="26717" y="90892"/>
                  </a:lnTo>
                  <a:lnTo>
                    <a:pt x="28114" y="91045"/>
                  </a:lnTo>
                  <a:lnTo>
                    <a:pt x="29511" y="91154"/>
                  </a:lnTo>
                  <a:lnTo>
                    <a:pt x="30908" y="91219"/>
                  </a:lnTo>
                  <a:lnTo>
                    <a:pt x="32305" y="91241"/>
                  </a:lnTo>
                  <a:lnTo>
                    <a:pt x="32646" y="91232"/>
                  </a:lnTo>
                  <a:lnTo>
                    <a:pt x="32969" y="91206"/>
                  </a:lnTo>
                  <a:lnTo>
                    <a:pt x="33274" y="91162"/>
                  </a:lnTo>
                  <a:lnTo>
                    <a:pt x="33562" y="91101"/>
                  </a:lnTo>
                  <a:lnTo>
                    <a:pt x="33833" y="91023"/>
                  </a:lnTo>
                  <a:lnTo>
                    <a:pt x="34086" y="90927"/>
                  </a:lnTo>
                  <a:lnTo>
                    <a:pt x="34322" y="90813"/>
                  </a:lnTo>
                  <a:lnTo>
                    <a:pt x="34540" y="90682"/>
                  </a:lnTo>
                  <a:lnTo>
                    <a:pt x="34741" y="90534"/>
                  </a:lnTo>
                  <a:lnTo>
                    <a:pt x="34925" y="90368"/>
                  </a:lnTo>
                  <a:lnTo>
                    <a:pt x="35090" y="90167"/>
                  </a:lnTo>
                  <a:lnTo>
                    <a:pt x="35239" y="89914"/>
                  </a:lnTo>
                  <a:lnTo>
                    <a:pt x="35370" y="89608"/>
                  </a:lnTo>
                  <a:lnTo>
                    <a:pt x="35483" y="89250"/>
                  </a:lnTo>
                  <a:lnTo>
                    <a:pt x="35579" y="88840"/>
                  </a:lnTo>
                  <a:lnTo>
                    <a:pt x="35658" y="88377"/>
                  </a:lnTo>
                  <a:lnTo>
                    <a:pt x="35719" y="87862"/>
                  </a:lnTo>
                  <a:lnTo>
                    <a:pt x="35763" y="87295"/>
                  </a:lnTo>
                  <a:lnTo>
                    <a:pt x="35789" y="86675"/>
                  </a:lnTo>
                  <a:lnTo>
                    <a:pt x="35798" y="86002"/>
                  </a:lnTo>
                  <a:lnTo>
                    <a:pt x="35798" y="30995"/>
                  </a:lnTo>
                  <a:lnTo>
                    <a:pt x="0" y="309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8457504" y="3865264"/>
              <a:ext cx="21828" cy="33178"/>
            </a:xfrm>
            <a:custGeom>
              <a:avLst/>
              <a:pathLst>
                <a:path w="21828" h="33178">
                  <a:moveTo>
                    <a:pt x="7858" y="0"/>
                  </a:moveTo>
                  <a:lnTo>
                    <a:pt x="9490" y="2728"/>
                  </a:lnTo>
                  <a:lnTo>
                    <a:pt x="11071" y="5500"/>
                  </a:lnTo>
                  <a:lnTo>
                    <a:pt x="12599" y="8316"/>
                  </a:lnTo>
                  <a:lnTo>
                    <a:pt x="14074" y="11175"/>
                  </a:lnTo>
                  <a:lnTo>
                    <a:pt x="15497" y="14079"/>
                  </a:lnTo>
                  <a:lnTo>
                    <a:pt x="16868" y="17025"/>
                  </a:lnTo>
                  <a:lnTo>
                    <a:pt x="18187" y="20016"/>
                  </a:lnTo>
                  <a:lnTo>
                    <a:pt x="19453" y="23050"/>
                  </a:lnTo>
                  <a:lnTo>
                    <a:pt x="20666" y="26128"/>
                  </a:lnTo>
                  <a:lnTo>
                    <a:pt x="21828" y="29249"/>
                  </a:lnTo>
                  <a:lnTo>
                    <a:pt x="13096" y="33178"/>
                  </a:lnTo>
                  <a:lnTo>
                    <a:pt x="12022" y="29895"/>
                  </a:lnTo>
                  <a:lnTo>
                    <a:pt x="10896" y="26682"/>
                  </a:lnTo>
                  <a:lnTo>
                    <a:pt x="9717" y="23539"/>
                  </a:lnTo>
                  <a:lnTo>
                    <a:pt x="8486" y="20466"/>
                  </a:lnTo>
                  <a:lnTo>
                    <a:pt x="7203" y="17462"/>
                  </a:lnTo>
                  <a:lnTo>
                    <a:pt x="5867" y="14528"/>
                  </a:lnTo>
                  <a:lnTo>
                    <a:pt x="4479" y="11664"/>
                  </a:lnTo>
                  <a:lnTo>
                    <a:pt x="3038" y="8870"/>
                  </a:lnTo>
                  <a:lnTo>
                    <a:pt x="1545" y="614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8536522" y="3826847"/>
              <a:ext cx="20081" cy="100409"/>
            </a:xfrm>
            <a:custGeom>
              <a:avLst/>
              <a:pathLst>
                <a:path w="20081" h="100409">
                  <a:moveTo>
                    <a:pt x="7858" y="27066"/>
                  </a:moveTo>
                  <a:lnTo>
                    <a:pt x="7858" y="100409"/>
                  </a:lnTo>
                  <a:lnTo>
                    <a:pt x="0" y="100409"/>
                  </a:lnTo>
                  <a:lnTo>
                    <a:pt x="0" y="0"/>
                  </a:lnTo>
                  <a:lnTo>
                    <a:pt x="7858" y="0"/>
                  </a:lnTo>
                  <a:lnTo>
                    <a:pt x="7858" y="16589"/>
                  </a:lnTo>
                  <a:lnTo>
                    <a:pt x="9237" y="17811"/>
                  </a:lnTo>
                  <a:lnTo>
                    <a:pt x="10582" y="19034"/>
                  </a:lnTo>
                  <a:lnTo>
                    <a:pt x="11891" y="20256"/>
                  </a:lnTo>
                  <a:lnTo>
                    <a:pt x="13166" y="21478"/>
                  </a:lnTo>
                  <a:lnTo>
                    <a:pt x="14406" y="22701"/>
                  </a:lnTo>
                  <a:lnTo>
                    <a:pt x="15611" y="23923"/>
                  </a:lnTo>
                  <a:lnTo>
                    <a:pt x="16781" y="25146"/>
                  </a:lnTo>
                  <a:lnTo>
                    <a:pt x="17916" y="26368"/>
                  </a:lnTo>
                  <a:lnTo>
                    <a:pt x="19016" y="27590"/>
                  </a:lnTo>
                  <a:lnTo>
                    <a:pt x="20081" y="28813"/>
                  </a:lnTo>
                  <a:lnTo>
                    <a:pt x="14843" y="36234"/>
                  </a:lnTo>
                  <a:lnTo>
                    <a:pt x="14144" y="35278"/>
                  </a:lnTo>
                  <a:lnTo>
                    <a:pt x="13446" y="34331"/>
                  </a:lnTo>
                  <a:lnTo>
                    <a:pt x="12747" y="33392"/>
                  </a:lnTo>
                  <a:lnTo>
                    <a:pt x="12049" y="32462"/>
                  </a:lnTo>
                  <a:lnTo>
                    <a:pt x="11350" y="31541"/>
                  </a:lnTo>
                  <a:lnTo>
                    <a:pt x="10652" y="30629"/>
                  </a:lnTo>
                  <a:lnTo>
                    <a:pt x="9953" y="29725"/>
                  </a:lnTo>
                  <a:lnTo>
                    <a:pt x="9255" y="28830"/>
                  </a:lnTo>
                  <a:lnTo>
                    <a:pt x="8556" y="279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8521243" y="3848675"/>
              <a:ext cx="11350" cy="32742"/>
            </a:xfrm>
            <a:custGeom>
              <a:avLst/>
              <a:pathLst>
                <a:path w="11350" h="32742">
                  <a:moveTo>
                    <a:pt x="3929" y="0"/>
                  </a:moveTo>
                  <a:lnTo>
                    <a:pt x="11350" y="1746"/>
                  </a:lnTo>
                  <a:lnTo>
                    <a:pt x="11154" y="5120"/>
                  </a:lnTo>
                  <a:lnTo>
                    <a:pt x="10914" y="8434"/>
                  </a:lnTo>
                  <a:lnTo>
                    <a:pt x="10630" y="11686"/>
                  </a:lnTo>
                  <a:lnTo>
                    <a:pt x="10302" y="14878"/>
                  </a:lnTo>
                  <a:lnTo>
                    <a:pt x="9931" y="18008"/>
                  </a:lnTo>
                  <a:lnTo>
                    <a:pt x="9517" y="21077"/>
                  </a:lnTo>
                  <a:lnTo>
                    <a:pt x="9058" y="24085"/>
                  </a:lnTo>
                  <a:lnTo>
                    <a:pt x="8556" y="27031"/>
                  </a:lnTo>
                  <a:lnTo>
                    <a:pt x="8010" y="29917"/>
                  </a:lnTo>
                  <a:lnTo>
                    <a:pt x="7421" y="32742"/>
                  </a:lnTo>
                  <a:lnTo>
                    <a:pt x="0" y="29249"/>
                  </a:lnTo>
                  <a:lnTo>
                    <a:pt x="589" y="26285"/>
                  </a:lnTo>
                  <a:lnTo>
                    <a:pt x="1135" y="23329"/>
                  </a:lnTo>
                  <a:lnTo>
                    <a:pt x="1637" y="20383"/>
                  </a:lnTo>
                  <a:lnTo>
                    <a:pt x="2095" y="17445"/>
                  </a:lnTo>
                  <a:lnTo>
                    <a:pt x="2510" y="14515"/>
                  </a:lnTo>
                  <a:lnTo>
                    <a:pt x="2881" y="11595"/>
                  </a:lnTo>
                  <a:lnTo>
                    <a:pt x="3208" y="8683"/>
                  </a:lnTo>
                  <a:lnTo>
                    <a:pt x="3492" y="5780"/>
                  </a:lnTo>
                  <a:lnTo>
                    <a:pt x="3732" y="28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8553112" y="3827283"/>
              <a:ext cx="69850" cy="96043"/>
            </a:xfrm>
            <a:custGeom>
              <a:avLst/>
              <a:pathLst>
                <a:path w="69850" h="96043">
                  <a:moveTo>
                    <a:pt x="13096" y="5675"/>
                  </a:moveTo>
                  <a:lnTo>
                    <a:pt x="20955" y="8294"/>
                  </a:lnTo>
                  <a:lnTo>
                    <a:pt x="20684" y="9940"/>
                  </a:lnTo>
                  <a:lnTo>
                    <a:pt x="20396" y="11560"/>
                  </a:lnTo>
                  <a:lnTo>
                    <a:pt x="20090" y="13153"/>
                  </a:lnTo>
                  <a:lnTo>
                    <a:pt x="19767" y="14720"/>
                  </a:lnTo>
                  <a:lnTo>
                    <a:pt x="19427" y="16261"/>
                  </a:lnTo>
                  <a:lnTo>
                    <a:pt x="19069" y="17776"/>
                  </a:lnTo>
                  <a:lnTo>
                    <a:pt x="18693" y="19265"/>
                  </a:lnTo>
                  <a:lnTo>
                    <a:pt x="18300" y="20727"/>
                  </a:lnTo>
                  <a:lnTo>
                    <a:pt x="17890" y="22164"/>
                  </a:lnTo>
                  <a:lnTo>
                    <a:pt x="17462" y="23574"/>
                  </a:lnTo>
                  <a:lnTo>
                    <a:pt x="33615" y="23574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23574"/>
                  </a:lnTo>
                  <a:lnTo>
                    <a:pt x="67230" y="23574"/>
                  </a:lnTo>
                  <a:lnTo>
                    <a:pt x="67230" y="31869"/>
                  </a:lnTo>
                  <a:lnTo>
                    <a:pt x="42346" y="31869"/>
                  </a:lnTo>
                  <a:lnTo>
                    <a:pt x="42346" y="55880"/>
                  </a:lnTo>
                  <a:lnTo>
                    <a:pt x="65920" y="55880"/>
                  </a:lnTo>
                  <a:lnTo>
                    <a:pt x="65920" y="64174"/>
                  </a:lnTo>
                  <a:lnTo>
                    <a:pt x="42346" y="64174"/>
                  </a:lnTo>
                  <a:lnTo>
                    <a:pt x="42346" y="87749"/>
                  </a:lnTo>
                  <a:lnTo>
                    <a:pt x="69850" y="87749"/>
                  </a:lnTo>
                  <a:lnTo>
                    <a:pt x="69850" y="96043"/>
                  </a:lnTo>
                  <a:lnTo>
                    <a:pt x="3929" y="96043"/>
                  </a:lnTo>
                  <a:lnTo>
                    <a:pt x="3929" y="87749"/>
                  </a:lnTo>
                  <a:lnTo>
                    <a:pt x="33615" y="87749"/>
                  </a:lnTo>
                  <a:lnTo>
                    <a:pt x="33615" y="64174"/>
                  </a:lnTo>
                  <a:lnTo>
                    <a:pt x="9167" y="64174"/>
                  </a:lnTo>
                  <a:lnTo>
                    <a:pt x="9167" y="55880"/>
                  </a:lnTo>
                  <a:lnTo>
                    <a:pt x="33615" y="55880"/>
                  </a:lnTo>
                  <a:lnTo>
                    <a:pt x="33615" y="31869"/>
                  </a:lnTo>
                  <a:lnTo>
                    <a:pt x="14843" y="31869"/>
                  </a:lnTo>
                  <a:lnTo>
                    <a:pt x="14218" y="34104"/>
                  </a:lnTo>
                  <a:lnTo>
                    <a:pt x="13568" y="36269"/>
                  </a:lnTo>
                  <a:lnTo>
                    <a:pt x="12891" y="38365"/>
                  </a:lnTo>
                  <a:lnTo>
                    <a:pt x="12188" y="40390"/>
                  </a:lnTo>
                  <a:lnTo>
                    <a:pt x="11459" y="42346"/>
                  </a:lnTo>
                  <a:lnTo>
                    <a:pt x="10704" y="44232"/>
                  </a:lnTo>
                  <a:lnTo>
                    <a:pt x="9923" y="46048"/>
                  </a:lnTo>
                  <a:lnTo>
                    <a:pt x="9115" y="47794"/>
                  </a:lnTo>
                  <a:lnTo>
                    <a:pt x="8281" y="49471"/>
                  </a:lnTo>
                  <a:lnTo>
                    <a:pt x="7421" y="51077"/>
                  </a:lnTo>
                  <a:lnTo>
                    <a:pt x="0" y="45402"/>
                  </a:lnTo>
                  <a:lnTo>
                    <a:pt x="1781" y="41861"/>
                  </a:lnTo>
                  <a:lnTo>
                    <a:pt x="3457" y="38225"/>
                  </a:lnTo>
                  <a:lnTo>
                    <a:pt x="5029" y="34492"/>
                  </a:lnTo>
                  <a:lnTo>
                    <a:pt x="6496" y="30664"/>
                  </a:lnTo>
                  <a:lnTo>
                    <a:pt x="7858" y="26739"/>
                  </a:lnTo>
                  <a:lnTo>
                    <a:pt x="9115" y="22718"/>
                  </a:lnTo>
                  <a:lnTo>
                    <a:pt x="10267" y="18601"/>
                  </a:lnTo>
                  <a:lnTo>
                    <a:pt x="11315" y="14389"/>
                  </a:lnTo>
                  <a:lnTo>
                    <a:pt x="12258" y="100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8633439" y="3826847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2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5" y="97790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4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8665308" y="3826410"/>
              <a:ext cx="69413" cy="100845"/>
            </a:xfrm>
            <a:custGeom>
              <a:avLst/>
              <a:pathLst>
                <a:path w="69413" h="100845">
                  <a:moveTo>
                    <a:pt x="19208" y="93424"/>
                  </a:moveTo>
                  <a:lnTo>
                    <a:pt x="19208" y="100845"/>
                  </a:lnTo>
                  <a:lnTo>
                    <a:pt x="10477" y="100845"/>
                  </a:lnTo>
                  <a:lnTo>
                    <a:pt x="10477" y="37544"/>
                  </a:lnTo>
                  <a:lnTo>
                    <a:pt x="9866" y="38491"/>
                  </a:lnTo>
                  <a:lnTo>
                    <a:pt x="9255" y="39412"/>
                  </a:lnTo>
                  <a:lnTo>
                    <a:pt x="8643" y="40307"/>
                  </a:lnTo>
                  <a:lnTo>
                    <a:pt x="8032" y="41176"/>
                  </a:lnTo>
                  <a:lnTo>
                    <a:pt x="7421" y="42019"/>
                  </a:lnTo>
                  <a:lnTo>
                    <a:pt x="6810" y="42835"/>
                  </a:lnTo>
                  <a:lnTo>
                    <a:pt x="6199" y="43625"/>
                  </a:lnTo>
                  <a:lnTo>
                    <a:pt x="5588" y="44389"/>
                  </a:lnTo>
                  <a:lnTo>
                    <a:pt x="4976" y="45127"/>
                  </a:lnTo>
                  <a:lnTo>
                    <a:pt x="4365" y="45839"/>
                  </a:lnTo>
                  <a:lnTo>
                    <a:pt x="0" y="37107"/>
                  </a:lnTo>
                  <a:lnTo>
                    <a:pt x="2374" y="33593"/>
                  </a:lnTo>
                  <a:lnTo>
                    <a:pt x="4610" y="30035"/>
                  </a:lnTo>
                  <a:lnTo>
                    <a:pt x="6705" y="26433"/>
                  </a:lnTo>
                  <a:lnTo>
                    <a:pt x="8661" y="22788"/>
                  </a:lnTo>
                  <a:lnTo>
                    <a:pt x="10477" y="19099"/>
                  </a:lnTo>
                  <a:lnTo>
                    <a:pt x="12153" y="15367"/>
                  </a:lnTo>
                  <a:lnTo>
                    <a:pt x="13690" y="11590"/>
                  </a:lnTo>
                  <a:lnTo>
                    <a:pt x="15087" y="7770"/>
                  </a:lnTo>
                  <a:lnTo>
                    <a:pt x="16344" y="3907"/>
                  </a:lnTo>
                  <a:lnTo>
                    <a:pt x="17462" y="0"/>
                  </a:lnTo>
                  <a:lnTo>
                    <a:pt x="26193" y="3055"/>
                  </a:lnTo>
                  <a:lnTo>
                    <a:pt x="25665" y="4623"/>
                  </a:lnTo>
                  <a:lnTo>
                    <a:pt x="25128" y="6181"/>
                  </a:lnTo>
                  <a:lnTo>
                    <a:pt x="24582" y="7731"/>
                  </a:lnTo>
                  <a:lnTo>
                    <a:pt x="24028" y="9272"/>
                  </a:lnTo>
                  <a:lnTo>
                    <a:pt x="23465" y="10804"/>
                  </a:lnTo>
                  <a:lnTo>
                    <a:pt x="22893" y="12328"/>
                  </a:lnTo>
                  <a:lnTo>
                    <a:pt x="22312" y="13843"/>
                  </a:lnTo>
                  <a:lnTo>
                    <a:pt x="21723" y="15349"/>
                  </a:lnTo>
                  <a:lnTo>
                    <a:pt x="21125" y="16846"/>
                  </a:lnTo>
                  <a:lnTo>
                    <a:pt x="20518" y="18335"/>
                  </a:lnTo>
                  <a:lnTo>
                    <a:pt x="39290" y="18335"/>
                  </a:lnTo>
                  <a:lnTo>
                    <a:pt x="38753" y="16694"/>
                  </a:lnTo>
                  <a:lnTo>
                    <a:pt x="38190" y="15087"/>
                  </a:lnTo>
                  <a:lnTo>
                    <a:pt x="37601" y="13515"/>
                  </a:lnTo>
                  <a:lnTo>
                    <a:pt x="36985" y="11979"/>
                  </a:lnTo>
                  <a:lnTo>
                    <a:pt x="36343" y="10477"/>
                  </a:lnTo>
                  <a:lnTo>
                    <a:pt x="35675" y="9010"/>
                  </a:lnTo>
                  <a:lnTo>
                    <a:pt x="34981" y="7578"/>
                  </a:lnTo>
                  <a:lnTo>
                    <a:pt x="34261" y="6181"/>
                  </a:lnTo>
                  <a:lnTo>
                    <a:pt x="33514" y="4819"/>
                  </a:lnTo>
                  <a:lnTo>
                    <a:pt x="32742" y="3492"/>
                  </a:lnTo>
                  <a:lnTo>
                    <a:pt x="41036" y="436"/>
                  </a:lnTo>
                  <a:lnTo>
                    <a:pt x="41975" y="2108"/>
                  </a:lnTo>
                  <a:lnTo>
                    <a:pt x="42870" y="3806"/>
                  </a:lnTo>
                  <a:lnTo>
                    <a:pt x="43721" y="5531"/>
                  </a:lnTo>
                  <a:lnTo>
                    <a:pt x="44529" y="7281"/>
                  </a:lnTo>
                  <a:lnTo>
                    <a:pt x="45293" y="9058"/>
                  </a:lnTo>
                  <a:lnTo>
                    <a:pt x="46013" y="10861"/>
                  </a:lnTo>
                  <a:lnTo>
                    <a:pt x="46690" y="12690"/>
                  </a:lnTo>
                  <a:lnTo>
                    <a:pt x="47323" y="14546"/>
                  </a:lnTo>
                  <a:lnTo>
                    <a:pt x="47912" y="16427"/>
                  </a:lnTo>
                  <a:lnTo>
                    <a:pt x="48458" y="18335"/>
                  </a:lnTo>
                  <a:lnTo>
                    <a:pt x="68540" y="18335"/>
                  </a:lnTo>
                  <a:lnTo>
                    <a:pt x="68540" y="26630"/>
                  </a:lnTo>
                  <a:lnTo>
                    <a:pt x="46275" y="26630"/>
                  </a:lnTo>
                  <a:lnTo>
                    <a:pt x="46275" y="41036"/>
                  </a:lnTo>
                  <a:lnTo>
                    <a:pt x="65920" y="41036"/>
                  </a:lnTo>
                  <a:lnTo>
                    <a:pt x="65920" y="48458"/>
                  </a:lnTo>
                  <a:lnTo>
                    <a:pt x="46275" y="48458"/>
                  </a:lnTo>
                  <a:lnTo>
                    <a:pt x="46275" y="63301"/>
                  </a:lnTo>
                  <a:lnTo>
                    <a:pt x="65920" y="63301"/>
                  </a:lnTo>
                  <a:lnTo>
                    <a:pt x="65920" y="71159"/>
                  </a:lnTo>
                  <a:lnTo>
                    <a:pt x="46275" y="71159"/>
                  </a:lnTo>
                  <a:lnTo>
                    <a:pt x="46275" y="85566"/>
                  </a:lnTo>
                  <a:lnTo>
                    <a:pt x="69413" y="85566"/>
                  </a:lnTo>
                  <a:lnTo>
                    <a:pt x="69413" y="934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8684517" y="3853040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8684517" y="3874868"/>
              <a:ext cx="18772" cy="14843"/>
            </a:xfrm>
            <a:custGeom>
              <a:avLst/>
              <a:pathLst>
                <a:path w="18772" h="14843">
                  <a:moveTo>
                    <a:pt x="0" y="0"/>
                  </a:moveTo>
                  <a:lnTo>
                    <a:pt x="0" y="14843"/>
                  </a:lnTo>
                  <a:lnTo>
                    <a:pt x="18772" y="14843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8684517" y="3897570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8746509" y="3826847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8745636" y="3847365"/>
              <a:ext cx="98226" cy="79890"/>
            </a:xfrm>
            <a:custGeom>
              <a:avLst/>
              <a:pathLst>
                <a:path w="98226" h="79890">
                  <a:moveTo>
                    <a:pt x="1746" y="8731"/>
                  </a:moveTo>
                  <a:lnTo>
                    <a:pt x="33615" y="8731"/>
                  </a:lnTo>
                  <a:lnTo>
                    <a:pt x="34134" y="7858"/>
                  </a:lnTo>
                  <a:lnTo>
                    <a:pt x="34645" y="6985"/>
                  </a:lnTo>
                  <a:lnTo>
                    <a:pt x="35147" y="6111"/>
                  </a:lnTo>
                  <a:lnTo>
                    <a:pt x="35640" y="5238"/>
                  </a:lnTo>
                  <a:lnTo>
                    <a:pt x="36125" y="4365"/>
                  </a:lnTo>
                  <a:lnTo>
                    <a:pt x="36601" y="3492"/>
                  </a:lnTo>
                  <a:lnTo>
                    <a:pt x="37068" y="2619"/>
                  </a:lnTo>
                  <a:lnTo>
                    <a:pt x="37526" y="1746"/>
                  </a:lnTo>
                  <a:lnTo>
                    <a:pt x="37976" y="873"/>
                  </a:lnTo>
                  <a:lnTo>
                    <a:pt x="38417" y="0"/>
                  </a:lnTo>
                  <a:lnTo>
                    <a:pt x="47148" y="2182"/>
                  </a:lnTo>
                  <a:lnTo>
                    <a:pt x="46882" y="2876"/>
                  </a:lnTo>
                  <a:lnTo>
                    <a:pt x="46607" y="3562"/>
                  </a:lnTo>
                  <a:lnTo>
                    <a:pt x="46323" y="4239"/>
                  </a:lnTo>
                  <a:lnTo>
                    <a:pt x="46031" y="4906"/>
                  </a:lnTo>
                  <a:lnTo>
                    <a:pt x="45729" y="5566"/>
                  </a:lnTo>
                  <a:lnTo>
                    <a:pt x="45419" y="6216"/>
                  </a:lnTo>
                  <a:lnTo>
                    <a:pt x="45101" y="6858"/>
                  </a:lnTo>
                  <a:lnTo>
                    <a:pt x="44773" y="7491"/>
                  </a:lnTo>
                  <a:lnTo>
                    <a:pt x="44437" y="8115"/>
                  </a:lnTo>
                  <a:lnTo>
                    <a:pt x="44092" y="8731"/>
                  </a:lnTo>
                  <a:lnTo>
                    <a:pt x="98226" y="8731"/>
                  </a:lnTo>
                  <a:lnTo>
                    <a:pt x="98226" y="16589"/>
                  </a:lnTo>
                  <a:lnTo>
                    <a:pt x="39290" y="16589"/>
                  </a:lnTo>
                  <a:lnTo>
                    <a:pt x="38037" y="18593"/>
                  </a:lnTo>
                  <a:lnTo>
                    <a:pt x="36723" y="20588"/>
                  </a:lnTo>
                  <a:lnTo>
                    <a:pt x="35348" y="22574"/>
                  </a:lnTo>
                  <a:lnTo>
                    <a:pt x="33912" y="24552"/>
                  </a:lnTo>
                  <a:lnTo>
                    <a:pt x="32414" y="26521"/>
                  </a:lnTo>
                  <a:lnTo>
                    <a:pt x="30856" y="28481"/>
                  </a:lnTo>
                  <a:lnTo>
                    <a:pt x="29236" y="30432"/>
                  </a:lnTo>
                  <a:lnTo>
                    <a:pt x="27555" y="32375"/>
                  </a:lnTo>
                  <a:lnTo>
                    <a:pt x="25813" y="34309"/>
                  </a:lnTo>
                  <a:lnTo>
                    <a:pt x="24010" y="36234"/>
                  </a:lnTo>
                  <a:lnTo>
                    <a:pt x="24010" y="79890"/>
                  </a:lnTo>
                  <a:lnTo>
                    <a:pt x="15716" y="79890"/>
                  </a:lnTo>
                  <a:lnTo>
                    <a:pt x="15716" y="43656"/>
                  </a:lnTo>
                  <a:lnTo>
                    <a:pt x="14834" y="44437"/>
                  </a:lnTo>
                  <a:lnTo>
                    <a:pt x="13935" y="45210"/>
                  </a:lnTo>
                  <a:lnTo>
                    <a:pt x="13018" y="45974"/>
                  </a:lnTo>
                  <a:lnTo>
                    <a:pt x="12084" y="46729"/>
                  </a:lnTo>
                  <a:lnTo>
                    <a:pt x="11132" y="47476"/>
                  </a:lnTo>
                  <a:lnTo>
                    <a:pt x="10163" y="48213"/>
                  </a:lnTo>
                  <a:lnTo>
                    <a:pt x="9176" y="48943"/>
                  </a:lnTo>
                  <a:lnTo>
                    <a:pt x="8172" y="49663"/>
                  </a:lnTo>
                  <a:lnTo>
                    <a:pt x="7150" y="50374"/>
                  </a:lnTo>
                  <a:lnTo>
                    <a:pt x="6111" y="51077"/>
                  </a:lnTo>
                  <a:lnTo>
                    <a:pt x="0" y="44092"/>
                  </a:lnTo>
                  <a:lnTo>
                    <a:pt x="3902" y="41224"/>
                  </a:lnTo>
                  <a:lnTo>
                    <a:pt x="7578" y="38382"/>
                  </a:lnTo>
                  <a:lnTo>
                    <a:pt x="11027" y="35566"/>
                  </a:lnTo>
                  <a:lnTo>
                    <a:pt x="14249" y="32777"/>
                  </a:lnTo>
                  <a:lnTo>
                    <a:pt x="17244" y="30013"/>
                  </a:lnTo>
                  <a:lnTo>
                    <a:pt x="20012" y="27276"/>
                  </a:lnTo>
                  <a:lnTo>
                    <a:pt x="22552" y="24565"/>
                  </a:lnTo>
                  <a:lnTo>
                    <a:pt x="24866" y="21880"/>
                  </a:lnTo>
                  <a:lnTo>
                    <a:pt x="26953" y="19221"/>
                  </a:lnTo>
                  <a:lnTo>
                    <a:pt x="28813" y="16589"/>
                  </a:lnTo>
                  <a:lnTo>
                    <a:pt x="1746" y="165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8777505" y="3871376"/>
              <a:ext cx="68103" cy="55006"/>
            </a:xfrm>
            <a:custGeom>
              <a:avLst/>
              <a:pathLst>
                <a:path w="68103" h="55006">
                  <a:moveTo>
                    <a:pt x="9604" y="0"/>
                  </a:moveTo>
                  <a:lnTo>
                    <a:pt x="56753" y="0"/>
                  </a:lnTo>
                  <a:lnTo>
                    <a:pt x="56753" y="8294"/>
                  </a:lnTo>
                  <a:lnTo>
                    <a:pt x="55251" y="9591"/>
                  </a:lnTo>
                  <a:lnTo>
                    <a:pt x="53714" y="10861"/>
                  </a:lnTo>
                  <a:lnTo>
                    <a:pt x="52143" y="12105"/>
                  </a:lnTo>
                  <a:lnTo>
                    <a:pt x="50536" y="13323"/>
                  </a:lnTo>
                  <a:lnTo>
                    <a:pt x="48895" y="14515"/>
                  </a:lnTo>
                  <a:lnTo>
                    <a:pt x="47218" y="15681"/>
                  </a:lnTo>
                  <a:lnTo>
                    <a:pt x="45507" y="16820"/>
                  </a:lnTo>
                  <a:lnTo>
                    <a:pt x="43761" y="17933"/>
                  </a:lnTo>
                  <a:lnTo>
                    <a:pt x="41979" y="19021"/>
                  </a:lnTo>
                  <a:lnTo>
                    <a:pt x="40163" y="20081"/>
                  </a:lnTo>
                  <a:lnTo>
                    <a:pt x="40163" y="23137"/>
                  </a:lnTo>
                  <a:lnTo>
                    <a:pt x="68103" y="23137"/>
                  </a:lnTo>
                  <a:lnTo>
                    <a:pt x="68103" y="30995"/>
                  </a:lnTo>
                  <a:lnTo>
                    <a:pt x="40163" y="30995"/>
                  </a:lnTo>
                  <a:lnTo>
                    <a:pt x="40163" y="46712"/>
                  </a:lnTo>
                  <a:lnTo>
                    <a:pt x="40137" y="47561"/>
                  </a:lnTo>
                  <a:lnTo>
                    <a:pt x="40058" y="48362"/>
                  </a:lnTo>
                  <a:lnTo>
                    <a:pt x="39928" y="49115"/>
                  </a:lnTo>
                  <a:lnTo>
                    <a:pt x="39744" y="49820"/>
                  </a:lnTo>
                  <a:lnTo>
                    <a:pt x="39508" y="50477"/>
                  </a:lnTo>
                  <a:lnTo>
                    <a:pt x="39220" y="51086"/>
                  </a:lnTo>
                  <a:lnTo>
                    <a:pt x="38880" y="51647"/>
                  </a:lnTo>
                  <a:lnTo>
                    <a:pt x="38487" y="52160"/>
                  </a:lnTo>
                  <a:lnTo>
                    <a:pt x="38042" y="52625"/>
                  </a:lnTo>
                  <a:lnTo>
                    <a:pt x="37544" y="53042"/>
                  </a:lnTo>
                  <a:lnTo>
                    <a:pt x="36994" y="53415"/>
                  </a:lnTo>
                  <a:lnTo>
                    <a:pt x="36391" y="53749"/>
                  </a:lnTo>
                  <a:lnTo>
                    <a:pt x="35737" y="54044"/>
                  </a:lnTo>
                  <a:lnTo>
                    <a:pt x="35029" y="54299"/>
                  </a:lnTo>
                  <a:lnTo>
                    <a:pt x="34270" y="54515"/>
                  </a:lnTo>
                  <a:lnTo>
                    <a:pt x="33458" y="54692"/>
                  </a:lnTo>
                  <a:lnTo>
                    <a:pt x="32593" y="54830"/>
                  </a:lnTo>
                  <a:lnTo>
                    <a:pt x="31676" y="54928"/>
                  </a:lnTo>
                  <a:lnTo>
                    <a:pt x="30707" y="54987"/>
                  </a:lnTo>
                  <a:lnTo>
                    <a:pt x="29686" y="55006"/>
                  </a:lnTo>
                  <a:lnTo>
                    <a:pt x="28642" y="54998"/>
                  </a:lnTo>
                  <a:lnTo>
                    <a:pt x="27608" y="54971"/>
                  </a:lnTo>
                  <a:lnTo>
                    <a:pt x="26582" y="54928"/>
                  </a:lnTo>
                  <a:lnTo>
                    <a:pt x="25565" y="54867"/>
                  </a:lnTo>
                  <a:lnTo>
                    <a:pt x="24556" y="54788"/>
                  </a:lnTo>
                  <a:lnTo>
                    <a:pt x="23556" y="54692"/>
                  </a:lnTo>
                  <a:lnTo>
                    <a:pt x="22565" y="54579"/>
                  </a:lnTo>
                  <a:lnTo>
                    <a:pt x="21583" y="54448"/>
                  </a:lnTo>
                  <a:lnTo>
                    <a:pt x="20610" y="54299"/>
                  </a:lnTo>
                  <a:lnTo>
                    <a:pt x="19645" y="54133"/>
                  </a:lnTo>
                  <a:lnTo>
                    <a:pt x="18335" y="45839"/>
                  </a:lnTo>
                  <a:lnTo>
                    <a:pt x="19134" y="46004"/>
                  </a:lnTo>
                  <a:lnTo>
                    <a:pt x="19959" y="46153"/>
                  </a:lnTo>
                  <a:lnTo>
                    <a:pt x="20810" y="46284"/>
                  </a:lnTo>
                  <a:lnTo>
                    <a:pt x="21688" y="46397"/>
                  </a:lnTo>
                  <a:lnTo>
                    <a:pt x="22592" y="46493"/>
                  </a:lnTo>
                  <a:lnTo>
                    <a:pt x="23521" y="46572"/>
                  </a:lnTo>
                  <a:lnTo>
                    <a:pt x="24478" y="46633"/>
                  </a:lnTo>
                  <a:lnTo>
                    <a:pt x="25460" y="46677"/>
                  </a:lnTo>
                  <a:lnTo>
                    <a:pt x="26468" y="46703"/>
                  </a:lnTo>
                  <a:lnTo>
                    <a:pt x="27503" y="46712"/>
                  </a:lnTo>
                  <a:lnTo>
                    <a:pt x="28332" y="46699"/>
                  </a:lnTo>
                  <a:lnTo>
                    <a:pt x="29075" y="46659"/>
                  </a:lnTo>
                  <a:lnTo>
                    <a:pt x="29729" y="46594"/>
                  </a:lnTo>
                  <a:lnTo>
                    <a:pt x="30297" y="46502"/>
                  </a:lnTo>
                  <a:lnTo>
                    <a:pt x="30777" y="46384"/>
                  </a:lnTo>
                  <a:lnTo>
                    <a:pt x="31170" y="46240"/>
                  </a:lnTo>
                  <a:lnTo>
                    <a:pt x="31476" y="46070"/>
                  </a:lnTo>
                  <a:lnTo>
                    <a:pt x="31694" y="45873"/>
                  </a:lnTo>
                  <a:lnTo>
                    <a:pt x="31825" y="45651"/>
                  </a:lnTo>
                  <a:lnTo>
                    <a:pt x="31869" y="45402"/>
                  </a:lnTo>
                  <a:lnTo>
                    <a:pt x="31869" y="30995"/>
                  </a:lnTo>
                  <a:lnTo>
                    <a:pt x="0" y="30995"/>
                  </a:lnTo>
                  <a:lnTo>
                    <a:pt x="0" y="23137"/>
                  </a:lnTo>
                  <a:lnTo>
                    <a:pt x="31869" y="23137"/>
                  </a:lnTo>
                  <a:lnTo>
                    <a:pt x="31869" y="15716"/>
                  </a:lnTo>
                  <a:lnTo>
                    <a:pt x="33252" y="14847"/>
                  </a:lnTo>
                  <a:lnTo>
                    <a:pt x="34610" y="13987"/>
                  </a:lnTo>
                  <a:lnTo>
                    <a:pt x="35942" y="13136"/>
                  </a:lnTo>
                  <a:lnTo>
                    <a:pt x="37247" y="12293"/>
                  </a:lnTo>
                  <a:lnTo>
                    <a:pt x="38526" y="11459"/>
                  </a:lnTo>
                  <a:lnTo>
                    <a:pt x="39779" y="10634"/>
                  </a:lnTo>
                  <a:lnTo>
                    <a:pt x="41006" y="9818"/>
                  </a:lnTo>
                  <a:lnTo>
                    <a:pt x="42206" y="9010"/>
                  </a:lnTo>
                  <a:lnTo>
                    <a:pt x="43381" y="8211"/>
                  </a:lnTo>
                  <a:lnTo>
                    <a:pt x="44529" y="7421"/>
                  </a:lnTo>
                  <a:lnTo>
                    <a:pt x="9604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6733956" y="4045429"/>
              <a:ext cx="100845" cy="46712"/>
            </a:xfrm>
            <a:custGeom>
              <a:avLst/>
              <a:pathLst>
                <a:path w="100845" h="46712">
                  <a:moveTo>
                    <a:pt x="50204" y="0"/>
                  </a:moveTo>
                  <a:lnTo>
                    <a:pt x="59372" y="3055"/>
                  </a:lnTo>
                  <a:lnTo>
                    <a:pt x="59018" y="3575"/>
                  </a:lnTo>
                  <a:lnTo>
                    <a:pt x="58656" y="4086"/>
                  </a:lnTo>
                  <a:lnTo>
                    <a:pt x="58285" y="4588"/>
                  </a:lnTo>
                  <a:lnTo>
                    <a:pt x="57905" y="5081"/>
                  </a:lnTo>
                  <a:lnTo>
                    <a:pt x="57517" y="5566"/>
                  </a:lnTo>
                  <a:lnTo>
                    <a:pt x="57119" y="6042"/>
                  </a:lnTo>
                  <a:lnTo>
                    <a:pt x="56713" y="6509"/>
                  </a:lnTo>
                  <a:lnTo>
                    <a:pt x="56299" y="6967"/>
                  </a:lnTo>
                  <a:lnTo>
                    <a:pt x="55875" y="7417"/>
                  </a:lnTo>
                  <a:lnTo>
                    <a:pt x="55443" y="7858"/>
                  </a:lnTo>
                  <a:lnTo>
                    <a:pt x="59826" y="11695"/>
                  </a:lnTo>
                  <a:lnTo>
                    <a:pt x="64244" y="15349"/>
                  </a:lnTo>
                  <a:lnTo>
                    <a:pt x="68697" y="18820"/>
                  </a:lnTo>
                  <a:lnTo>
                    <a:pt x="73185" y="22107"/>
                  </a:lnTo>
                  <a:lnTo>
                    <a:pt x="77708" y="25211"/>
                  </a:lnTo>
                  <a:lnTo>
                    <a:pt x="82265" y="28132"/>
                  </a:lnTo>
                  <a:lnTo>
                    <a:pt x="86858" y="30869"/>
                  </a:lnTo>
                  <a:lnTo>
                    <a:pt x="91486" y="33423"/>
                  </a:lnTo>
                  <a:lnTo>
                    <a:pt x="96148" y="35793"/>
                  </a:lnTo>
                  <a:lnTo>
                    <a:pt x="100845" y="37980"/>
                  </a:lnTo>
                  <a:lnTo>
                    <a:pt x="95607" y="46712"/>
                  </a:lnTo>
                  <a:lnTo>
                    <a:pt x="91066" y="44494"/>
                  </a:lnTo>
                  <a:lnTo>
                    <a:pt x="86526" y="42032"/>
                  </a:lnTo>
                  <a:lnTo>
                    <a:pt x="81986" y="39325"/>
                  </a:lnTo>
                  <a:lnTo>
                    <a:pt x="77446" y="36374"/>
                  </a:lnTo>
                  <a:lnTo>
                    <a:pt x="72905" y="33178"/>
                  </a:lnTo>
                  <a:lnTo>
                    <a:pt x="68365" y="29738"/>
                  </a:lnTo>
                  <a:lnTo>
                    <a:pt x="63825" y="26054"/>
                  </a:lnTo>
                  <a:lnTo>
                    <a:pt x="59285" y="22124"/>
                  </a:lnTo>
                  <a:lnTo>
                    <a:pt x="54744" y="17951"/>
                  </a:lnTo>
                  <a:lnTo>
                    <a:pt x="50204" y="13533"/>
                  </a:lnTo>
                  <a:lnTo>
                    <a:pt x="46288" y="17479"/>
                  </a:lnTo>
                  <a:lnTo>
                    <a:pt x="42224" y="21286"/>
                  </a:lnTo>
                  <a:lnTo>
                    <a:pt x="38011" y="24953"/>
                  </a:lnTo>
                  <a:lnTo>
                    <a:pt x="33650" y="28481"/>
                  </a:lnTo>
                  <a:lnTo>
                    <a:pt x="29140" y="31869"/>
                  </a:lnTo>
                  <a:lnTo>
                    <a:pt x="24482" y="35117"/>
                  </a:lnTo>
                  <a:lnTo>
                    <a:pt x="19675" y="38225"/>
                  </a:lnTo>
                  <a:lnTo>
                    <a:pt x="14720" y="41194"/>
                  </a:lnTo>
                  <a:lnTo>
                    <a:pt x="9617" y="44022"/>
                  </a:lnTo>
                  <a:lnTo>
                    <a:pt x="4365" y="46712"/>
                  </a:lnTo>
                  <a:lnTo>
                    <a:pt x="0" y="38854"/>
                  </a:lnTo>
                  <a:lnTo>
                    <a:pt x="6788" y="35165"/>
                  </a:lnTo>
                  <a:lnTo>
                    <a:pt x="13184" y="31432"/>
                  </a:lnTo>
                  <a:lnTo>
                    <a:pt x="19186" y="27656"/>
                  </a:lnTo>
                  <a:lnTo>
                    <a:pt x="24796" y="23836"/>
                  </a:lnTo>
                  <a:lnTo>
                    <a:pt x="30013" y="19972"/>
                  </a:lnTo>
                  <a:lnTo>
                    <a:pt x="34837" y="16065"/>
                  </a:lnTo>
                  <a:lnTo>
                    <a:pt x="39268" y="12114"/>
                  </a:lnTo>
                  <a:lnTo>
                    <a:pt x="43307" y="8120"/>
                  </a:lnTo>
                  <a:lnTo>
                    <a:pt x="46952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6761459" y="4081228"/>
              <a:ext cx="45839" cy="8294"/>
            </a:xfrm>
            <a:custGeom>
              <a:avLst/>
              <a:pathLst>
                <a:path w="45839" h="8294">
                  <a:moveTo>
                    <a:pt x="0" y="0"/>
                  </a:moveTo>
                  <a:lnTo>
                    <a:pt x="45839" y="0"/>
                  </a:lnTo>
                  <a:lnTo>
                    <a:pt x="4583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6738321" y="4101746"/>
              <a:ext cx="91678" cy="44965"/>
            </a:xfrm>
            <a:custGeom>
              <a:avLst/>
              <a:pathLst>
                <a:path w="91678" h="44965">
                  <a:moveTo>
                    <a:pt x="30995" y="8294"/>
                  </a:moveTo>
                  <a:lnTo>
                    <a:pt x="0" y="8294"/>
                  </a:lnTo>
                  <a:lnTo>
                    <a:pt x="0" y="0"/>
                  </a:lnTo>
                  <a:lnTo>
                    <a:pt x="91678" y="0"/>
                  </a:lnTo>
                  <a:lnTo>
                    <a:pt x="91678" y="8294"/>
                  </a:lnTo>
                  <a:lnTo>
                    <a:pt x="41909" y="8294"/>
                  </a:lnTo>
                  <a:lnTo>
                    <a:pt x="39989" y="11603"/>
                  </a:lnTo>
                  <a:lnTo>
                    <a:pt x="38068" y="14720"/>
                  </a:lnTo>
                  <a:lnTo>
                    <a:pt x="36147" y="17645"/>
                  </a:lnTo>
                  <a:lnTo>
                    <a:pt x="34226" y="20378"/>
                  </a:lnTo>
                  <a:lnTo>
                    <a:pt x="32305" y="22919"/>
                  </a:lnTo>
                  <a:lnTo>
                    <a:pt x="30384" y="25268"/>
                  </a:lnTo>
                  <a:lnTo>
                    <a:pt x="28463" y="27424"/>
                  </a:lnTo>
                  <a:lnTo>
                    <a:pt x="26543" y="29389"/>
                  </a:lnTo>
                  <a:lnTo>
                    <a:pt x="24622" y="31161"/>
                  </a:lnTo>
                  <a:lnTo>
                    <a:pt x="22701" y="32742"/>
                  </a:lnTo>
                  <a:lnTo>
                    <a:pt x="27079" y="32449"/>
                  </a:lnTo>
                  <a:lnTo>
                    <a:pt x="31484" y="32096"/>
                  </a:lnTo>
                  <a:lnTo>
                    <a:pt x="35915" y="31681"/>
                  </a:lnTo>
                  <a:lnTo>
                    <a:pt x="40373" y="31205"/>
                  </a:lnTo>
                  <a:lnTo>
                    <a:pt x="44856" y="30668"/>
                  </a:lnTo>
                  <a:lnTo>
                    <a:pt x="49366" y="30070"/>
                  </a:lnTo>
                  <a:lnTo>
                    <a:pt x="53902" y="29411"/>
                  </a:lnTo>
                  <a:lnTo>
                    <a:pt x="58464" y="28690"/>
                  </a:lnTo>
                  <a:lnTo>
                    <a:pt x="63052" y="27909"/>
                  </a:lnTo>
                  <a:lnTo>
                    <a:pt x="67667" y="27066"/>
                  </a:lnTo>
                  <a:lnTo>
                    <a:pt x="66706" y="26102"/>
                  </a:lnTo>
                  <a:lnTo>
                    <a:pt x="65746" y="25128"/>
                  </a:lnTo>
                  <a:lnTo>
                    <a:pt x="64785" y="24146"/>
                  </a:lnTo>
                  <a:lnTo>
                    <a:pt x="63825" y="23155"/>
                  </a:lnTo>
                  <a:lnTo>
                    <a:pt x="62865" y="22155"/>
                  </a:lnTo>
                  <a:lnTo>
                    <a:pt x="61904" y="21147"/>
                  </a:lnTo>
                  <a:lnTo>
                    <a:pt x="60944" y="20129"/>
                  </a:lnTo>
                  <a:lnTo>
                    <a:pt x="59983" y="19103"/>
                  </a:lnTo>
                  <a:lnTo>
                    <a:pt x="59023" y="18069"/>
                  </a:lnTo>
                  <a:lnTo>
                    <a:pt x="58062" y="17025"/>
                  </a:lnTo>
                  <a:lnTo>
                    <a:pt x="65484" y="11787"/>
                  </a:lnTo>
                  <a:lnTo>
                    <a:pt x="67924" y="14013"/>
                  </a:lnTo>
                  <a:lnTo>
                    <a:pt x="70356" y="16327"/>
                  </a:lnTo>
                  <a:lnTo>
                    <a:pt x="72779" y="18728"/>
                  </a:lnTo>
                  <a:lnTo>
                    <a:pt x="75193" y="21216"/>
                  </a:lnTo>
                  <a:lnTo>
                    <a:pt x="77598" y="23792"/>
                  </a:lnTo>
                  <a:lnTo>
                    <a:pt x="79995" y="26455"/>
                  </a:lnTo>
                  <a:lnTo>
                    <a:pt x="82383" y="29206"/>
                  </a:lnTo>
                  <a:lnTo>
                    <a:pt x="84762" y="32043"/>
                  </a:lnTo>
                  <a:lnTo>
                    <a:pt x="87133" y="34968"/>
                  </a:lnTo>
                  <a:lnTo>
                    <a:pt x="89495" y="37980"/>
                  </a:lnTo>
                  <a:lnTo>
                    <a:pt x="82510" y="44965"/>
                  </a:lnTo>
                  <a:lnTo>
                    <a:pt x="81715" y="43835"/>
                  </a:lnTo>
                  <a:lnTo>
                    <a:pt x="80903" y="42713"/>
                  </a:lnTo>
                  <a:lnTo>
                    <a:pt x="80074" y="41600"/>
                  </a:lnTo>
                  <a:lnTo>
                    <a:pt x="79227" y="40495"/>
                  </a:lnTo>
                  <a:lnTo>
                    <a:pt x="78362" y="39399"/>
                  </a:lnTo>
                  <a:lnTo>
                    <a:pt x="77481" y="38312"/>
                  </a:lnTo>
                  <a:lnTo>
                    <a:pt x="76581" y="37234"/>
                  </a:lnTo>
                  <a:lnTo>
                    <a:pt x="75665" y="36164"/>
                  </a:lnTo>
                  <a:lnTo>
                    <a:pt x="74730" y="35103"/>
                  </a:lnTo>
                  <a:lnTo>
                    <a:pt x="73779" y="34051"/>
                  </a:lnTo>
                  <a:lnTo>
                    <a:pt x="67719" y="35230"/>
                  </a:lnTo>
                  <a:lnTo>
                    <a:pt x="61590" y="36322"/>
                  </a:lnTo>
                  <a:lnTo>
                    <a:pt x="55391" y="37326"/>
                  </a:lnTo>
                  <a:lnTo>
                    <a:pt x="49122" y="38242"/>
                  </a:lnTo>
                  <a:lnTo>
                    <a:pt x="42783" y="39072"/>
                  </a:lnTo>
                  <a:lnTo>
                    <a:pt x="36374" y="39814"/>
                  </a:lnTo>
                  <a:lnTo>
                    <a:pt x="29895" y="40469"/>
                  </a:lnTo>
                  <a:lnTo>
                    <a:pt x="23347" y="41036"/>
                  </a:lnTo>
                  <a:lnTo>
                    <a:pt x="16729" y="41517"/>
                  </a:lnTo>
                  <a:lnTo>
                    <a:pt x="10040" y="41910"/>
                  </a:lnTo>
                  <a:lnTo>
                    <a:pt x="7421" y="34051"/>
                  </a:lnTo>
                  <a:lnTo>
                    <a:pt x="10093" y="32144"/>
                  </a:lnTo>
                  <a:lnTo>
                    <a:pt x="12695" y="30087"/>
                  </a:lnTo>
                  <a:lnTo>
                    <a:pt x="15227" y="27883"/>
                  </a:lnTo>
                  <a:lnTo>
                    <a:pt x="17689" y="25530"/>
                  </a:lnTo>
                  <a:lnTo>
                    <a:pt x="20081" y="23028"/>
                  </a:lnTo>
                  <a:lnTo>
                    <a:pt x="22404" y="20378"/>
                  </a:lnTo>
                  <a:lnTo>
                    <a:pt x="24657" y="17580"/>
                  </a:lnTo>
                  <a:lnTo>
                    <a:pt x="26839" y="14633"/>
                  </a:lnTo>
                  <a:lnTo>
                    <a:pt x="28952" y="115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6858376" y="4120082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6961841" y="4049795"/>
              <a:ext cx="91678" cy="96916"/>
            </a:xfrm>
            <a:custGeom>
              <a:avLst/>
              <a:pathLst>
                <a:path w="91678" h="96916">
                  <a:moveTo>
                    <a:pt x="91678" y="0"/>
                  </a:moveTo>
                  <a:lnTo>
                    <a:pt x="91678" y="96916"/>
                  </a:lnTo>
                  <a:lnTo>
                    <a:pt x="82946" y="96916"/>
                  </a:lnTo>
                  <a:lnTo>
                    <a:pt x="82946" y="90804"/>
                  </a:lnTo>
                  <a:lnTo>
                    <a:pt x="8731" y="90804"/>
                  </a:lnTo>
                  <a:lnTo>
                    <a:pt x="8731" y="96916"/>
                  </a:lnTo>
                  <a:lnTo>
                    <a:pt x="0" y="96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6970573" y="4058090"/>
              <a:ext cx="74215" cy="74215"/>
            </a:xfrm>
            <a:custGeom>
              <a:avLst/>
              <a:pathLst>
                <a:path w="74215" h="74215">
                  <a:moveTo>
                    <a:pt x="0" y="74215"/>
                  </a:moveTo>
                  <a:lnTo>
                    <a:pt x="74215" y="74215"/>
                  </a:lnTo>
                  <a:lnTo>
                    <a:pt x="742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6975811" y="4062892"/>
              <a:ext cx="63738" cy="63301"/>
            </a:xfrm>
            <a:custGeom>
              <a:avLst/>
              <a:pathLst>
                <a:path w="63738" h="63301">
                  <a:moveTo>
                    <a:pt x="873" y="16152"/>
                  </a:moveTo>
                  <a:lnTo>
                    <a:pt x="27066" y="16152"/>
                  </a:lnTo>
                  <a:lnTo>
                    <a:pt x="27066" y="0"/>
                  </a:lnTo>
                  <a:lnTo>
                    <a:pt x="35361" y="0"/>
                  </a:lnTo>
                  <a:lnTo>
                    <a:pt x="35361" y="16152"/>
                  </a:lnTo>
                  <a:lnTo>
                    <a:pt x="63738" y="16152"/>
                  </a:lnTo>
                  <a:lnTo>
                    <a:pt x="63738" y="24447"/>
                  </a:lnTo>
                  <a:lnTo>
                    <a:pt x="34488" y="24447"/>
                  </a:lnTo>
                  <a:lnTo>
                    <a:pt x="34392" y="25145"/>
                  </a:lnTo>
                  <a:lnTo>
                    <a:pt x="34278" y="25844"/>
                  </a:lnTo>
                  <a:lnTo>
                    <a:pt x="34147" y="26543"/>
                  </a:lnTo>
                  <a:lnTo>
                    <a:pt x="33999" y="27241"/>
                  </a:lnTo>
                  <a:lnTo>
                    <a:pt x="33833" y="27940"/>
                  </a:lnTo>
                  <a:lnTo>
                    <a:pt x="33650" y="28638"/>
                  </a:lnTo>
                  <a:lnTo>
                    <a:pt x="33449" y="29337"/>
                  </a:lnTo>
                  <a:lnTo>
                    <a:pt x="33231" y="30035"/>
                  </a:lnTo>
                  <a:lnTo>
                    <a:pt x="32995" y="30733"/>
                  </a:lnTo>
                  <a:lnTo>
                    <a:pt x="32742" y="31432"/>
                  </a:lnTo>
                  <a:lnTo>
                    <a:pt x="35959" y="33475"/>
                  </a:lnTo>
                  <a:lnTo>
                    <a:pt x="39150" y="35588"/>
                  </a:lnTo>
                  <a:lnTo>
                    <a:pt x="42316" y="37771"/>
                  </a:lnTo>
                  <a:lnTo>
                    <a:pt x="45454" y="40024"/>
                  </a:lnTo>
                  <a:lnTo>
                    <a:pt x="48567" y="42346"/>
                  </a:lnTo>
                  <a:lnTo>
                    <a:pt x="51654" y="44738"/>
                  </a:lnTo>
                  <a:lnTo>
                    <a:pt x="54714" y="47201"/>
                  </a:lnTo>
                  <a:lnTo>
                    <a:pt x="57748" y="49733"/>
                  </a:lnTo>
                  <a:lnTo>
                    <a:pt x="60756" y="52335"/>
                  </a:lnTo>
                  <a:lnTo>
                    <a:pt x="63738" y="55006"/>
                  </a:lnTo>
                  <a:lnTo>
                    <a:pt x="58062" y="62864"/>
                  </a:lnTo>
                  <a:lnTo>
                    <a:pt x="55260" y="60193"/>
                  </a:lnTo>
                  <a:lnTo>
                    <a:pt x="52439" y="57591"/>
                  </a:lnTo>
                  <a:lnTo>
                    <a:pt x="49602" y="55059"/>
                  </a:lnTo>
                  <a:lnTo>
                    <a:pt x="46747" y="52597"/>
                  </a:lnTo>
                  <a:lnTo>
                    <a:pt x="43874" y="50204"/>
                  </a:lnTo>
                  <a:lnTo>
                    <a:pt x="40984" y="47882"/>
                  </a:lnTo>
                  <a:lnTo>
                    <a:pt x="38076" y="45629"/>
                  </a:lnTo>
                  <a:lnTo>
                    <a:pt x="35152" y="43446"/>
                  </a:lnTo>
                  <a:lnTo>
                    <a:pt x="32209" y="41333"/>
                  </a:lnTo>
                  <a:lnTo>
                    <a:pt x="29249" y="39290"/>
                  </a:lnTo>
                  <a:lnTo>
                    <a:pt x="27516" y="42202"/>
                  </a:lnTo>
                  <a:lnTo>
                    <a:pt x="25634" y="45000"/>
                  </a:lnTo>
                  <a:lnTo>
                    <a:pt x="23604" y="47685"/>
                  </a:lnTo>
                  <a:lnTo>
                    <a:pt x="21426" y="50257"/>
                  </a:lnTo>
                  <a:lnTo>
                    <a:pt x="19099" y="52714"/>
                  </a:lnTo>
                  <a:lnTo>
                    <a:pt x="16624" y="55059"/>
                  </a:lnTo>
                  <a:lnTo>
                    <a:pt x="14000" y="57290"/>
                  </a:lnTo>
                  <a:lnTo>
                    <a:pt x="11228" y="59407"/>
                  </a:lnTo>
                  <a:lnTo>
                    <a:pt x="8307" y="61411"/>
                  </a:lnTo>
                  <a:lnTo>
                    <a:pt x="5238" y="63301"/>
                  </a:lnTo>
                  <a:lnTo>
                    <a:pt x="0" y="55879"/>
                  </a:lnTo>
                  <a:lnTo>
                    <a:pt x="4186" y="53208"/>
                  </a:lnTo>
                  <a:lnTo>
                    <a:pt x="8015" y="50431"/>
                  </a:lnTo>
                  <a:lnTo>
                    <a:pt x="11485" y="47550"/>
                  </a:lnTo>
                  <a:lnTo>
                    <a:pt x="14598" y="44564"/>
                  </a:lnTo>
                  <a:lnTo>
                    <a:pt x="17353" y="41473"/>
                  </a:lnTo>
                  <a:lnTo>
                    <a:pt x="19750" y="38277"/>
                  </a:lnTo>
                  <a:lnTo>
                    <a:pt x="21788" y="34977"/>
                  </a:lnTo>
                  <a:lnTo>
                    <a:pt x="23469" y="31572"/>
                  </a:lnTo>
                  <a:lnTo>
                    <a:pt x="24792" y="28062"/>
                  </a:lnTo>
                  <a:lnTo>
                    <a:pt x="25757" y="24447"/>
                  </a:lnTo>
                  <a:lnTo>
                    <a:pt x="873" y="24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7073165" y="4046303"/>
              <a:ext cx="89931" cy="100409"/>
            </a:xfrm>
            <a:custGeom>
              <a:avLst/>
              <a:pathLst>
                <a:path w="89931" h="100409">
                  <a:moveTo>
                    <a:pt x="5238" y="29686"/>
                  </a:moveTo>
                  <a:lnTo>
                    <a:pt x="36671" y="29686"/>
                  </a:lnTo>
                  <a:lnTo>
                    <a:pt x="36837" y="27110"/>
                  </a:lnTo>
                  <a:lnTo>
                    <a:pt x="36985" y="24447"/>
                  </a:lnTo>
                  <a:lnTo>
                    <a:pt x="37116" y="21697"/>
                  </a:lnTo>
                  <a:lnTo>
                    <a:pt x="37230" y="18859"/>
                  </a:lnTo>
                  <a:lnTo>
                    <a:pt x="37326" y="15934"/>
                  </a:lnTo>
                  <a:lnTo>
                    <a:pt x="37404" y="12922"/>
                  </a:lnTo>
                  <a:lnTo>
                    <a:pt x="37465" y="9822"/>
                  </a:lnTo>
                  <a:lnTo>
                    <a:pt x="37509" y="6635"/>
                  </a:lnTo>
                  <a:lnTo>
                    <a:pt x="37535" y="3361"/>
                  </a:lnTo>
                  <a:lnTo>
                    <a:pt x="37544" y="0"/>
                  </a:lnTo>
                  <a:lnTo>
                    <a:pt x="46712" y="0"/>
                  </a:lnTo>
                  <a:lnTo>
                    <a:pt x="46707" y="3361"/>
                  </a:lnTo>
                  <a:lnTo>
                    <a:pt x="46694" y="6635"/>
                  </a:lnTo>
                  <a:lnTo>
                    <a:pt x="46672" y="9822"/>
                  </a:lnTo>
                  <a:lnTo>
                    <a:pt x="46642" y="12922"/>
                  </a:lnTo>
                  <a:lnTo>
                    <a:pt x="46603" y="15934"/>
                  </a:lnTo>
                  <a:lnTo>
                    <a:pt x="46555" y="18859"/>
                  </a:lnTo>
                  <a:lnTo>
                    <a:pt x="46498" y="21697"/>
                  </a:lnTo>
                  <a:lnTo>
                    <a:pt x="46432" y="24447"/>
                  </a:lnTo>
                  <a:lnTo>
                    <a:pt x="46358" y="27110"/>
                  </a:lnTo>
                  <a:lnTo>
                    <a:pt x="46275" y="29686"/>
                  </a:lnTo>
                  <a:lnTo>
                    <a:pt x="89931" y="29686"/>
                  </a:lnTo>
                  <a:lnTo>
                    <a:pt x="89916" y="37184"/>
                  </a:lnTo>
                  <a:lnTo>
                    <a:pt x="89870" y="44136"/>
                  </a:lnTo>
                  <a:lnTo>
                    <a:pt x="89794" y="50543"/>
                  </a:lnTo>
                  <a:lnTo>
                    <a:pt x="89687" y="56403"/>
                  </a:lnTo>
                  <a:lnTo>
                    <a:pt x="89549" y="61719"/>
                  </a:lnTo>
                  <a:lnTo>
                    <a:pt x="89381" y="66488"/>
                  </a:lnTo>
                  <a:lnTo>
                    <a:pt x="89183" y="70712"/>
                  </a:lnTo>
                  <a:lnTo>
                    <a:pt x="88953" y="74390"/>
                  </a:lnTo>
                  <a:lnTo>
                    <a:pt x="88694" y="77522"/>
                  </a:lnTo>
                  <a:lnTo>
                    <a:pt x="88403" y="80109"/>
                  </a:lnTo>
                  <a:lnTo>
                    <a:pt x="88072" y="82346"/>
                  </a:lnTo>
                  <a:lnTo>
                    <a:pt x="87687" y="84431"/>
                  </a:lnTo>
                  <a:lnTo>
                    <a:pt x="87251" y="86362"/>
                  </a:lnTo>
                  <a:lnTo>
                    <a:pt x="86762" y="88141"/>
                  </a:lnTo>
                  <a:lnTo>
                    <a:pt x="86221" y="89768"/>
                  </a:lnTo>
                  <a:lnTo>
                    <a:pt x="85627" y="91241"/>
                  </a:lnTo>
                  <a:lnTo>
                    <a:pt x="84981" y="92562"/>
                  </a:lnTo>
                  <a:lnTo>
                    <a:pt x="84282" y="93729"/>
                  </a:lnTo>
                  <a:lnTo>
                    <a:pt x="83531" y="94744"/>
                  </a:lnTo>
                  <a:lnTo>
                    <a:pt x="82728" y="95607"/>
                  </a:lnTo>
                  <a:lnTo>
                    <a:pt x="81844" y="96353"/>
                  </a:lnTo>
                  <a:lnTo>
                    <a:pt x="80851" y="97021"/>
                  </a:lnTo>
                  <a:lnTo>
                    <a:pt x="79749" y="97611"/>
                  </a:lnTo>
                  <a:lnTo>
                    <a:pt x="78537" y="98121"/>
                  </a:lnTo>
                  <a:lnTo>
                    <a:pt x="77216" y="98553"/>
                  </a:lnTo>
                  <a:lnTo>
                    <a:pt x="75787" y="98907"/>
                  </a:lnTo>
                  <a:lnTo>
                    <a:pt x="74248" y="99182"/>
                  </a:lnTo>
                  <a:lnTo>
                    <a:pt x="72600" y="99379"/>
                  </a:lnTo>
                  <a:lnTo>
                    <a:pt x="70843" y="99496"/>
                  </a:lnTo>
                  <a:lnTo>
                    <a:pt x="68976" y="99536"/>
                  </a:lnTo>
                  <a:lnTo>
                    <a:pt x="67841" y="99523"/>
                  </a:lnTo>
                  <a:lnTo>
                    <a:pt x="66706" y="99483"/>
                  </a:lnTo>
                  <a:lnTo>
                    <a:pt x="65571" y="99418"/>
                  </a:lnTo>
                  <a:lnTo>
                    <a:pt x="64436" y="99326"/>
                  </a:lnTo>
                  <a:lnTo>
                    <a:pt x="63301" y="99208"/>
                  </a:lnTo>
                  <a:lnTo>
                    <a:pt x="62166" y="99064"/>
                  </a:lnTo>
                  <a:lnTo>
                    <a:pt x="61031" y="98894"/>
                  </a:lnTo>
                  <a:lnTo>
                    <a:pt x="59896" y="98698"/>
                  </a:lnTo>
                  <a:lnTo>
                    <a:pt x="58761" y="98475"/>
                  </a:lnTo>
                  <a:lnTo>
                    <a:pt x="57626" y="98226"/>
                  </a:lnTo>
                  <a:lnTo>
                    <a:pt x="55443" y="89495"/>
                  </a:lnTo>
                  <a:lnTo>
                    <a:pt x="56836" y="89744"/>
                  </a:lnTo>
                  <a:lnTo>
                    <a:pt x="58219" y="89966"/>
                  </a:lnTo>
                  <a:lnTo>
                    <a:pt x="59595" y="90163"/>
                  </a:lnTo>
                  <a:lnTo>
                    <a:pt x="60961" y="90333"/>
                  </a:lnTo>
                  <a:lnTo>
                    <a:pt x="62319" y="90477"/>
                  </a:lnTo>
                  <a:lnTo>
                    <a:pt x="63668" y="90595"/>
                  </a:lnTo>
                  <a:lnTo>
                    <a:pt x="65008" y="90687"/>
                  </a:lnTo>
                  <a:lnTo>
                    <a:pt x="66340" y="90752"/>
                  </a:lnTo>
                  <a:lnTo>
                    <a:pt x="67662" y="90791"/>
                  </a:lnTo>
                  <a:lnTo>
                    <a:pt x="68976" y="90805"/>
                  </a:lnTo>
                  <a:lnTo>
                    <a:pt x="70077" y="90783"/>
                  </a:lnTo>
                  <a:lnTo>
                    <a:pt x="71107" y="90717"/>
                  </a:lnTo>
                  <a:lnTo>
                    <a:pt x="72067" y="90608"/>
                  </a:lnTo>
                  <a:lnTo>
                    <a:pt x="72958" y="90455"/>
                  </a:lnTo>
                  <a:lnTo>
                    <a:pt x="73779" y="90259"/>
                  </a:lnTo>
                  <a:lnTo>
                    <a:pt x="74529" y="90019"/>
                  </a:lnTo>
                  <a:lnTo>
                    <a:pt x="75210" y="89735"/>
                  </a:lnTo>
                  <a:lnTo>
                    <a:pt x="75822" y="89408"/>
                  </a:lnTo>
                  <a:lnTo>
                    <a:pt x="76363" y="89036"/>
                  </a:lnTo>
                  <a:lnTo>
                    <a:pt x="76835" y="88622"/>
                  </a:lnTo>
                  <a:lnTo>
                    <a:pt x="77260" y="88083"/>
                  </a:lnTo>
                  <a:lnTo>
                    <a:pt x="77664" y="87338"/>
                  </a:lnTo>
                  <a:lnTo>
                    <a:pt x="78046" y="86389"/>
                  </a:lnTo>
                  <a:lnTo>
                    <a:pt x="78406" y="85234"/>
                  </a:lnTo>
                  <a:lnTo>
                    <a:pt x="78744" y="83874"/>
                  </a:lnTo>
                  <a:lnTo>
                    <a:pt x="79061" y="82309"/>
                  </a:lnTo>
                  <a:lnTo>
                    <a:pt x="79356" y="80539"/>
                  </a:lnTo>
                  <a:lnTo>
                    <a:pt x="79629" y="78563"/>
                  </a:lnTo>
                  <a:lnTo>
                    <a:pt x="79880" y="76383"/>
                  </a:lnTo>
                  <a:lnTo>
                    <a:pt x="80109" y="73997"/>
                  </a:lnTo>
                  <a:lnTo>
                    <a:pt x="80316" y="71397"/>
                  </a:lnTo>
                  <a:lnTo>
                    <a:pt x="80502" y="68575"/>
                  </a:lnTo>
                  <a:lnTo>
                    <a:pt x="80665" y="65530"/>
                  </a:lnTo>
                  <a:lnTo>
                    <a:pt x="80807" y="62262"/>
                  </a:lnTo>
                  <a:lnTo>
                    <a:pt x="80927" y="58772"/>
                  </a:lnTo>
                  <a:lnTo>
                    <a:pt x="81026" y="55059"/>
                  </a:lnTo>
                  <a:lnTo>
                    <a:pt x="81102" y="51123"/>
                  </a:lnTo>
                  <a:lnTo>
                    <a:pt x="81156" y="46965"/>
                  </a:lnTo>
                  <a:lnTo>
                    <a:pt x="81189" y="42584"/>
                  </a:lnTo>
                  <a:lnTo>
                    <a:pt x="81200" y="37980"/>
                  </a:lnTo>
                  <a:lnTo>
                    <a:pt x="45402" y="37980"/>
                  </a:lnTo>
                  <a:lnTo>
                    <a:pt x="44367" y="46306"/>
                  </a:lnTo>
                  <a:lnTo>
                    <a:pt x="42660" y="54168"/>
                  </a:lnTo>
                  <a:lnTo>
                    <a:pt x="40281" y="61568"/>
                  </a:lnTo>
                  <a:lnTo>
                    <a:pt x="37230" y="68505"/>
                  </a:lnTo>
                  <a:lnTo>
                    <a:pt x="33506" y="74979"/>
                  </a:lnTo>
                  <a:lnTo>
                    <a:pt x="29109" y="80991"/>
                  </a:lnTo>
                  <a:lnTo>
                    <a:pt x="24041" y="86539"/>
                  </a:lnTo>
                  <a:lnTo>
                    <a:pt x="18300" y="91625"/>
                  </a:lnTo>
                  <a:lnTo>
                    <a:pt x="11887" y="96248"/>
                  </a:lnTo>
                  <a:lnTo>
                    <a:pt x="4802" y="100409"/>
                  </a:lnTo>
                  <a:lnTo>
                    <a:pt x="0" y="92114"/>
                  </a:lnTo>
                  <a:lnTo>
                    <a:pt x="6177" y="88587"/>
                  </a:lnTo>
                  <a:lnTo>
                    <a:pt x="11787" y="84640"/>
                  </a:lnTo>
                  <a:lnTo>
                    <a:pt x="16829" y="80275"/>
                  </a:lnTo>
                  <a:lnTo>
                    <a:pt x="21304" y="75490"/>
                  </a:lnTo>
                  <a:lnTo>
                    <a:pt x="25211" y="70286"/>
                  </a:lnTo>
                  <a:lnTo>
                    <a:pt x="28551" y="64663"/>
                  </a:lnTo>
                  <a:lnTo>
                    <a:pt x="31323" y="58621"/>
                  </a:lnTo>
                  <a:lnTo>
                    <a:pt x="33528" y="52160"/>
                  </a:lnTo>
                  <a:lnTo>
                    <a:pt x="35165" y="45280"/>
                  </a:lnTo>
                  <a:lnTo>
                    <a:pt x="36234" y="37980"/>
                  </a:lnTo>
                  <a:lnTo>
                    <a:pt x="5238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7083642" y="4050232"/>
              <a:ext cx="19645" cy="21391"/>
            </a:xfrm>
            <a:custGeom>
              <a:avLst/>
              <a:pathLst>
                <a:path w="19645" h="21391">
                  <a:moveTo>
                    <a:pt x="8294" y="0"/>
                  </a:moveTo>
                  <a:lnTo>
                    <a:pt x="9665" y="1672"/>
                  </a:lnTo>
                  <a:lnTo>
                    <a:pt x="10983" y="3370"/>
                  </a:lnTo>
                  <a:lnTo>
                    <a:pt x="12249" y="5094"/>
                  </a:lnTo>
                  <a:lnTo>
                    <a:pt x="13463" y="6845"/>
                  </a:lnTo>
                  <a:lnTo>
                    <a:pt x="14624" y="8622"/>
                  </a:lnTo>
                  <a:lnTo>
                    <a:pt x="15733" y="10425"/>
                  </a:lnTo>
                  <a:lnTo>
                    <a:pt x="16790" y="12254"/>
                  </a:lnTo>
                  <a:lnTo>
                    <a:pt x="17794" y="14109"/>
                  </a:lnTo>
                  <a:lnTo>
                    <a:pt x="18745" y="15991"/>
                  </a:lnTo>
                  <a:lnTo>
                    <a:pt x="19645" y="17899"/>
                  </a:lnTo>
                  <a:lnTo>
                    <a:pt x="10477" y="21391"/>
                  </a:lnTo>
                  <a:lnTo>
                    <a:pt x="9665" y="19488"/>
                  </a:lnTo>
                  <a:lnTo>
                    <a:pt x="8801" y="17619"/>
                  </a:lnTo>
                  <a:lnTo>
                    <a:pt x="7884" y="15786"/>
                  </a:lnTo>
                  <a:lnTo>
                    <a:pt x="6915" y="13987"/>
                  </a:lnTo>
                  <a:lnTo>
                    <a:pt x="5893" y="12223"/>
                  </a:lnTo>
                  <a:lnTo>
                    <a:pt x="4819" y="10494"/>
                  </a:lnTo>
                  <a:lnTo>
                    <a:pt x="3693" y="8801"/>
                  </a:lnTo>
                  <a:lnTo>
                    <a:pt x="2514" y="7142"/>
                  </a:lnTo>
                  <a:lnTo>
                    <a:pt x="1283" y="5518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7119440" y="4096071"/>
              <a:ext cx="19645" cy="24884"/>
            </a:xfrm>
            <a:custGeom>
              <a:avLst/>
              <a:pathLst>
                <a:path w="19645" h="24884">
                  <a:moveTo>
                    <a:pt x="8294" y="0"/>
                  </a:moveTo>
                  <a:lnTo>
                    <a:pt x="9665" y="1933"/>
                  </a:lnTo>
                  <a:lnTo>
                    <a:pt x="10983" y="3894"/>
                  </a:lnTo>
                  <a:lnTo>
                    <a:pt x="12249" y="5880"/>
                  </a:lnTo>
                  <a:lnTo>
                    <a:pt x="13463" y="7893"/>
                  </a:lnTo>
                  <a:lnTo>
                    <a:pt x="14624" y="9931"/>
                  </a:lnTo>
                  <a:lnTo>
                    <a:pt x="15733" y="11996"/>
                  </a:lnTo>
                  <a:lnTo>
                    <a:pt x="16790" y="14087"/>
                  </a:lnTo>
                  <a:lnTo>
                    <a:pt x="17794" y="16205"/>
                  </a:lnTo>
                  <a:lnTo>
                    <a:pt x="18745" y="18348"/>
                  </a:lnTo>
                  <a:lnTo>
                    <a:pt x="19645" y="20518"/>
                  </a:lnTo>
                  <a:lnTo>
                    <a:pt x="10040" y="24884"/>
                  </a:lnTo>
                  <a:lnTo>
                    <a:pt x="9233" y="22635"/>
                  </a:lnTo>
                  <a:lnTo>
                    <a:pt x="8381" y="20431"/>
                  </a:lnTo>
                  <a:lnTo>
                    <a:pt x="7487" y="18270"/>
                  </a:lnTo>
                  <a:lnTo>
                    <a:pt x="6548" y="16152"/>
                  </a:lnTo>
                  <a:lnTo>
                    <a:pt x="5566" y="14079"/>
                  </a:lnTo>
                  <a:lnTo>
                    <a:pt x="4540" y="12049"/>
                  </a:lnTo>
                  <a:lnTo>
                    <a:pt x="3470" y="10062"/>
                  </a:lnTo>
                  <a:lnTo>
                    <a:pt x="2357" y="8120"/>
                  </a:lnTo>
                  <a:lnTo>
                    <a:pt x="1200" y="622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7181869" y="4045866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5" y="1746"/>
                  </a:lnTo>
                  <a:lnTo>
                    <a:pt x="48541" y="2794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7212865" y="4087776"/>
              <a:ext cx="48895" cy="10477"/>
            </a:xfrm>
            <a:custGeom>
              <a:avLst/>
              <a:pathLst>
                <a:path w="48895" h="10477">
                  <a:moveTo>
                    <a:pt x="0" y="10477"/>
                  </a:moveTo>
                  <a:lnTo>
                    <a:pt x="48895" y="1047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7212865" y="4106112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7338595" y="4046303"/>
              <a:ext cx="55006" cy="100845"/>
            </a:xfrm>
            <a:custGeom>
              <a:avLst/>
              <a:pathLst>
                <a:path w="55006" h="100845">
                  <a:moveTo>
                    <a:pt x="15279" y="0"/>
                  </a:moveTo>
                  <a:lnTo>
                    <a:pt x="23574" y="2619"/>
                  </a:lnTo>
                  <a:lnTo>
                    <a:pt x="23303" y="4269"/>
                  </a:lnTo>
                  <a:lnTo>
                    <a:pt x="23015" y="5902"/>
                  </a:lnTo>
                  <a:lnTo>
                    <a:pt x="22709" y="7517"/>
                  </a:lnTo>
                  <a:lnTo>
                    <a:pt x="22386" y="9115"/>
                  </a:lnTo>
                  <a:lnTo>
                    <a:pt x="22046" y="10695"/>
                  </a:lnTo>
                  <a:lnTo>
                    <a:pt x="21688" y="12258"/>
                  </a:lnTo>
                  <a:lnTo>
                    <a:pt x="21312" y="13804"/>
                  </a:lnTo>
                  <a:lnTo>
                    <a:pt x="20920" y="15332"/>
                  </a:lnTo>
                  <a:lnTo>
                    <a:pt x="20509" y="16842"/>
                  </a:lnTo>
                  <a:lnTo>
                    <a:pt x="20081" y="18335"/>
                  </a:lnTo>
                  <a:lnTo>
                    <a:pt x="54133" y="18335"/>
                  </a:lnTo>
                  <a:lnTo>
                    <a:pt x="54133" y="26630"/>
                  </a:lnTo>
                  <a:lnTo>
                    <a:pt x="48458" y="26630"/>
                  </a:lnTo>
                  <a:lnTo>
                    <a:pt x="47855" y="32371"/>
                  </a:lnTo>
                  <a:lnTo>
                    <a:pt x="47096" y="37893"/>
                  </a:lnTo>
                  <a:lnTo>
                    <a:pt x="46179" y="43197"/>
                  </a:lnTo>
                  <a:lnTo>
                    <a:pt x="45105" y="48283"/>
                  </a:lnTo>
                  <a:lnTo>
                    <a:pt x="43874" y="53151"/>
                  </a:lnTo>
                  <a:lnTo>
                    <a:pt x="42486" y="57800"/>
                  </a:lnTo>
                  <a:lnTo>
                    <a:pt x="40940" y="62231"/>
                  </a:lnTo>
                  <a:lnTo>
                    <a:pt x="39238" y="66444"/>
                  </a:lnTo>
                  <a:lnTo>
                    <a:pt x="37378" y="70439"/>
                  </a:lnTo>
                  <a:lnTo>
                    <a:pt x="35361" y="74215"/>
                  </a:lnTo>
                  <a:lnTo>
                    <a:pt x="37051" y="76206"/>
                  </a:lnTo>
                  <a:lnTo>
                    <a:pt x="38801" y="78162"/>
                  </a:lnTo>
                  <a:lnTo>
                    <a:pt x="40613" y="80083"/>
                  </a:lnTo>
                  <a:lnTo>
                    <a:pt x="42486" y="81968"/>
                  </a:lnTo>
                  <a:lnTo>
                    <a:pt x="44420" y="83820"/>
                  </a:lnTo>
                  <a:lnTo>
                    <a:pt x="46415" y="85636"/>
                  </a:lnTo>
                  <a:lnTo>
                    <a:pt x="48471" y="87417"/>
                  </a:lnTo>
                  <a:lnTo>
                    <a:pt x="50588" y="89163"/>
                  </a:lnTo>
                  <a:lnTo>
                    <a:pt x="52767" y="90874"/>
                  </a:lnTo>
                  <a:lnTo>
                    <a:pt x="55006" y="92551"/>
                  </a:lnTo>
                  <a:lnTo>
                    <a:pt x="48021" y="100845"/>
                  </a:lnTo>
                  <a:lnTo>
                    <a:pt x="46114" y="99243"/>
                  </a:lnTo>
                  <a:lnTo>
                    <a:pt x="44232" y="97580"/>
                  </a:lnTo>
                  <a:lnTo>
                    <a:pt x="42377" y="95856"/>
                  </a:lnTo>
                  <a:lnTo>
                    <a:pt x="40547" y="94070"/>
                  </a:lnTo>
                  <a:lnTo>
                    <a:pt x="38744" y="92223"/>
                  </a:lnTo>
                  <a:lnTo>
                    <a:pt x="36968" y="90316"/>
                  </a:lnTo>
                  <a:lnTo>
                    <a:pt x="35217" y="88347"/>
                  </a:lnTo>
                  <a:lnTo>
                    <a:pt x="33493" y="86317"/>
                  </a:lnTo>
                  <a:lnTo>
                    <a:pt x="31794" y="84226"/>
                  </a:lnTo>
                  <a:lnTo>
                    <a:pt x="30122" y="82073"/>
                  </a:lnTo>
                  <a:lnTo>
                    <a:pt x="28424" y="84304"/>
                  </a:lnTo>
                  <a:lnTo>
                    <a:pt x="26647" y="86456"/>
                  </a:lnTo>
                  <a:lnTo>
                    <a:pt x="24792" y="88530"/>
                  </a:lnTo>
                  <a:lnTo>
                    <a:pt x="22858" y="90525"/>
                  </a:lnTo>
                  <a:lnTo>
                    <a:pt x="20845" y="92442"/>
                  </a:lnTo>
                  <a:lnTo>
                    <a:pt x="18754" y="94280"/>
                  </a:lnTo>
                  <a:lnTo>
                    <a:pt x="16585" y="96039"/>
                  </a:lnTo>
                  <a:lnTo>
                    <a:pt x="14336" y="97720"/>
                  </a:lnTo>
                  <a:lnTo>
                    <a:pt x="12009" y="99322"/>
                  </a:lnTo>
                  <a:lnTo>
                    <a:pt x="9604" y="100845"/>
                  </a:lnTo>
                  <a:lnTo>
                    <a:pt x="3929" y="92987"/>
                  </a:lnTo>
                  <a:lnTo>
                    <a:pt x="6334" y="91459"/>
                  </a:lnTo>
                  <a:lnTo>
                    <a:pt x="8661" y="89844"/>
                  </a:lnTo>
                  <a:lnTo>
                    <a:pt x="10909" y="88141"/>
                  </a:lnTo>
                  <a:lnTo>
                    <a:pt x="13079" y="86352"/>
                  </a:lnTo>
                  <a:lnTo>
                    <a:pt x="15170" y="84474"/>
                  </a:lnTo>
                  <a:lnTo>
                    <a:pt x="17183" y="82510"/>
                  </a:lnTo>
                  <a:lnTo>
                    <a:pt x="19117" y="80458"/>
                  </a:lnTo>
                  <a:lnTo>
                    <a:pt x="20972" y="78319"/>
                  </a:lnTo>
                  <a:lnTo>
                    <a:pt x="22749" y="76092"/>
                  </a:lnTo>
                  <a:lnTo>
                    <a:pt x="24447" y="73779"/>
                  </a:lnTo>
                  <a:lnTo>
                    <a:pt x="22976" y="71386"/>
                  </a:lnTo>
                  <a:lnTo>
                    <a:pt x="21531" y="68924"/>
                  </a:lnTo>
                  <a:lnTo>
                    <a:pt x="20112" y="66392"/>
                  </a:lnTo>
                  <a:lnTo>
                    <a:pt x="18719" y="63790"/>
                  </a:lnTo>
                  <a:lnTo>
                    <a:pt x="17353" y="61118"/>
                  </a:lnTo>
                  <a:lnTo>
                    <a:pt x="16013" y="58377"/>
                  </a:lnTo>
                  <a:lnTo>
                    <a:pt x="14699" y="55565"/>
                  </a:lnTo>
                  <a:lnTo>
                    <a:pt x="13411" y="52684"/>
                  </a:lnTo>
                  <a:lnTo>
                    <a:pt x="12149" y="49733"/>
                  </a:lnTo>
                  <a:lnTo>
                    <a:pt x="10914" y="46712"/>
                  </a:lnTo>
                  <a:lnTo>
                    <a:pt x="10560" y="47580"/>
                  </a:lnTo>
                  <a:lnTo>
                    <a:pt x="10198" y="48440"/>
                  </a:lnTo>
                  <a:lnTo>
                    <a:pt x="9827" y="49292"/>
                  </a:lnTo>
                  <a:lnTo>
                    <a:pt x="9447" y="50134"/>
                  </a:lnTo>
                  <a:lnTo>
                    <a:pt x="9058" y="50968"/>
                  </a:lnTo>
                  <a:lnTo>
                    <a:pt x="8661" y="51793"/>
                  </a:lnTo>
                  <a:lnTo>
                    <a:pt x="8255" y="52610"/>
                  </a:lnTo>
                  <a:lnTo>
                    <a:pt x="7840" y="53417"/>
                  </a:lnTo>
                  <a:lnTo>
                    <a:pt x="7417" y="54216"/>
                  </a:lnTo>
                  <a:lnTo>
                    <a:pt x="6984" y="55006"/>
                  </a:lnTo>
                  <a:lnTo>
                    <a:pt x="0" y="49768"/>
                  </a:lnTo>
                  <a:lnTo>
                    <a:pt x="2117" y="45184"/>
                  </a:lnTo>
                  <a:lnTo>
                    <a:pt x="4103" y="40513"/>
                  </a:lnTo>
                  <a:lnTo>
                    <a:pt x="5959" y="35754"/>
                  </a:lnTo>
                  <a:lnTo>
                    <a:pt x="7683" y="30908"/>
                  </a:lnTo>
                  <a:lnTo>
                    <a:pt x="9276" y="25975"/>
                  </a:lnTo>
                  <a:lnTo>
                    <a:pt x="10739" y="20955"/>
                  </a:lnTo>
                  <a:lnTo>
                    <a:pt x="12070" y="15847"/>
                  </a:lnTo>
                  <a:lnTo>
                    <a:pt x="13271" y="10652"/>
                  </a:lnTo>
                  <a:lnTo>
                    <a:pt x="14341" y="53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7354311" y="4072933"/>
              <a:ext cx="23574" cy="38854"/>
            </a:xfrm>
            <a:custGeom>
              <a:avLst/>
              <a:pathLst>
                <a:path w="23574" h="38854">
                  <a:moveTo>
                    <a:pt x="0" y="7421"/>
                  </a:moveTo>
                  <a:lnTo>
                    <a:pt x="1161" y="11114"/>
                  </a:lnTo>
                  <a:lnTo>
                    <a:pt x="2374" y="14685"/>
                  </a:lnTo>
                  <a:lnTo>
                    <a:pt x="3640" y="18134"/>
                  </a:lnTo>
                  <a:lnTo>
                    <a:pt x="4959" y="21461"/>
                  </a:lnTo>
                  <a:lnTo>
                    <a:pt x="6330" y="24665"/>
                  </a:lnTo>
                  <a:lnTo>
                    <a:pt x="7753" y="27747"/>
                  </a:lnTo>
                  <a:lnTo>
                    <a:pt x="9228" y="30707"/>
                  </a:lnTo>
                  <a:lnTo>
                    <a:pt x="10756" y="33545"/>
                  </a:lnTo>
                  <a:lnTo>
                    <a:pt x="12337" y="36260"/>
                  </a:lnTo>
                  <a:lnTo>
                    <a:pt x="13970" y="38854"/>
                  </a:lnTo>
                  <a:lnTo>
                    <a:pt x="15401" y="35715"/>
                  </a:lnTo>
                  <a:lnTo>
                    <a:pt x="16729" y="32410"/>
                  </a:lnTo>
                  <a:lnTo>
                    <a:pt x="17951" y="28939"/>
                  </a:lnTo>
                  <a:lnTo>
                    <a:pt x="19069" y="25303"/>
                  </a:lnTo>
                  <a:lnTo>
                    <a:pt x="20081" y="21500"/>
                  </a:lnTo>
                  <a:lnTo>
                    <a:pt x="20989" y="17532"/>
                  </a:lnTo>
                  <a:lnTo>
                    <a:pt x="21793" y="13398"/>
                  </a:lnTo>
                  <a:lnTo>
                    <a:pt x="22491" y="9097"/>
                  </a:lnTo>
                  <a:lnTo>
                    <a:pt x="23085" y="4631"/>
                  </a:lnTo>
                  <a:lnTo>
                    <a:pt x="23574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7292756" y="4047176"/>
              <a:ext cx="46712" cy="22701"/>
            </a:xfrm>
            <a:custGeom>
              <a:avLst/>
              <a:pathLst>
                <a:path w="46712" h="22701">
                  <a:moveTo>
                    <a:pt x="0" y="14843"/>
                  </a:moveTo>
                  <a:lnTo>
                    <a:pt x="18335" y="14843"/>
                  </a:lnTo>
                  <a:lnTo>
                    <a:pt x="17977" y="13542"/>
                  </a:lnTo>
                  <a:lnTo>
                    <a:pt x="17602" y="12258"/>
                  </a:lnTo>
                  <a:lnTo>
                    <a:pt x="17209" y="10992"/>
                  </a:lnTo>
                  <a:lnTo>
                    <a:pt x="16798" y="9744"/>
                  </a:lnTo>
                  <a:lnTo>
                    <a:pt x="16371" y="8512"/>
                  </a:lnTo>
                  <a:lnTo>
                    <a:pt x="15925" y="7299"/>
                  </a:lnTo>
                  <a:lnTo>
                    <a:pt x="15463" y="6103"/>
                  </a:lnTo>
                  <a:lnTo>
                    <a:pt x="14982" y="4924"/>
                  </a:lnTo>
                  <a:lnTo>
                    <a:pt x="14485" y="3763"/>
                  </a:lnTo>
                  <a:lnTo>
                    <a:pt x="13969" y="2619"/>
                  </a:lnTo>
                  <a:lnTo>
                    <a:pt x="22264" y="0"/>
                  </a:lnTo>
                  <a:lnTo>
                    <a:pt x="22945" y="1405"/>
                  </a:lnTo>
                  <a:lnTo>
                    <a:pt x="23591" y="2828"/>
                  </a:lnTo>
                  <a:lnTo>
                    <a:pt x="24203" y="4269"/>
                  </a:lnTo>
                  <a:lnTo>
                    <a:pt x="24779" y="5727"/>
                  </a:lnTo>
                  <a:lnTo>
                    <a:pt x="25320" y="7203"/>
                  </a:lnTo>
                  <a:lnTo>
                    <a:pt x="25827" y="8696"/>
                  </a:lnTo>
                  <a:lnTo>
                    <a:pt x="26298" y="10206"/>
                  </a:lnTo>
                  <a:lnTo>
                    <a:pt x="26735" y="11734"/>
                  </a:lnTo>
                  <a:lnTo>
                    <a:pt x="27136" y="13280"/>
                  </a:lnTo>
                  <a:lnTo>
                    <a:pt x="27503" y="14843"/>
                  </a:lnTo>
                  <a:lnTo>
                    <a:pt x="46712" y="14843"/>
                  </a:lnTo>
                  <a:lnTo>
                    <a:pt x="46712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7320696" y="4072060"/>
              <a:ext cx="19208" cy="22701"/>
            </a:xfrm>
            <a:custGeom>
              <a:avLst/>
              <a:pathLst>
                <a:path w="19208" h="22701">
                  <a:moveTo>
                    <a:pt x="7421" y="0"/>
                  </a:moveTo>
                  <a:lnTo>
                    <a:pt x="8796" y="1754"/>
                  </a:lnTo>
                  <a:lnTo>
                    <a:pt x="10128" y="3527"/>
                  </a:lnTo>
                  <a:lnTo>
                    <a:pt x="11416" y="5317"/>
                  </a:lnTo>
                  <a:lnTo>
                    <a:pt x="12660" y="7124"/>
                  </a:lnTo>
                  <a:lnTo>
                    <a:pt x="13860" y="8949"/>
                  </a:lnTo>
                  <a:lnTo>
                    <a:pt x="15017" y="10791"/>
                  </a:lnTo>
                  <a:lnTo>
                    <a:pt x="16130" y="12651"/>
                  </a:lnTo>
                  <a:lnTo>
                    <a:pt x="17200" y="14528"/>
                  </a:lnTo>
                  <a:lnTo>
                    <a:pt x="18226" y="16423"/>
                  </a:lnTo>
                  <a:lnTo>
                    <a:pt x="19208" y="18335"/>
                  </a:lnTo>
                  <a:lnTo>
                    <a:pt x="11787" y="22701"/>
                  </a:lnTo>
                  <a:lnTo>
                    <a:pt x="10883" y="20789"/>
                  </a:lnTo>
                  <a:lnTo>
                    <a:pt x="9918" y="18894"/>
                  </a:lnTo>
                  <a:lnTo>
                    <a:pt x="8892" y="17017"/>
                  </a:lnTo>
                  <a:lnTo>
                    <a:pt x="7805" y="15157"/>
                  </a:lnTo>
                  <a:lnTo>
                    <a:pt x="6657" y="13315"/>
                  </a:lnTo>
                  <a:lnTo>
                    <a:pt x="5448" y="11490"/>
                  </a:lnTo>
                  <a:lnTo>
                    <a:pt x="4177" y="9682"/>
                  </a:lnTo>
                  <a:lnTo>
                    <a:pt x="2846" y="7893"/>
                  </a:lnTo>
                  <a:lnTo>
                    <a:pt x="1453" y="6120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7291009" y="4072496"/>
              <a:ext cx="20518" cy="25757"/>
            </a:xfrm>
            <a:custGeom>
              <a:avLst/>
              <a:pathLst>
                <a:path w="20518" h="25757">
                  <a:moveTo>
                    <a:pt x="13533" y="0"/>
                  </a:moveTo>
                  <a:lnTo>
                    <a:pt x="20518" y="4802"/>
                  </a:lnTo>
                  <a:lnTo>
                    <a:pt x="19269" y="7369"/>
                  </a:lnTo>
                  <a:lnTo>
                    <a:pt x="17968" y="9831"/>
                  </a:lnTo>
                  <a:lnTo>
                    <a:pt x="16615" y="12188"/>
                  </a:lnTo>
                  <a:lnTo>
                    <a:pt x="15209" y="14441"/>
                  </a:lnTo>
                  <a:lnTo>
                    <a:pt x="13751" y="16589"/>
                  </a:lnTo>
                  <a:lnTo>
                    <a:pt x="12241" y="18632"/>
                  </a:lnTo>
                  <a:lnTo>
                    <a:pt x="10678" y="20570"/>
                  </a:lnTo>
                  <a:lnTo>
                    <a:pt x="9063" y="22404"/>
                  </a:lnTo>
                  <a:lnTo>
                    <a:pt x="7395" y="24133"/>
                  </a:lnTo>
                  <a:lnTo>
                    <a:pt x="5675" y="25757"/>
                  </a:lnTo>
                  <a:lnTo>
                    <a:pt x="0" y="19208"/>
                  </a:lnTo>
                  <a:lnTo>
                    <a:pt x="1706" y="17366"/>
                  </a:lnTo>
                  <a:lnTo>
                    <a:pt x="3335" y="15506"/>
                  </a:lnTo>
                  <a:lnTo>
                    <a:pt x="4885" y="13629"/>
                  </a:lnTo>
                  <a:lnTo>
                    <a:pt x="6356" y="11734"/>
                  </a:lnTo>
                  <a:lnTo>
                    <a:pt x="7748" y="9822"/>
                  </a:lnTo>
                  <a:lnTo>
                    <a:pt x="9063" y="7893"/>
                  </a:lnTo>
                  <a:lnTo>
                    <a:pt x="10298" y="5945"/>
                  </a:lnTo>
                  <a:lnTo>
                    <a:pt x="11455" y="3981"/>
                  </a:lnTo>
                  <a:lnTo>
                    <a:pt x="12533" y="19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7291446" y="4091705"/>
              <a:ext cx="47148" cy="55006"/>
            </a:xfrm>
            <a:custGeom>
              <a:avLst/>
              <a:pathLst>
                <a:path w="47148" h="55006">
                  <a:moveTo>
                    <a:pt x="11787" y="5238"/>
                  </a:moveTo>
                  <a:lnTo>
                    <a:pt x="13175" y="6290"/>
                  </a:lnTo>
                  <a:lnTo>
                    <a:pt x="14546" y="7351"/>
                  </a:lnTo>
                  <a:lnTo>
                    <a:pt x="15899" y="8421"/>
                  </a:lnTo>
                  <a:lnTo>
                    <a:pt x="17235" y="9499"/>
                  </a:lnTo>
                  <a:lnTo>
                    <a:pt x="18553" y="10586"/>
                  </a:lnTo>
                  <a:lnTo>
                    <a:pt x="19854" y="11682"/>
                  </a:lnTo>
                  <a:lnTo>
                    <a:pt x="21138" y="12786"/>
                  </a:lnTo>
                  <a:lnTo>
                    <a:pt x="22404" y="13900"/>
                  </a:lnTo>
                  <a:lnTo>
                    <a:pt x="23652" y="15022"/>
                  </a:lnTo>
                  <a:lnTo>
                    <a:pt x="24884" y="16152"/>
                  </a:lnTo>
                  <a:lnTo>
                    <a:pt x="25490" y="14655"/>
                  </a:lnTo>
                  <a:lnTo>
                    <a:pt x="26088" y="13131"/>
                  </a:lnTo>
                  <a:lnTo>
                    <a:pt x="26678" y="11582"/>
                  </a:lnTo>
                  <a:lnTo>
                    <a:pt x="27258" y="10006"/>
                  </a:lnTo>
                  <a:lnTo>
                    <a:pt x="27830" y="8403"/>
                  </a:lnTo>
                  <a:lnTo>
                    <a:pt x="28394" y="6775"/>
                  </a:lnTo>
                  <a:lnTo>
                    <a:pt x="28948" y="5120"/>
                  </a:lnTo>
                  <a:lnTo>
                    <a:pt x="29494" y="3440"/>
                  </a:lnTo>
                  <a:lnTo>
                    <a:pt x="30031" y="1733"/>
                  </a:lnTo>
                  <a:lnTo>
                    <a:pt x="30559" y="0"/>
                  </a:lnTo>
                  <a:lnTo>
                    <a:pt x="38417" y="3929"/>
                  </a:lnTo>
                  <a:lnTo>
                    <a:pt x="37797" y="6002"/>
                  </a:lnTo>
                  <a:lnTo>
                    <a:pt x="37160" y="8032"/>
                  </a:lnTo>
                  <a:lnTo>
                    <a:pt x="36505" y="10019"/>
                  </a:lnTo>
                  <a:lnTo>
                    <a:pt x="35833" y="11961"/>
                  </a:lnTo>
                  <a:lnTo>
                    <a:pt x="35143" y="13860"/>
                  </a:lnTo>
                  <a:lnTo>
                    <a:pt x="34436" y="15716"/>
                  </a:lnTo>
                  <a:lnTo>
                    <a:pt x="33711" y="17527"/>
                  </a:lnTo>
                  <a:lnTo>
                    <a:pt x="32969" y="19296"/>
                  </a:lnTo>
                  <a:lnTo>
                    <a:pt x="32209" y="21020"/>
                  </a:lnTo>
                  <a:lnTo>
                    <a:pt x="31432" y="22701"/>
                  </a:lnTo>
                  <a:lnTo>
                    <a:pt x="33082" y="24373"/>
                  </a:lnTo>
                  <a:lnTo>
                    <a:pt x="34715" y="26071"/>
                  </a:lnTo>
                  <a:lnTo>
                    <a:pt x="36330" y="27795"/>
                  </a:lnTo>
                  <a:lnTo>
                    <a:pt x="37928" y="29546"/>
                  </a:lnTo>
                  <a:lnTo>
                    <a:pt x="39508" y="31323"/>
                  </a:lnTo>
                  <a:lnTo>
                    <a:pt x="41071" y="33126"/>
                  </a:lnTo>
                  <a:lnTo>
                    <a:pt x="42617" y="34955"/>
                  </a:lnTo>
                  <a:lnTo>
                    <a:pt x="44145" y="36810"/>
                  </a:lnTo>
                  <a:lnTo>
                    <a:pt x="45655" y="38692"/>
                  </a:lnTo>
                  <a:lnTo>
                    <a:pt x="47148" y="40600"/>
                  </a:lnTo>
                  <a:lnTo>
                    <a:pt x="41473" y="48021"/>
                  </a:lnTo>
                  <a:lnTo>
                    <a:pt x="40072" y="46197"/>
                  </a:lnTo>
                  <a:lnTo>
                    <a:pt x="38661" y="44389"/>
                  </a:lnTo>
                  <a:lnTo>
                    <a:pt x="37243" y="42599"/>
                  </a:lnTo>
                  <a:lnTo>
                    <a:pt x="35815" y="40827"/>
                  </a:lnTo>
                  <a:lnTo>
                    <a:pt x="34379" y="39072"/>
                  </a:lnTo>
                  <a:lnTo>
                    <a:pt x="32934" y="37334"/>
                  </a:lnTo>
                  <a:lnTo>
                    <a:pt x="31480" y="35614"/>
                  </a:lnTo>
                  <a:lnTo>
                    <a:pt x="30018" y="33912"/>
                  </a:lnTo>
                  <a:lnTo>
                    <a:pt x="28546" y="32227"/>
                  </a:lnTo>
                  <a:lnTo>
                    <a:pt x="27066" y="30559"/>
                  </a:lnTo>
                  <a:lnTo>
                    <a:pt x="25499" y="33318"/>
                  </a:lnTo>
                  <a:lnTo>
                    <a:pt x="23766" y="36007"/>
                  </a:lnTo>
                  <a:lnTo>
                    <a:pt x="21867" y="38627"/>
                  </a:lnTo>
                  <a:lnTo>
                    <a:pt x="19802" y="41176"/>
                  </a:lnTo>
                  <a:lnTo>
                    <a:pt x="17571" y="43656"/>
                  </a:lnTo>
                  <a:lnTo>
                    <a:pt x="15174" y="46066"/>
                  </a:lnTo>
                  <a:lnTo>
                    <a:pt x="12612" y="48406"/>
                  </a:lnTo>
                  <a:lnTo>
                    <a:pt x="9883" y="50676"/>
                  </a:lnTo>
                  <a:lnTo>
                    <a:pt x="6989" y="52876"/>
                  </a:lnTo>
                  <a:lnTo>
                    <a:pt x="3929" y="55006"/>
                  </a:lnTo>
                  <a:lnTo>
                    <a:pt x="0" y="47148"/>
                  </a:lnTo>
                  <a:lnTo>
                    <a:pt x="2724" y="45110"/>
                  </a:lnTo>
                  <a:lnTo>
                    <a:pt x="5308" y="43010"/>
                  </a:lnTo>
                  <a:lnTo>
                    <a:pt x="7753" y="40849"/>
                  </a:lnTo>
                  <a:lnTo>
                    <a:pt x="10058" y="38627"/>
                  </a:lnTo>
                  <a:lnTo>
                    <a:pt x="12223" y="36343"/>
                  </a:lnTo>
                  <a:lnTo>
                    <a:pt x="14249" y="33999"/>
                  </a:lnTo>
                  <a:lnTo>
                    <a:pt x="16135" y="31594"/>
                  </a:lnTo>
                  <a:lnTo>
                    <a:pt x="17881" y="29127"/>
                  </a:lnTo>
                  <a:lnTo>
                    <a:pt x="19488" y="26599"/>
                  </a:lnTo>
                  <a:lnTo>
                    <a:pt x="20955" y="24010"/>
                  </a:lnTo>
                  <a:lnTo>
                    <a:pt x="19553" y="22544"/>
                  </a:lnTo>
                  <a:lnTo>
                    <a:pt x="18143" y="21112"/>
                  </a:lnTo>
                  <a:lnTo>
                    <a:pt x="16724" y="19715"/>
                  </a:lnTo>
                  <a:lnTo>
                    <a:pt x="15297" y="18353"/>
                  </a:lnTo>
                  <a:lnTo>
                    <a:pt x="13860" y="17025"/>
                  </a:lnTo>
                  <a:lnTo>
                    <a:pt x="12415" y="15733"/>
                  </a:lnTo>
                  <a:lnTo>
                    <a:pt x="10962" y="14476"/>
                  </a:lnTo>
                  <a:lnTo>
                    <a:pt x="9499" y="13254"/>
                  </a:lnTo>
                  <a:lnTo>
                    <a:pt x="8028" y="12066"/>
                  </a:lnTo>
                  <a:lnTo>
                    <a:pt x="6548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7417176" y="4120082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7517149" y="4046303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7516276" y="4119645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7552947" y="4054161"/>
              <a:ext cx="64611" cy="46275"/>
            </a:xfrm>
            <a:custGeom>
              <a:avLst/>
              <a:pathLst>
                <a:path w="64611" h="46275">
                  <a:moveTo>
                    <a:pt x="32742" y="33178"/>
                  </a:moveTo>
                  <a:lnTo>
                    <a:pt x="30349" y="34876"/>
                  </a:lnTo>
                  <a:lnTo>
                    <a:pt x="27887" y="36479"/>
                  </a:lnTo>
                  <a:lnTo>
                    <a:pt x="25355" y="37985"/>
                  </a:lnTo>
                  <a:lnTo>
                    <a:pt x="22753" y="39395"/>
                  </a:lnTo>
                  <a:lnTo>
                    <a:pt x="20081" y="40709"/>
                  </a:lnTo>
                  <a:lnTo>
                    <a:pt x="17340" y="41927"/>
                  </a:lnTo>
                  <a:lnTo>
                    <a:pt x="14528" y="43049"/>
                  </a:lnTo>
                  <a:lnTo>
                    <a:pt x="11647" y="44075"/>
                  </a:lnTo>
                  <a:lnTo>
                    <a:pt x="8696" y="45005"/>
                  </a:lnTo>
                  <a:lnTo>
                    <a:pt x="5675" y="45839"/>
                  </a:lnTo>
                  <a:lnTo>
                    <a:pt x="0" y="37544"/>
                  </a:lnTo>
                  <a:lnTo>
                    <a:pt x="6094" y="35990"/>
                  </a:lnTo>
                  <a:lnTo>
                    <a:pt x="11804" y="34121"/>
                  </a:lnTo>
                  <a:lnTo>
                    <a:pt x="17130" y="31938"/>
                  </a:lnTo>
                  <a:lnTo>
                    <a:pt x="22072" y="29441"/>
                  </a:lnTo>
                  <a:lnTo>
                    <a:pt x="26630" y="26630"/>
                  </a:lnTo>
                  <a:lnTo>
                    <a:pt x="30803" y="23504"/>
                  </a:lnTo>
                  <a:lnTo>
                    <a:pt x="34593" y="20064"/>
                  </a:lnTo>
                  <a:lnTo>
                    <a:pt x="37998" y="16309"/>
                  </a:lnTo>
                  <a:lnTo>
                    <a:pt x="41019" y="12241"/>
                  </a:lnTo>
                  <a:lnTo>
                    <a:pt x="43656" y="7858"/>
                  </a:lnTo>
                  <a:lnTo>
                    <a:pt x="5238" y="7858"/>
                  </a:lnTo>
                  <a:lnTo>
                    <a:pt x="5238" y="0"/>
                  </a:lnTo>
                  <a:lnTo>
                    <a:pt x="53697" y="0"/>
                  </a:lnTo>
                  <a:lnTo>
                    <a:pt x="53697" y="6548"/>
                  </a:lnTo>
                  <a:lnTo>
                    <a:pt x="52693" y="8879"/>
                  </a:lnTo>
                  <a:lnTo>
                    <a:pt x="51601" y="11158"/>
                  </a:lnTo>
                  <a:lnTo>
                    <a:pt x="50422" y="13385"/>
                  </a:lnTo>
                  <a:lnTo>
                    <a:pt x="49156" y="15559"/>
                  </a:lnTo>
                  <a:lnTo>
                    <a:pt x="47803" y="17680"/>
                  </a:lnTo>
                  <a:lnTo>
                    <a:pt x="46362" y="19750"/>
                  </a:lnTo>
                  <a:lnTo>
                    <a:pt x="44834" y="21767"/>
                  </a:lnTo>
                  <a:lnTo>
                    <a:pt x="43219" y="23731"/>
                  </a:lnTo>
                  <a:lnTo>
                    <a:pt x="41517" y="25643"/>
                  </a:lnTo>
                  <a:lnTo>
                    <a:pt x="39727" y="27503"/>
                  </a:lnTo>
                  <a:lnTo>
                    <a:pt x="42333" y="28394"/>
                  </a:lnTo>
                  <a:lnTo>
                    <a:pt x="44913" y="29319"/>
                  </a:lnTo>
                  <a:lnTo>
                    <a:pt x="47467" y="30279"/>
                  </a:lnTo>
                  <a:lnTo>
                    <a:pt x="49995" y="31275"/>
                  </a:lnTo>
                  <a:lnTo>
                    <a:pt x="52496" y="32305"/>
                  </a:lnTo>
                  <a:lnTo>
                    <a:pt x="54971" y="33370"/>
                  </a:lnTo>
                  <a:lnTo>
                    <a:pt x="57421" y="34470"/>
                  </a:lnTo>
                  <a:lnTo>
                    <a:pt x="59843" y="35606"/>
                  </a:lnTo>
                  <a:lnTo>
                    <a:pt x="62240" y="36776"/>
                  </a:lnTo>
                  <a:lnTo>
                    <a:pt x="64611" y="37980"/>
                  </a:lnTo>
                  <a:lnTo>
                    <a:pt x="60682" y="46275"/>
                  </a:lnTo>
                  <a:lnTo>
                    <a:pt x="57888" y="44730"/>
                  </a:lnTo>
                  <a:lnTo>
                    <a:pt x="55094" y="43237"/>
                  </a:lnTo>
                  <a:lnTo>
                    <a:pt x="52300" y="41796"/>
                  </a:lnTo>
                  <a:lnTo>
                    <a:pt x="49506" y="40408"/>
                  </a:lnTo>
                  <a:lnTo>
                    <a:pt x="46712" y="39072"/>
                  </a:lnTo>
                  <a:lnTo>
                    <a:pt x="43918" y="37788"/>
                  </a:lnTo>
                  <a:lnTo>
                    <a:pt x="41124" y="36557"/>
                  </a:lnTo>
                  <a:lnTo>
                    <a:pt x="38330" y="35379"/>
                  </a:lnTo>
                  <a:lnTo>
                    <a:pt x="35536" y="342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7552074" y="4104802"/>
              <a:ext cx="62428" cy="39727"/>
            </a:xfrm>
            <a:custGeom>
              <a:avLst/>
              <a:pathLst>
                <a:path w="62428" h="39727">
                  <a:moveTo>
                    <a:pt x="7858" y="0"/>
                  </a:moveTo>
                  <a:lnTo>
                    <a:pt x="58935" y="0"/>
                  </a:lnTo>
                  <a:lnTo>
                    <a:pt x="58935" y="7858"/>
                  </a:lnTo>
                  <a:lnTo>
                    <a:pt x="36671" y="7858"/>
                  </a:lnTo>
                  <a:lnTo>
                    <a:pt x="36671" y="31869"/>
                  </a:lnTo>
                  <a:lnTo>
                    <a:pt x="62428" y="31869"/>
                  </a:lnTo>
                  <a:lnTo>
                    <a:pt x="62428" y="39727"/>
                  </a:lnTo>
                  <a:lnTo>
                    <a:pt x="0" y="39727"/>
                  </a:lnTo>
                  <a:lnTo>
                    <a:pt x="0" y="31869"/>
                  </a:lnTo>
                  <a:lnTo>
                    <a:pt x="27939" y="31869"/>
                  </a:lnTo>
                  <a:lnTo>
                    <a:pt x="27939" y="7858"/>
                  </a:lnTo>
                  <a:lnTo>
                    <a:pt x="7858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7630655" y="4046303"/>
              <a:ext cx="94734" cy="34051"/>
            </a:xfrm>
            <a:custGeom>
              <a:avLst/>
              <a:pathLst>
                <a:path w="94734" h="34051">
                  <a:moveTo>
                    <a:pt x="42346" y="0"/>
                  </a:moveTo>
                  <a:lnTo>
                    <a:pt x="51077" y="0"/>
                  </a:lnTo>
                  <a:lnTo>
                    <a:pt x="51077" y="15716"/>
                  </a:lnTo>
                  <a:lnTo>
                    <a:pt x="64611" y="15716"/>
                  </a:lnTo>
                  <a:lnTo>
                    <a:pt x="65471" y="14402"/>
                  </a:lnTo>
                  <a:lnTo>
                    <a:pt x="66305" y="13079"/>
                  </a:lnTo>
                  <a:lnTo>
                    <a:pt x="67112" y="11747"/>
                  </a:lnTo>
                  <a:lnTo>
                    <a:pt x="67894" y="10407"/>
                  </a:lnTo>
                  <a:lnTo>
                    <a:pt x="68649" y="9058"/>
                  </a:lnTo>
                  <a:lnTo>
                    <a:pt x="69378" y="7700"/>
                  </a:lnTo>
                  <a:lnTo>
                    <a:pt x="70081" y="6334"/>
                  </a:lnTo>
                  <a:lnTo>
                    <a:pt x="70758" y="4959"/>
                  </a:lnTo>
                  <a:lnTo>
                    <a:pt x="71408" y="3575"/>
                  </a:lnTo>
                  <a:lnTo>
                    <a:pt x="72032" y="2182"/>
                  </a:lnTo>
                  <a:lnTo>
                    <a:pt x="81200" y="4802"/>
                  </a:lnTo>
                  <a:lnTo>
                    <a:pt x="80502" y="6011"/>
                  </a:lnTo>
                  <a:lnTo>
                    <a:pt x="79803" y="7194"/>
                  </a:lnTo>
                  <a:lnTo>
                    <a:pt x="79105" y="8351"/>
                  </a:lnTo>
                  <a:lnTo>
                    <a:pt x="78406" y="9482"/>
                  </a:lnTo>
                  <a:lnTo>
                    <a:pt x="77708" y="10586"/>
                  </a:lnTo>
                  <a:lnTo>
                    <a:pt x="77009" y="11664"/>
                  </a:lnTo>
                  <a:lnTo>
                    <a:pt x="76311" y="12717"/>
                  </a:lnTo>
                  <a:lnTo>
                    <a:pt x="75612" y="13742"/>
                  </a:lnTo>
                  <a:lnTo>
                    <a:pt x="74914" y="14742"/>
                  </a:lnTo>
                  <a:lnTo>
                    <a:pt x="74215" y="15716"/>
                  </a:lnTo>
                  <a:lnTo>
                    <a:pt x="94734" y="15716"/>
                  </a:lnTo>
                  <a:lnTo>
                    <a:pt x="94734" y="34051"/>
                  </a:lnTo>
                  <a:lnTo>
                    <a:pt x="86002" y="34051"/>
                  </a:lnTo>
                  <a:lnTo>
                    <a:pt x="86002" y="23137"/>
                  </a:lnTo>
                  <a:lnTo>
                    <a:pt x="8731" y="23137"/>
                  </a:lnTo>
                  <a:lnTo>
                    <a:pt x="8731" y="34051"/>
                  </a:lnTo>
                  <a:lnTo>
                    <a:pt x="0" y="34051"/>
                  </a:lnTo>
                  <a:lnTo>
                    <a:pt x="0" y="15716"/>
                  </a:lnTo>
                  <a:lnTo>
                    <a:pt x="20081" y="15716"/>
                  </a:lnTo>
                  <a:lnTo>
                    <a:pt x="19549" y="14585"/>
                  </a:lnTo>
                  <a:lnTo>
                    <a:pt x="18999" y="13463"/>
                  </a:lnTo>
                  <a:lnTo>
                    <a:pt x="18431" y="12350"/>
                  </a:lnTo>
                  <a:lnTo>
                    <a:pt x="17846" y="11245"/>
                  </a:lnTo>
                  <a:lnTo>
                    <a:pt x="17244" y="10150"/>
                  </a:lnTo>
                  <a:lnTo>
                    <a:pt x="16624" y="9063"/>
                  </a:lnTo>
                  <a:lnTo>
                    <a:pt x="15986" y="7984"/>
                  </a:lnTo>
                  <a:lnTo>
                    <a:pt x="15332" y="6915"/>
                  </a:lnTo>
                  <a:lnTo>
                    <a:pt x="14659" y="5854"/>
                  </a:lnTo>
                  <a:lnTo>
                    <a:pt x="13969" y="4802"/>
                  </a:lnTo>
                  <a:lnTo>
                    <a:pt x="21391" y="1309"/>
                  </a:lnTo>
                  <a:lnTo>
                    <a:pt x="22417" y="2632"/>
                  </a:lnTo>
                  <a:lnTo>
                    <a:pt x="23399" y="3981"/>
                  </a:lnTo>
                  <a:lnTo>
                    <a:pt x="24338" y="5356"/>
                  </a:lnTo>
                  <a:lnTo>
                    <a:pt x="25233" y="6757"/>
                  </a:lnTo>
                  <a:lnTo>
                    <a:pt x="26084" y="8185"/>
                  </a:lnTo>
                  <a:lnTo>
                    <a:pt x="26892" y="9639"/>
                  </a:lnTo>
                  <a:lnTo>
                    <a:pt x="27656" y="11119"/>
                  </a:lnTo>
                  <a:lnTo>
                    <a:pt x="28376" y="12625"/>
                  </a:lnTo>
                  <a:lnTo>
                    <a:pt x="29053" y="14157"/>
                  </a:lnTo>
                  <a:lnTo>
                    <a:pt x="29686" y="15716"/>
                  </a:lnTo>
                  <a:lnTo>
                    <a:pt x="42346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7638513" y="4077299"/>
              <a:ext cx="79454" cy="69850"/>
            </a:xfrm>
            <a:custGeom>
              <a:avLst/>
              <a:pathLst>
                <a:path w="79454" h="69850">
                  <a:moveTo>
                    <a:pt x="9604" y="0"/>
                  </a:moveTo>
                  <a:lnTo>
                    <a:pt x="68976" y="0"/>
                  </a:lnTo>
                  <a:lnTo>
                    <a:pt x="68976" y="24884"/>
                  </a:lnTo>
                  <a:lnTo>
                    <a:pt x="44092" y="24884"/>
                  </a:lnTo>
                  <a:lnTo>
                    <a:pt x="44092" y="32742"/>
                  </a:lnTo>
                  <a:lnTo>
                    <a:pt x="79454" y="32742"/>
                  </a:lnTo>
                  <a:lnTo>
                    <a:pt x="79454" y="53260"/>
                  </a:lnTo>
                  <a:lnTo>
                    <a:pt x="79423" y="54199"/>
                  </a:lnTo>
                  <a:lnTo>
                    <a:pt x="79332" y="55094"/>
                  </a:lnTo>
                  <a:lnTo>
                    <a:pt x="79179" y="55945"/>
                  </a:lnTo>
                  <a:lnTo>
                    <a:pt x="78965" y="56753"/>
                  </a:lnTo>
                  <a:lnTo>
                    <a:pt x="78690" y="57517"/>
                  </a:lnTo>
                  <a:lnTo>
                    <a:pt x="78354" y="58237"/>
                  </a:lnTo>
                  <a:lnTo>
                    <a:pt x="77956" y="58914"/>
                  </a:lnTo>
                  <a:lnTo>
                    <a:pt x="77498" y="59547"/>
                  </a:lnTo>
                  <a:lnTo>
                    <a:pt x="76979" y="60136"/>
                  </a:lnTo>
                  <a:lnTo>
                    <a:pt x="76398" y="60682"/>
                  </a:lnTo>
                  <a:lnTo>
                    <a:pt x="75756" y="61179"/>
                  </a:lnTo>
                  <a:lnTo>
                    <a:pt x="75053" y="61625"/>
                  </a:lnTo>
                  <a:lnTo>
                    <a:pt x="74289" y="62018"/>
                  </a:lnTo>
                  <a:lnTo>
                    <a:pt x="73464" y="62358"/>
                  </a:lnTo>
                  <a:lnTo>
                    <a:pt x="72578" y="62646"/>
                  </a:lnTo>
                  <a:lnTo>
                    <a:pt x="71631" y="62882"/>
                  </a:lnTo>
                  <a:lnTo>
                    <a:pt x="70622" y="63065"/>
                  </a:lnTo>
                  <a:lnTo>
                    <a:pt x="69553" y="63196"/>
                  </a:lnTo>
                  <a:lnTo>
                    <a:pt x="68422" y="63275"/>
                  </a:lnTo>
                  <a:lnTo>
                    <a:pt x="67230" y="63301"/>
                  </a:lnTo>
                  <a:lnTo>
                    <a:pt x="66427" y="63292"/>
                  </a:lnTo>
                  <a:lnTo>
                    <a:pt x="65589" y="63266"/>
                  </a:lnTo>
                  <a:lnTo>
                    <a:pt x="64716" y="63222"/>
                  </a:lnTo>
                  <a:lnTo>
                    <a:pt x="63807" y="63161"/>
                  </a:lnTo>
                  <a:lnTo>
                    <a:pt x="62865" y="63083"/>
                  </a:lnTo>
                  <a:lnTo>
                    <a:pt x="61887" y="62987"/>
                  </a:lnTo>
                  <a:lnTo>
                    <a:pt x="60874" y="62873"/>
                  </a:lnTo>
                  <a:lnTo>
                    <a:pt x="59826" y="62742"/>
                  </a:lnTo>
                  <a:lnTo>
                    <a:pt x="58743" y="62594"/>
                  </a:lnTo>
                  <a:lnTo>
                    <a:pt x="57626" y="62428"/>
                  </a:lnTo>
                  <a:lnTo>
                    <a:pt x="55880" y="54570"/>
                  </a:lnTo>
                  <a:lnTo>
                    <a:pt x="57325" y="54736"/>
                  </a:lnTo>
                  <a:lnTo>
                    <a:pt x="58691" y="54884"/>
                  </a:lnTo>
                  <a:lnTo>
                    <a:pt x="59979" y="55015"/>
                  </a:lnTo>
                  <a:lnTo>
                    <a:pt x="61188" y="55129"/>
                  </a:lnTo>
                  <a:lnTo>
                    <a:pt x="62319" y="55225"/>
                  </a:lnTo>
                  <a:lnTo>
                    <a:pt x="63371" y="55303"/>
                  </a:lnTo>
                  <a:lnTo>
                    <a:pt x="64344" y="55364"/>
                  </a:lnTo>
                  <a:lnTo>
                    <a:pt x="65239" y="55408"/>
                  </a:lnTo>
                  <a:lnTo>
                    <a:pt x="66056" y="55434"/>
                  </a:lnTo>
                  <a:lnTo>
                    <a:pt x="66794" y="55443"/>
                  </a:lnTo>
                  <a:lnTo>
                    <a:pt x="67540" y="55404"/>
                  </a:lnTo>
                  <a:lnTo>
                    <a:pt x="68208" y="55286"/>
                  </a:lnTo>
                  <a:lnTo>
                    <a:pt x="68797" y="55089"/>
                  </a:lnTo>
                  <a:lnTo>
                    <a:pt x="69308" y="54814"/>
                  </a:lnTo>
                  <a:lnTo>
                    <a:pt x="69740" y="54461"/>
                  </a:lnTo>
                  <a:lnTo>
                    <a:pt x="70094" y="54028"/>
                  </a:lnTo>
                  <a:lnTo>
                    <a:pt x="70369" y="53518"/>
                  </a:lnTo>
                  <a:lnTo>
                    <a:pt x="70565" y="52928"/>
                  </a:lnTo>
                  <a:lnTo>
                    <a:pt x="70683" y="52260"/>
                  </a:lnTo>
                  <a:lnTo>
                    <a:pt x="70723" y="51514"/>
                  </a:lnTo>
                  <a:lnTo>
                    <a:pt x="70723" y="40163"/>
                  </a:lnTo>
                  <a:lnTo>
                    <a:pt x="44092" y="40163"/>
                  </a:lnTo>
                  <a:lnTo>
                    <a:pt x="44092" y="69850"/>
                  </a:lnTo>
                  <a:lnTo>
                    <a:pt x="35361" y="69850"/>
                  </a:lnTo>
                  <a:lnTo>
                    <a:pt x="35361" y="40163"/>
                  </a:lnTo>
                  <a:lnTo>
                    <a:pt x="8731" y="40163"/>
                  </a:lnTo>
                  <a:lnTo>
                    <a:pt x="8731" y="63301"/>
                  </a:lnTo>
                  <a:lnTo>
                    <a:pt x="0" y="63301"/>
                  </a:lnTo>
                  <a:lnTo>
                    <a:pt x="0" y="32742"/>
                  </a:lnTo>
                  <a:lnTo>
                    <a:pt x="35361" y="32742"/>
                  </a:lnTo>
                  <a:lnTo>
                    <a:pt x="35361" y="24884"/>
                  </a:lnTo>
                  <a:lnTo>
                    <a:pt x="9604" y="248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7656412" y="4084284"/>
              <a:ext cx="42783" cy="10914"/>
            </a:xfrm>
            <a:custGeom>
              <a:avLst/>
              <a:pathLst>
                <a:path w="42783" h="10914">
                  <a:moveTo>
                    <a:pt x="0" y="10914"/>
                  </a:moveTo>
                  <a:lnTo>
                    <a:pt x="42783" y="10914"/>
                  </a:lnTo>
                  <a:lnTo>
                    <a:pt x="427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7739359" y="4046303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2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5" y="97789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4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7771228" y="4045866"/>
              <a:ext cx="69413" cy="100845"/>
            </a:xfrm>
            <a:custGeom>
              <a:avLst/>
              <a:pathLst>
                <a:path w="69413" h="100845">
                  <a:moveTo>
                    <a:pt x="19208" y="93424"/>
                  </a:moveTo>
                  <a:lnTo>
                    <a:pt x="19208" y="100845"/>
                  </a:lnTo>
                  <a:lnTo>
                    <a:pt x="10477" y="100845"/>
                  </a:lnTo>
                  <a:lnTo>
                    <a:pt x="10477" y="37544"/>
                  </a:lnTo>
                  <a:lnTo>
                    <a:pt x="9866" y="38491"/>
                  </a:lnTo>
                  <a:lnTo>
                    <a:pt x="9255" y="39412"/>
                  </a:lnTo>
                  <a:lnTo>
                    <a:pt x="8643" y="40307"/>
                  </a:lnTo>
                  <a:lnTo>
                    <a:pt x="8032" y="41176"/>
                  </a:lnTo>
                  <a:lnTo>
                    <a:pt x="7421" y="42019"/>
                  </a:lnTo>
                  <a:lnTo>
                    <a:pt x="6810" y="42835"/>
                  </a:lnTo>
                  <a:lnTo>
                    <a:pt x="6199" y="43625"/>
                  </a:lnTo>
                  <a:lnTo>
                    <a:pt x="5588" y="44389"/>
                  </a:lnTo>
                  <a:lnTo>
                    <a:pt x="4976" y="45127"/>
                  </a:lnTo>
                  <a:lnTo>
                    <a:pt x="4365" y="45839"/>
                  </a:lnTo>
                  <a:lnTo>
                    <a:pt x="0" y="37107"/>
                  </a:lnTo>
                  <a:lnTo>
                    <a:pt x="2374" y="33593"/>
                  </a:lnTo>
                  <a:lnTo>
                    <a:pt x="4610" y="30035"/>
                  </a:lnTo>
                  <a:lnTo>
                    <a:pt x="6705" y="26433"/>
                  </a:lnTo>
                  <a:lnTo>
                    <a:pt x="8661" y="22788"/>
                  </a:lnTo>
                  <a:lnTo>
                    <a:pt x="10477" y="19099"/>
                  </a:lnTo>
                  <a:lnTo>
                    <a:pt x="12153" y="15367"/>
                  </a:lnTo>
                  <a:lnTo>
                    <a:pt x="13690" y="11590"/>
                  </a:lnTo>
                  <a:lnTo>
                    <a:pt x="15087" y="7770"/>
                  </a:lnTo>
                  <a:lnTo>
                    <a:pt x="16344" y="3907"/>
                  </a:lnTo>
                  <a:lnTo>
                    <a:pt x="17462" y="0"/>
                  </a:lnTo>
                  <a:lnTo>
                    <a:pt x="26193" y="3055"/>
                  </a:lnTo>
                  <a:lnTo>
                    <a:pt x="25665" y="4623"/>
                  </a:lnTo>
                  <a:lnTo>
                    <a:pt x="25128" y="6181"/>
                  </a:lnTo>
                  <a:lnTo>
                    <a:pt x="24582" y="7731"/>
                  </a:lnTo>
                  <a:lnTo>
                    <a:pt x="24028" y="9272"/>
                  </a:lnTo>
                  <a:lnTo>
                    <a:pt x="23465" y="10804"/>
                  </a:lnTo>
                  <a:lnTo>
                    <a:pt x="22893" y="12328"/>
                  </a:lnTo>
                  <a:lnTo>
                    <a:pt x="22312" y="13843"/>
                  </a:lnTo>
                  <a:lnTo>
                    <a:pt x="21723" y="15349"/>
                  </a:lnTo>
                  <a:lnTo>
                    <a:pt x="21125" y="16846"/>
                  </a:lnTo>
                  <a:lnTo>
                    <a:pt x="20518" y="18335"/>
                  </a:lnTo>
                  <a:lnTo>
                    <a:pt x="39290" y="18335"/>
                  </a:lnTo>
                  <a:lnTo>
                    <a:pt x="38753" y="16694"/>
                  </a:lnTo>
                  <a:lnTo>
                    <a:pt x="38190" y="15087"/>
                  </a:lnTo>
                  <a:lnTo>
                    <a:pt x="37601" y="13515"/>
                  </a:lnTo>
                  <a:lnTo>
                    <a:pt x="36985" y="11979"/>
                  </a:lnTo>
                  <a:lnTo>
                    <a:pt x="36343" y="10477"/>
                  </a:lnTo>
                  <a:lnTo>
                    <a:pt x="35675" y="9010"/>
                  </a:lnTo>
                  <a:lnTo>
                    <a:pt x="34981" y="7578"/>
                  </a:lnTo>
                  <a:lnTo>
                    <a:pt x="34261" y="6181"/>
                  </a:lnTo>
                  <a:lnTo>
                    <a:pt x="33514" y="4819"/>
                  </a:lnTo>
                  <a:lnTo>
                    <a:pt x="32742" y="3492"/>
                  </a:lnTo>
                  <a:lnTo>
                    <a:pt x="41036" y="436"/>
                  </a:lnTo>
                  <a:lnTo>
                    <a:pt x="41975" y="2108"/>
                  </a:lnTo>
                  <a:lnTo>
                    <a:pt x="42870" y="3806"/>
                  </a:lnTo>
                  <a:lnTo>
                    <a:pt x="43721" y="5531"/>
                  </a:lnTo>
                  <a:lnTo>
                    <a:pt x="44529" y="7281"/>
                  </a:lnTo>
                  <a:lnTo>
                    <a:pt x="45293" y="9058"/>
                  </a:lnTo>
                  <a:lnTo>
                    <a:pt x="46013" y="10861"/>
                  </a:lnTo>
                  <a:lnTo>
                    <a:pt x="46690" y="12690"/>
                  </a:lnTo>
                  <a:lnTo>
                    <a:pt x="47323" y="14546"/>
                  </a:lnTo>
                  <a:lnTo>
                    <a:pt x="47912" y="16427"/>
                  </a:lnTo>
                  <a:lnTo>
                    <a:pt x="48458" y="18335"/>
                  </a:lnTo>
                  <a:lnTo>
                    <a:pt x="68540" y="18335"/>
                  </a:lnTo>
                  <a:lnTo>
                    <a:pt x="68540" y="26630"/>
                  </a:lnTo>
                  <a:lnTo>
                    <a:pt x="46275" y="26630"/>
                  </a:lnTo>
                  <a:lnTo>
                    <a:pt x="46275" y="41036"/>
                  </a:lnTo>
                  <a:lnTo>
                    <a:pt x="65920" y="41036"/>
                  </a:lnTo>
                  <a:lnTo>
                    <a:pt x="65920" y="48458"/>
                  </a:lnTo>
                  <a:lnTo>
                    <a:pt x="46275" y="48458"/>
                  </a:lnTo>
                  <a:lnTo>
                    <a:pt x="46275" y="63301"/>
                  </a:lnTo>
                  <a:lnTo>
                    <a:pt x="65920" y="63301"/>
                  </a:lnTo>
                  <a:lnTo>
                    <a:pt x="65920" y="71159"/>
                  </a:lnTo>
                  <a:lnTo>
                    <a:pt x="46275" y="71159"/>
                  </a:lnTo>
                  <a:lnTo>
                    <a:pt x="46275" y="85566"/>
                  </a:lnTo>
                  <a:lnTo>
                    <a:pt x="69413" y="85566"/>
                  </a:lnTo>
                  <a:lnTo>
                    <a:pt x="69413" y="934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7790437" y="4072496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7790437" y="4094324"/>
              <a:ext cx="18772" cy="14843"/>
            </a:xfrm>
            <a:custGeom>
              <a:avLst/>
              <a:pathLst>
                <a:path w="18772" h="14843">
                  <a:moveTo>
                    <a:pt x="0" y="0"/>
                  </a:moveTo>
                  <a:lnTo>
                    <a:pt x="0" y="14843"/>
                  </a:lnTo>
                  <a:lnTo>
                    <a:pt x="18772" y="14843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7790437" y="4117026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7852429" y="4046303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7851556" y="4066821"/>
              <a:ext cx="98226" cy="79890"/>
            </a:xfrm>
            <a:custGeom>
              <a:avLst/>
              <a:pathLst>
                <a:path w="98226" h="79890">
                  <a:moveTo>
                    <a:pt x="1746" y="8731"/>
                  </a:moveTo>
                  <a:lnTo>
                    <a:pt x="33615" y="8731"/>
                  </a:lnTo>
                  <a:lnTo>
                    <a:pt x="34134" y="7858"/>
                  </a:lnTo>
                  <a:lnTo>
                    <a:pt x="34645" y="6985"/>
                  </a:lnTo>
                  <a:lnTo>
                    <a:pt x="35147" y="6111"/>
                  </a:lnTo>
                  <a:lnTo>
                    <a:pt x="35640" y="5238"/>
                  </a:lnTo>
                  <a:lnTo>
                    <a:pt x="36125" y="4365"/>
                  </a:lnTo>
                  <a:lnTo>
                    <a:pt x="36601" y="3492"/>
                  </a:lnTo>
                  <a:lnTo>
                    <a:pt x="37068" y="2619"/>
                  </a:lnTo>
                  <a:lnTo>
                    <a:pt x="37526" y="1746"/>
                  </a:lnTo>
                  <a:lnTo>
                    <a:pt x="37976" y="873"/>
                  </a:lnTo>
                  <a:lnTo>
                    <a:pt x="38417" y="0"/>
                  </a:lnTo>
                  <a:lnTo>
                    <a:pt x="47148" y="2182"/>
                  </a:lnTo>
                  <a:lnTo>
                    <a:pt x="46882" y="2876"/>
                  </a:lnTo>
                  <a:lnTo>
                    <a:pt x="46607" y="3562"/>
                  </a:lnTo>
                  <a:lnTo>
                    <a:pt x="46323" y="4239"/>
                  </a:lnTo>
                  <a:lnTo>
                    <a:pt x="46031" y="4906"/>
                  </a:lnTo>
                  <a:lnTo>
                    <a:pt x="45729" y="5566"/>
                  </a:lnTo>
                  <a:lnTo>
                    <a:pt x="45419" y="6216"/>
                  </a:lnTo>
                  <a:lnTo>
                    <a:pt x="45101" y="6858"/>
                  </a:lnTo>
                  <a:lnTo>
                    <a:pt x="44773" y="7491"/>
                  </a:lnTo>
                  <a:lnTo>
                    <a:pt x="44437" y="8115"/>
                  </a:lnTo>
                  <a:lnTo>
                    <a:pt x="44092" y="8731"/>
                  </a:lnTo>
                  <a:lnTo>
                    <a:pt x="98226" y="8731"/>
                  </a:lnTo>
                  <a:lnTo>
                    <a:pt x="98226" y="16589"/>
                  </a:lnTo>
                  <a:lnTo>
                    <a:pt x="39290" y="16589"/>
                  </a:lnTo>
                  <a:lnTo>
                    <a:pt x="38037" y="18593"/>
                  </a:lnTo>
                  <a:lnTo>
                    <a:pt x="36723" y="20588"/>
                  </a:lnTo>
                  <a:lnTo>
                    <a:pt x="35348" y="22574"/>
                  </a:lnTo>
                  <a:lnTo>
                    <a:pt x="33912" y="24552"/>
                  </a:lnTo>
                  <a:lnTo>
                    <a:pt x="32414" y="26521"/>
                  </a:lnTo>
                  <a:lnTo>
                    <a:pt x="30856" y="28481"/>
                  </a:lnTo>
                  <a:lnTo>
                    <a:pt x="29236" y="30432"/>
                  </a:lnTo>
                  <a:lnTo>
                    <a:pt x="27555" y="32375"/>
                  </a:lnTo>
                  <a:lnTo>
                    <a:pt x="25813" y="34309"/>
                  </a:lnTo>
                  <a:lnTo>
                    <a:pt x="24010" y="36234"/>
                  </a:lnTo>
                  <a:lnTo>
                    <a:pt x="24010" y="79890"/>
                  </a:lnTo>
                  <a:lnTo>
                    <a:pt x="15716" y="79890"/>
                  </a:lnTo>
                  <a:lnTo>
                    <a:pt x="15716" y="43656"/>
                  </a:lnTo>
                  <a:lnTo>
                    <a:pt x="14834" y="44437"/>
                  </a:lnTo>
                  <a:lnTo>
                    <a:pt x="13935" y="45210"/>
                  </a:lnTo>
                  <a:lnTo>
                    <a:pt x="13018" y="45974"/>
                  </a:lnTo>
                  <a:lnTo>
                    <a:pt x="12084" y="46729"/>
                  </a:lnTo>
                  <a:lnTo>
                    <a:pt x="11132" y="47476"/>
                  </a:lnTo>
                  <a:lnTo>
                    <a:pt x="10163" y="48213"/>
                  </a:lnTo>
                  <a:lnTo>
                    <a:pt x="9176" y="48943"/>
                  </a:lnTo>
                  <a:lnTo>
                    <a:pt x="8172" y="49663"/>
                  </a:lnTo>
                  <a:lnTo>
                    <a:pt x="7150" y="50374"/>
                  </a:lnTo>
                  <a:lnTo>
                    <a:pt x="6111" y="51077"/>
                  </a:lnTo>
                  <a:lnTo>
                    <a:pt x="0" y="44092"/>
                  </a:lnTo>
                  <a:lnTo>
                    <a:pt x="3902" y="41224"/>
                  </a:lnTo>
                  <a:lnTo>
                    <a:pt x="7578" y="38382"/>
                  </a:lnTo>
                  <a:lnTo>
                    <a:pt x="11027" y="35566"/>
                  </a:lnTo>
                  <a:lnTo>
                    <a:pt x="14249" y="32777"/>
                  </a:lnTo>
                  <a:lnTo>
                    <a:pt x="17244" y="30013"/>
                  </a:lnTo>
                  <a:lnTo>
                    <a:pt x="20012" y="27276"/>
                  </a:lnTo>
                  <a:lnTo>
                    <a:pt x="22552" y="24565"/>
                  </a:lnTo>
                  <a:lnTo>
                    <a:pt x="24866" y="21880"/>
                  </a:lnTo>
                  <a:lnTo>
                    <a:pt x="26953" y="19221"/>
                  </a:lnTo>
                  <a:lnTo>
                    <a:pt x="28813" y="16589"/>
                  </a:lnTo>
                  <a:lnTo>
                    <a:pt x="1746" y="165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7883425" y="4090832"/>
              <a:ext cx="68103" cy="55006"/>
            </a:xfrm>
            <a:custGeom>
              <a:avLst/>
              <a:pathLst>
                <a:path w="68103" h="55006">
                  <a:moveTo>
                    <a:pt x="9604" y="0"/>
                  </a:moveTo>
                  <a:lnTo>
                    <a:pt x="56753" y="0"/>
                  </a:lnTo>
                  <a:lnTo>
                    <a:pt x="56753" y="8294"/>
                  </a:lnTo>
                  <a:lnTo>
                    <a:pt x="55251" y="9591"/>
                  </a:lnTo>
                  <a:lnTo>
                    <a:pt x="53714" y="10861"/>
                  </a:lnTo>
                  <a:lnTo>
                    <a:pt x="52143" y="12105"/>
                  </a:lnTo>
                  <a:lnTo>
                    <a:pt x="50536" y="13323"/>
                  </a:lnTo>
                  <a:lnTo>
                    <a:pt x="48895" y="14515"/>
                  </a:lnTo>
                  <a:lnTo>
                    <a:pt x="47218" y="15681"/>
                  </a:lnTo>
                  <a:lnTo>
                    <a:pt x="45507" y="16820"/>
                  </a:lnTo>
                  <a:lnTo>
                    <a:pt x="43761" y="17933"/>
                  </a:lnTo>
                  <a:lnTo>
                    <a:pt x="41979" y="19021"/>
                  </a:lnTo>
                  <a:lnTo>
                    <a:pt x="40163" y="20081"/>
                  </a:lnTo>
                  <a:lnTo>
                    <a:pt x="40163" y="23137"/>
                  </a:lnTo>
                  <a:lnTo>
                    <a:pt x="68103" y="23137"/>
                  </a:lnTo>
                  <a:lnTo>
                    <a:pt x="68103" y="30995"/>
                  </a:lnTo>
                  <a:lnTo>
                    <a:pt x="40163" y="30995"/>
                  </a:lnTo>
                  <a:lnTo>
                    <a:pt x="40163" y="46712"/>
                  </a:lnTo>
                  <a:lnTo>
                    <a:pt x="40137" y="47561"/>
                  </a:lnTo>
                  <a:lnTo>
                    <a:pt x="40058" y="48362"/>
                  </a:lnTo>
                  <a:lnTo>
                    <a:pt x="39928" y="49115"/>
                  </a:lnTo>
                  <a:lnTo>
                    <a:pt x="39744" y="49820"/>
                  </a:lnTo>
                  <a:lnTo>
                    <a:pt x="39508" y="50477"/>
                  </a:lnTo>
                  <a:lnTo>
                    <a:pt x="39220" y="51086"/>
                  </a:lnTo>
                  <a:lnTo>
                    <a:pt x="38880" y="51647"/>
                  </a:lnTo>
                  <a:lnTo>
                    <a:pt x="38487" y="52160"/>
                  </a:lnTo>
                  <a:lnTo>
                    <a:pt x="38042" y="52625"/>
                  </a:lnTo>
                  <a:lnTo>
                    <a:pt x="37544" y="53042"/>
                  </a:lnTo>
                  <a:lnTo>
                    <a:pt x="36994" y="53415"/>
                  </a:lnTo>
                  <a:lnTo>
                    <a:pt x="36391" y="53749"/>
                  </a:lnTo>
                  <a:lnTo>
                    <a:pt x="35737" y="54044"/>
                  </a:lnTo>
                  <a:lnTo>
                    <a:pt x="35029" y="54299"/>
                  </a:lnTo>
                  <a:lnTo>
                    <a:pt x="34270" y="54515"/>
                  </a:lnTo>
                  <a:lnTo>
                    <a:pt x="33458" y="54692"/>
                  </a:lnTo>
                  <a:lnTo>
                    <a:pt x="32593" y="54830"/>
                  </a:lnTo>
                  <a:lnTo>
                    <a:pt x="31676" y="54928"/>
                  </a:lnTo>
                  <a:lnTo>
                    <a:pt x="30707" y="54987"/>
                  </a:lnTo>
                  <a:lnTo>
                    <a:pt x="29686" y="55006"/>
                  </a:lnTo>
                  <a:lnTo>
                    <a:pt x="28642" y="54998"/>
                  </a:lnTo>
                  <a:lnTo>
                    <a:pt x="27608" y="54971"/>
                  </a:lnTo>
                  <a:lnTo>
                    <a:pt x="26582" y="54928"/>
                  </a:lnTo>
                  <a:lnTo>
                    <a:pt x="25565" y="54867"/>
                  </a:lnTo>
                  <a:lnTo>
                    <a:pt x="24556" y="54788"/>
                  </a:lnTo>
                  <a:lnTo>
                    <a:pt x="23556" y="54692"/>
                  </a:lnTo>
                  <a:lnTo>
                    <a:pt x="22565" y="54579"/>
                  </a:lnTo>
                  <a:lnTo>
                    <a:pt x="21583" y="54448"/>
                  </a:lnTo>
                  <a:lnTo>
                    <a:pt x="20610" y="54299"/>
                  </a:lnTo>
                  <a:lnTo>
                    <a:pt x="19645" y="54133"/>
                  </a:lnTo>
                  <a:lnTo>
                    <a:pt x="18335" y="45839"/>
                  </a:lnTo>
                  <a:lnTo>
                    <a:pt x="19134" y="46004"/>
                  </a:lnTo>
                  <a:lnTo>
                    <a:pt x="19959" y="46153"/>
                  </a:lnTo>
                  <a:lnTo>
                    <a:pt x="20810" y="46284"/>
                  </a:lnTo>
                  <a:lnTo>
                    <a:pt x="21688" y="46397"/>
                  </a:lnTo>
                  <a:lnTo>
                    <a:pt x="22592" y="46493"/>
                  </a:lnTo>
                  <a:lnTo>
                    <a:pt x="23521" y="46572"/>
                  </a:lnTo>
                  <a:lnTo>
                    <a:pt x="24478" y="46633"/>
                  </a:lnTo>
                  <a:lnTo>
                    <a:pt x="25460" y="46677"/>
                  </a:lnTo>
                  <a:lnTo>
                    <a:pt x="26468" y="46703"/>
                  </a:lnTo>
                  <a:lnTo>
                    <a:pt x="27503" y="46712"/>
                  </a:lnTo>
                  <a:lnTo>
                    <a:pt x="28332" y="46699"/>
                  </a:lnTo>
                  <a:lnTo>
                    <a:pt x="29075" y="46659"/>
                  </a:lnTo>
                  <a:lnTo>
                    <a:pt x="29729" y="46594"/>
                  </a:lnTo>
                  <a:lnTo>
                    <a:pt x="30297" y="46502"/>
                  </a:lnTo>
                  <a:lnTo>
                    <a:pt x="30777" y="46384"/>
                  </a:lnTo>
                  <a:lnTo>
                    <a:pt x="31170" y="46240"/>
                  </a:lnTo>
                  <a:lnTo>
                    <a:pt x="31476" y="46070"/>
                  </a:lnTo>
                  <a:lnTo>
                    <a:pt x="31694" y="45873"/>
                  </a:lnTo>
                  <a:lnTo>
                    <a:pt x="31825" y="45651"/>
                  </a:lnTo>
                  <a:lnTo>
                    <a:pt x="31869" y="45402"/>
                  </a:lnTo>
                  <a:lnTo>
                    <a:pt x="31869" y="30995"/>
                  </a:lnTo>
                  <a:lnTo>
                    <a:pt x="0" y="30995"/>
                  </a:lnTo>
                  <a:lnTo>
                    <a:pt x="0" y="23137"/>
                  </a:lnTo>
                  <a:lnTo>
                    <a:pt x="31869" y="23137"/>
                  </a:lnTo>
                  <a:lnTo>
                    <a:pt x="31869" y="15716"/>
                  </a:lnTo>
                  <a:lnTo>
                    <a:pt x="33252" y="14847"/>
                  </a:lnTo>
                  <a:lnTo>
                    <a:pt x="34610" y="13987"/>
                  </a:lnTo>
                  <a:lnTo>
                    <a:pt x="35942" y="13136"/>
                  </a:lnTo>
                  <a:lnTo>
                    <a:pt x="37247" y="12293"/>
                  </a:lnTo>
                  <a:lnTo>
                    <a:pt x="38526" y="11459"/>
                  </a:lnTo>
                  <a:lnTo>
                    <a:pt x="39779" y="10634"/>
                  </a:lnTo>
                  <a:lnTo>
                    <a:pt x="41006" y="9818"/>
                  </a:lnTo>
                  <a:lnTo>
                    <a:pt x="42206" y="9010"/>
                  </a:lnTo>
                  <a:lnTo>
                    <a:pt x="43381" y="8211"/>
                  </a:lnTo>
                  <a:lnTo>
                    <a:pt x="44529" y="7421"/>
                  </a:lnTo>
                  <a:lnTo>
                    <a:pt x="9604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7998241" y="4045429"/>
              <a:ext cx="65920" cy="44965"/>
            </a:xfrm>
            <a:custGeom>
              <a:avLst/>
              <a:pathLst>
                <a:path w="65920" h="44965">
                  <a:moveTo>
                    <a:pt x="29686" y="0"/>
                  </a:moveTo>
                  <a:lnTo>
                    <a:pt x="38417" y="2619"/>
                  </a:lnTo>
                  <a:lnTo>
                    <a:pt x="36234" y="6984"/>
                  </a:lnTo>
                  <a:lnTo>
                    <a:pt x="38888" y="10337"/>
                  </a:lnTo>
                  <a:lnTo>
                    <a:pt x="41613" y="13585"/>
                  </a:lnTo>
                  <a:lnTo>
                    <a:pt x="44407" y="16729"/>
                  </a:lnTo>
                  <a:lnTo>
                    <a:pt x="47270" y="19767"/>
                  </a:lnTo>
                  <a:lnTo>
                    <a:pt x="50204" y="22701"/>
                  </a:lnTo>
                  <a:lnTo>
                    <a:pt x="53208" y="25530"/>
                  </a:lnTo>
                  <a:lnTo>
                    <a:pt x="56281" y="28254"/>
                  </a:lnTo>
                  <a:lnTo>
                    <a:pt x="59424" y="30873"/>
                  </a:lnTo>
                  <a:lnTo>
                    <a:pt x="62637" y="33388"/>
                  </a:lnTo>
                  <a:lnTo>
                    <a:pt x="65920" y="35798"/>
                  </a:lnTo>
                  <a:lnTo>
                    <a:pt x="60245" y="44092"/>
                  </a:lnTo>
                  <a:lnTo>
                    <a:pt x="57128" y="41600"/>
                  </a:lnTo>
                  <a:lnTo>
                    <a:pt x="54063" y="39011"/>
                  </a:lnTo>
                  <a:lnTo>
                    <a:pt x="51051" y="36326"/>
                  </a:lnTo>
                  <a:lnTo>
                    <a:pt x="48091" y="33545"/>
                  </a:lnTo>
                  <a:lnTo>
                    <a:pt x="45184" y="30668"/>
                  </a:lnTo>
                  <a:lnTo>
                    <a:pt x="42329" y="27695"/>
                  </a:lnTo>
                  <a:lnTo>
                    <a:pt x="39526" y="24626"/>
                  </a:lnTo>
                  <a:lnTo>
                    <a:pt x="36776" y="21461"/>
                  </a:lnTo>
                  <a:lnTo>
                    <a:pt x="34078" y="18200"/>
                  </a:lnTo>
                  <a:lnTo>
                    <a:pt x="31432" y="14843"/>
                  </a:lnTo>
                  <a:lnTo>
                    <a:pt x="29118" y="18444"/>
                  </a:lnTo>
                  <a:lnTo>
                    <a:pt x="26717" y="21915"/>
                  </a:lnTo>
                  <a:lnTo>
                    <a:pt x="24229" y="25255"/>
                  </a:lnTo>
                  <a:lnTo>
                    <a:pt x="21653" y="28463"/>
                  </a:lnTo>
                  <a:lnTo>
                    <a:pt x="18990" y="31541"/>
                  </a:lnTo>
                  <a:lnTo>
                    <a:pt x="16240" y="34488"/>
                  </a:lnTo>
                  <a:lnTo>
                    <a:pt x="13402" y="37304"/>
                  </a:lnTo>
                  <a:lnTo>
                    <a:pt x="10477" y="39989"/>
                  </a:lnTo>
                  <a:lnTo>
                    <a:pt x="7465" y="42543"/>
                  </a:lnTo>
                  <a:lnTo>
                    <a:pt x="4365" y="44965"/>
                  </a:lnTo>
                  <a:lnTo>
                    <a:pt x="0" y="36671"/>
                  </a:lnTo>
                  <a:lnTo>
                    <a:pt x="3990" y="33161"/>
                  </a:lnTo>
                  <a:lnTo>
                    <a:pt x="7753" y="29616"/>
                  </a:lnTo>
                  <a:lnTo>
                    <a:pt x="11289" y="26036"/>
                  </a:lnTo>
                  <a:lnTo>
                    <a:pt x="14598" y="22421"/>
                  </a:lnTo>
                  <a:lnTo>
                    <a:pt x="17680" y="18772"/>
                  </a:lnTo>
                  <a:lnTo>
                    <a:pt x="20535" y="15087"/>
                  </a:lnTo>
                  <a:lnTo>
                    <a:pt x="23164" y="11368"/>
                  </a:lnTo>
                  <a:lnTo>
                    <a:pt x="25565" y="7613"/>
                  </a:lnTo>
                  <a:lnTo>
                    <a:pt x="27739" y="38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8013520" y="4083847"/>
              <a:ext cx="34051" cy="8294"/>
            </a:xfrm>
            <a:custGeom>
              <a:avLst/>
              <a:pathLst>
                <a:path w="34051" h="8294">
                  <a:moveTo>
                    <a:pt x="0" y="0"/>
                  </a:moveTo>
                  <a:lnTo>
                    <a:pt x="34051" y="0"/>
                  </a:lnTo>
                  <a:lnTo>
                    <a:pt x="34051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8006099" y="4103929"/>
              <a:ext cx="49768" cy="42783"/>
            </a:xfrm>
            <a:custGeom>
              <a:avLst/>
              <a:pathLst>
                <a:path w="49768" h="42783">
                  <a:moveTo>
                    <a:pt x="49768" y="0"/>
                  </a:moveTo>
                  <a:lnTo>
                    <a:pt x="49768" y="42783"/>
                  </a:lnTo>
                  <a:lnTo>
                    <a:pt x="41036" y="42783"/>
                  </a:lnTo>
                  <a:lnTo>
                    <a:pt x="41036" y="35361"/>
                  </a:lnTo>
                  <a:lnTo>
                    <a:pt x="8731" y="35361"/>
                  </a:lnTo>
                  <a:lnTo>
                    <a:pt x="8731" y="42783"/>
                  </a:lnTo>
                  <a:lnTo>
                    <a:pt x="0" y="427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8014830" y="4111787"/>
              <a:ext cx="32305" cy="19208"/>
            </a:xfrm>
            <a:custGeom>
              <a:avLst/>
              <a:pathLst>
                <a:path w="32305" h="19208">
                  <a:moveTo>
                    <a:pt x="0" y="19208"/>
                  </a:moveTo>
                  <a:lnTo>
                    <a:pt x="32305" y="19208"/>
                  </a:lnTo>
                  <a:lnTo>
                    <a:pt x="323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7964189" y="4046303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7963316" y="4119645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8073766" y="4046303"/>
              <a:ext cx="30559" cy="100409"/>
            </a:xfrm>
            <a:custGeom>
              <a:avLst/>
              <a:pathLst>
                <a:path w="30559" h="100409">
                  <a:moveTo>
                    <a:pt x="21828" y="0"/>
                  </a:moveTo>
                  <a:lnTo>
                    <a:pt x="30559" y="2619"/>
                  </a:lnTo>
                  <a:lnTo>
                    <a:pt x="29760" y="5059"/>
                  </a:lnTo>
                  <a:lnTo>
                    <a:pt x="28935" y="7491"/>
                  </a:lnTo>
                  <a:lnTo>
                    <a:pt x="28084" y="9914"/>
                  </a:lnTo>
                  <a:lnTo>
                    <a:pt x="27206" y="12328"/>
                  </a:lnTo>
                  <a:lnTo>
                    <a:pt x="26302" y="14733"/>
                  </a:lnTo>
                  <a:lnTo>
                    <a:pt x="25373" y="17130"/>
                  </a:lnTo>
                  <a:lnTo>
                    <a:pt x="24416" y="19518"/>
                  </a:lnTo>
                  <a:lnTo>
                    <a:pt x="23434" y="21897"/>
                  </a:lnTo>
                  <a:lnTo>
                    <a:pt x="22426" y="24268"/>
                  </a:lnTo>
                  <a:lnTo>
                    <a:pt x="21391" y="26630"/>
                  </a:lnTo>
                  <a:lnTo>
                    <a:pt x="21391" y="100409"/>
                  </a:lnTo>
                  <a:lnTo>
                    <a:pt x="12660" y="100409"/>
                  </a:lnTo>
                  <a:lnTo>
                    <a:pt x="12660" y="43219"/>
                  </a:lnTo>
                  <a:lnTo>
                    <a:pt x="11870" y="44433"/>
                  </a:lnTo>
                  <a:lnTo>
                    <a:pt x="11071" y="45629"/>
                  </a:lnTo>
                  <a:lnTo>
                    <a:pt x="10263" y="46808"/>
                  </a:lnTo>
                  <a:lnTo>
                    <a:pt x="9447" y="47969"/>
                  </a:lnTo>
                  <a:lnTo>
                    <a:pt x="8622" y="49113"/>
                  </a:lnTo>
                  <a:lnTo>
                    <a:pt x="7788" y="50239"/>
                  </a:lnTo>
                  <a:lnTo>
                    <a:pt x="6945" y="51348"/>
                  </a:lnTo>
                  <a:lnTo>
                    <a:pt x="6094" y="52439"/>
                  </a:lnTo>
                  <a:lnTo>
                    <a:pt x="5234" y="53513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890" y="41451"/>
                  </a:lnTo>
                  <a:lnTo>
                    <a:pt x="5622" y="37020"/>
                  </a:lnTo>
                  <a:lnTo>
                    <a:pt x="8198" y="32545"/>
                  </a:lnTo>
                  <a:lnTo>
                    <a:pt x="10617" y="28027"/>
                  </a:lnTo>
                  <a:lnTo>
                    <a:pt x="12878" y="23465"/>
                  </a:lnTo>
                  <a:lnTo>
                    <a:pt x="14982" y="18859"/>
                  </a:lnTo>
                  <a:lnTo>
                    <a:pt x="16929" y="14210"/>
                  </a:lnTo>
                  <a:lnTo>
                    <a:pt x="18719" y="9517"/>
                  </a:lnTo>
                  <a:lnTo>
                    <a:pt x="20352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8100396" y="4047176"/>
              <a:ext cx="74652" cy="97353"/>
            </a:xfrm>
            <a:custGeom>
              <a:avLst/>
              <a:pathLst>
                <a:path w="74652" h="97353">
                  <a:moveTo>
                    <a:pt x="68103" y="20518"/>
                  </a:moveTo>
                  <a:lnTo>
                    <a:pt x="68079" y="27798"/>
                  </a:lnTo>
                  <a:lnTo>
                    <a:pt x="68007" y="34444"/>
                  </a:lnTo>
                  <a:lnTo>
                    <a:pt x="67887" y="40458"/>
                  </a:lnTo>
                  <a:lnTo>
                    <a:pt x="67719" y="45839"/>
                  </a:lnTo>
                  <a:lnTo>
                    <a:pt x="67503" y="50586"/>
                  </a:lnTo>
                  <a:lnTo>
                    <a:pt x="67239" y="54701"/>
                  </a:lnTo>
                  <a:lnTo>
                    <a:pt x="66927" y="58182"/>
                  </a:lnTo>
                  <a:lnTo>
                    <a:pt x="66567" y="61031"/>
                  </a:lnTo>
                  <a:lnTo>
                    <a:pt x="66158" y="63246"/>
                  </a:lnTo>
                  <a:lnTo>
                    <a:pt x="65702" y="64829"/>
                  </a:lnTo>
                  <a:lnTo>
                    <a:pt x="65194" y="66032"/>
                  </a:lnTo>
                  <a:lnTo>
                    <a:pt x="64628" y="67108"/>
                  </a:lnTo>
                  <a:lnTo>
                    <a:pt x="64006" y="68057"/>
                  </a:lnTo>
                  <a:lnTo>
                    <a:pt x="63327" y="68880"/>
                  </a:lnTo>
                  <a:lnTo>
                    <a:pt x="62592" y="69577"/>
                  </a:lnTo>
                  <a:lnTo>
                    <a:pt x="61799" y="70146"/>
                  </a:lnTo>
                  <a:lnTo>
                    <a:pt x="60950" y="70589"/>
                  </a:lnTo>
                  <a:lnTo>
                    <a:pt x="60044" y="70906"/>
                  </a:lnTo>
                  <a:lnTo>
                    <a:pt x="59082" y="71096"/>
                  </a:lnTo>
                  <a:lnTo>
                    <a:pt x="58062" y="71159"/>
                  </a:lnTo>
                  <a:lnTo>
                    <a:pt x="57272" y="71150"/>
                  </a:lnTo>
                  <a:lnTo>
                    <a:pt x="56473" y="71124"/>
                  </a:lnTo>
                  <a:lnTo>
                    <a:pt x="55666" y="71081"/>
                  </a:lnTo>
                  <a:lnTo>
                    <a:pt x="54849" y="71019"/>
                  </a:lnTo>
                  <a:lnTo>
                    <a:pt x="54024" y="70941"/>
                  </a:lnTo>
                  <a:lnTo>
                    <a:pt x="53190" y="70845"/>
                  </a:lnTo>
                  <a:lnTo>
                    <a:pt x="52348" y="70731"/>
                  </a:lnTo>
                  <a:lnTo>
                    <a:pt x="51496" y="70600"/>
                  </a:lnTo>
                  <a:lnTo>
                    <a:pt x="50636" y="70452"/>
                  </a:lnTo>
                  <a:lnTo>
                    <a:pt x="49768" y="70286"/>
                  </a:lnTo>
                  <a:lnTo>
                    <a:pt x="48021" y="61118"/>
                  </a:lnTo>
                  <a:lnTo>
                    <a:pt x="48807" y="61284"/>
                  </a:lnTo>
                  <a:lnTo>
                    <a:pt x="49593" y="61433"/>
                  </a:lnTo>
                  <a:lnTo>
                    <a:pt x="50379" y="61564"/>
                  </a:lnTo>
                  <a:lnTo>
                    <a:pt x="51165" y="61677"/>
                  </a:lnTo>
                  <a:lnTo>
                    <a:pt x="51950" y="61773"/>
                  </a:lnTo>
                  <a:lnTo>
                    <a:pt x="52736" y="61852"/>
                  </a:lnTo>
                  <a:lnTo>
                    <a:pt x="53522" y="61913"/>
                  </a:lnTo>
                  <a:lnTo>
                    <a:pt x="54308" y="61956"/>
                  </a:lnTo>
                  <a:lnTo>
                    <a:pt x="55094" y="61983"/>
                  </a:lnTo>
                  <a:lnTo>
                    <a:pt x="55879" y="61991"/>
                  </a:lnTo>
                  <a:lnTo>
                    <a:pt x="56139" y="61941"/>
                  </a:lnTo>
                  <a:lnTo>
                    <a:pt x="56395" y="61791"/>
                  </a:lnTo>
                  <a:lnTo>
                    <a:pt x="56646" y="61540"/>
                  </a:lnTo>
                  <a:lnTo>
                    <a:pt x="56892" y="61188"/>
                  </a:lnTo>
                  <a:lnTo>
                    <a:pt x="57135" y="60736"/>
                  </a:lnTo>
                  <a:lnTo>
                    <a:pt x="57373" y="60184"/>
                  </a:lnTo>
                  <a:lnTo>
                    <a:pt x="57606" y="59531"/>
                  </a:lnTo>
                  <a:lnTo>
                    <a:pt x="57835" y="58778"/>
                  </a:lnTo>
                  <a:lnTo>
                    <a:pt x="58060" y="57925"/>
                  </a:lnTo>
                  <a:lnTo>
                    <a:pt x="58281" y="56971"/>
                  </a:lnTo>
                  <a:lnTo>
                    <a:pt x="58492" y="55812"/>
                  </a:lnTo>
                  <a:lnTo>
                    <a:pt x="58691" y="54343"/>
                  </a:lnTo>
                  <a:lnTo>
                    <a:pt x="58877" y="52564"/>
                  </a:lnTo>
                  <a:lnTo>
                    <a:pt x="59049" y="50475"/>
                  </a:lnTo>
                  <a:lnTo>
                    <a:pt x="59208" y="48076"/>
                  </a:lnTo>
                  <a:lnTo>
                    <a:pt x="59355" y="45367"/>
                  </a:lnTo>
                  <a:lnTo>
                    <a:pt x="59488" y="42348"/>
                  </a:lnTo>
                  <a:lnTo>
                    <a:pt x="59608" y="39019"/>
                  </a:lnTo>
                  <a:lnTo>
                    <a:pt x="59715" y="35381"/>
                  </a:lnTo>
                  <a:lnTo>
                    <a:pt x="59809" y="31432"/>
                  </a:lnTo>
                  <a:lnTo>
                    <a:pt x="41909" y="35798"/>
                  </a:lnTo>
                  <a:lnTo>
                    <a:pt x="41909" y="76835"/>
                  </a:lnTo>
                  <a:lnTo>
                    <a:pt x="34051" y="76835"/>
                  </a:lnTo>
                  <a:lnTo>
                    <a:pt x="34051" y="37980"/>
                  </a:lnTo>
                  <a:lnTo>
                    <a:pt x="18335" y="41910"/>
                  </a:lnTo>
                  <a:lnTo>
                    <a:pt x="18335" y="84256"/>
                  </a:lnTo>
                  <a:lnTo>
                    <a:pt x="18366" y="84765"/>
                  </a:lnTo>
                  <a:lnTo>
                    <a:pt x="18457" y="85243"/>
                  </a:lnTo>
                  <a:lnTo>
                    <a:pt x="18610" y="85690"/>
                  </a:lnTo>
                  <a:lnTo>
                    <a:pt x="18824" y="86107"/>
                  </a:lnTo>
                  <a:lnTo>
                    <a:pt x="19099" y="86493"/>
                  </a:lnTo>
                  <a:lnTo>
                    <a:pt x="19435" y="86849"/>
                  </a:lnTo>
                  <a:lnTo>
                    <a:pt x="19833" y="87174"/>
                  </a:lnTo>
                  <a:lnTo>
                    <a:pt x="20291" y="87469"/>
                  </a:lnTo>
                  <a:lnTo>
                    <a:pt x="20810" y="87733"/>
                  </a:lnTo>
                  <a:lnTo>
                    <a:pt x="21391" y="87967"/>
                  </a:lnTo>
                  <a:lnTo>
                    <a:pt x="22142" y="88174"/>
                  </a:lnTo>
                  <a:lnTo>
                    <a:pt x="23172" y="88360"/>
                  </a:lnTo>
                  <a:lnTo>
                    <a:pt x="24482" y="88523"/>
                  </a:lnTo>
                  <a:lnTo>
                    <a:pt x="26071" y="88665"/>
                  </a:lnTo>
                  <a:lnTo>
                    <a:pt x="27940" y="88785"/>
                  </a:lnTo>
                  <a:lnTo>
                    <a:pt x="30087" y="88884"/>
                  </a:lnTo>
                  <a:lnTo>
                    <a:pt x="32515" y="88960"/>
                  </a:lnTo>
                  <a:lnTo>
                    <a:pt x="35221" y="89015"/>
                  </a:lnTo>
                  <a:lnTo>
                    <a:pt x="38207" y="89047"/>
                  </a:lnTo>
                  <a:lnTo>
                    <a:pt x="41473" y="89058"/>
                  </a:lnTo>
                  <a:lnTo>
                    <a:pt x="42962" y="89054"/>
                  </a:lnTo>
                  <a:lnTo>
                    <a:pt x="44459" y="89041"/>
                  </a:lnTo>
                  <a:lnTo>
                    <a:pt x="45965" y="89019"/>
                  </a:lnTo>
                  <a:lnTo>
                    <a:pt x="47480" y="88988"/>
                  </a:lnTo>
                  <a:lnTo>
                    <a:pt x="49004" y="88949"/>
                  </a:lnTo>
                  <a:lnTo>
                    <a:pt x="50536" y="88901"/>
                  </a:lnTo>
                  <a:lnTo>
                    <a:pt x="52077" y="88844"/>
                  </a:lnTo>
                  <a:lnTo>
                    <a:pt x="53627" y="88779"/>
                  </a:lnTo>
                  <a:lnTo>
                    <a:pt x="55185" y="88705"/>
                  </a:lnTo>
                  <a:lnTo>
                    <a:pt x="56753" y="88622"/>
                  </a:lnTo>
                  <a:lnTo>
                    <a:pt x="57765" y="88519"/>
                  </a:lnTo>
                  <a:lnTo>
                    <a:pt x="58708" y="88386"/>
                  </a:lnTo>
                  <a:lnTo>
                    <a:pt x="59582" y="88222"/>
                  </a:lnTo>
                  <a:lnTo>
                    <a:pt x="60385" y="88028"/>
                  </a:lnTo>
                  <a:lnTo>
                    <a:pt x="61118" y="87803"/>
                  </a:lnTo>
                  <a:lnTo>
                    <a:pt x="61782" y="87548"/>
                  </a:lnTo>
                  <a:lnTo>
                    <a:pt x="62376" y="87262"/>
                  </a:lnTo>
                  <a:lnTo>
                    <a:pt x="62899" y="86945"/>
                  </a:lnTo>
                  <a:lnTo>
                    <a:pt x="63353" y="86598"/>
                  </a:lnTo>
                  <a:lnTo>
                    <a:pt x="63738" y="86221"/>
                  </a:lnTo>
                  <a:lnTo>
                    <a:pt x="64078" y="85751"/>
                  </a:lnTo>
                  <a:lnTo>
                    <a:pt x="64401" y="85129"/>
                  </a:lnTo>
                  <a:lnTo>
                    <a:pt x="64707" y="84354"/>
                  </a:lnTo>
                  <a:lnTo>
                    <a:pt x="64995" y="83427"/>
                  </a:lnTo>
                  <a:lnTo>
                    <a:pt x="65266" y="82346"/>
                  </a:lnTo>
                  <a:lnTo>
                    <a:pt x="65519" y="81113"/>
                  </a:lnTo>
                  <a:lnTo>
                    <a:pt x="65755" y="79727"/>
                  </a:lnTo>
                  <a:lnTo>
                    <a:pt x="65973" y="78188"/>
                  </a:lnTo>
                  <a:lnTo>
                    <a:pt x="66174" y="76496"/>
                  </a:lnTo>
                  <a:lnTo>
                    <a:pt x="66357" y="74652"/>
                  </a:lnTo>
                  <a:lnTo>
                    <a:pt x="74652" y="78144"/>
                  </a:lnTo>
                  <a:lnTo>
                    <a:pt x="74193" y="80982"/>
                  </a:lnTo>
                  <a:lnTo>
                    <a:pt x="73691" y="83558"/>
                  </a:lnTo>
                  <a:lnTo>
                    <a:pt x="73146" y="85871"/>
                  </a:lnTo>
                  <a:lnTo>
                    <a:pt x="72556" y="87923"/>
                  </a:lnTo>
                  <a:lnTo>
                    <a:pt x="71923" y="89713"/>
                  </a:lnTo>
                  <a:lnTo>
                    <a:pt x="71247" y="91241"/>
                  </a:lnTo>
                  <a:lnTo>
                    <a:pt x="70526" y="92507"/>
                  </a:lnTo>
                  <a:lnTo>
                    <a:pt x="69762" y="93511"/>
                  </a:lnTo>
                  <a:lnTo>
                    <a:pt x="68955" y="94253"/>
                  </a:lnTo>
                  <a:lnTo>
                    <a:pt x="68103" y="94734"/>
                  </a:lnTo>
                  <a:lnTo>
                    <a:pt x="66815" y="95231"/>
                  </a:lnTo>
                  <a:lnTo>
                    <a:pt x="65222" y="95677"/>
                  </a:lnTo>
                  <a:lnTo>
                    <a:pt x="63323" y="96069"/>
                  </a:lnTo>
                  <a:lnTo>
                    <a:pt x="61118" y="96410"/>
                  </a:lnTo>
                  <a:lnTo>
                    <a:pt x="58608" y="96698"/>
                  </a:lnTo>
                  <a:lnTo>
                    <a:pt x="55792" y="96934"/>
                  </a:lnTo>
                  <a:lnTo>
                    <a:pt x="52671" y="97117"/>
                  </a:lnTo>
                  <a:lnTo>
                    <a:pt x="49244" y="97248"/>
                  </a:lnTo>
                  <a:lnTo>
                    <a:pt x="45511" y="97327"/>
                  </a:lnTo>
                  <a:lnTo>
                    <a:pt x="41473" y="97353"/>
                  </a:lnTo>
                  <a:lnTo>
                    <a:pt x="34488" y="97353"/>
                  </a:lnTo>
                  <a:lnTo>
                    <a:pt x="31622" y="97329"/>
                  </a:lnTo>
                  <a:lnTo>
                    <a:pt x="28961" y="97257"/>
                  </a:lnTo>
                  <a:lnTo>
                    <a:pt x="26505" y="97137"/>
                  </a:lnTo>
                  <a:lnTo>
                    <a:pt x="24255" y="96969"/>
                  </a:lnTo>
                  <a:lnTo>
                    <a:pt x="22210" y="96753"/>
                  </a:lnTo>
                  <a:lnTo>
                    <a:pt x="20370" y="96489"/>
                  </a:lnTo>
                  <a:lnTo>
                    <a:pt x="18735" y="96176"/>
                  </a:lnTo>
                  <a:lnTo>
                    <a:pt x="17305" y="95816"/>
                  </a:lnTo>
                  <a:lnTo>
                    <a:pt x="16080" y="95408"/>
                  </a:lnTo>
                  <a:lnTo>
                    <a:pt x="15061" y="94952"/>
                  </a:lnTo>
                  <a:lnTo>
                    <a:pt x="14190" y="94443"/>
                  </a:lnTo>
                  <a:lnTo>
                    <a:pt x="13411" y="93878"/>
                  </a:lnTo>
                  <a:lnTo>
                    <a:pt x="12723" y="93256"/>
                  </a:lnTo>
                  <a:lnTo>
                    <a:pt x="12127" y="92577"/>
                  </a:lnTo>
                  <a:lnTo>
                    <a:pt x="11623" y="91841"/>
                  </a:lnTo>
                  <a:lnTo>
                    <a:pt x="11210" y="91049"/>
                  </a:lnTo>
                  <a:lnTo>
                    <a:pt x="10890" y="90200"/>
                  </a:lnTo>
                  <a:lnTo>
                    <a:pt x="10660" y="89294"/>
                  </a:lnTo>
                  <a:lnTo>
                    <a:pt x="10523" y="88331"/>
                  </a:lnTo>
                  <a:lnTo>
                    <a:pt x="10477" y="87312"/>
                  </a:lnTo>
                  <a:lnTo>
                    <a:pt x="10477" y="43656"/>
                  </a:lnTo>
                  <a:lnTo>
                    <a:pt x="2182" y="45839"/>
                  </a:lnTo>
                  <a:lnTo>
                    <a:pt x="0" y="38854"/>
                  </a:lnTo>
                  <a:lnTo>
                    <a:pt x="10477" y="35798"/>
                  </a:lnTo>
                  <a:lnTo>
                    <a:pt x="10477" y="10477"/>
                  </a:lnTo>
                  <a:lnTo>
                    <a:pt x="18335" y="10477"/>
                  </a:lnTo>
                  <a:lnTo>
                    <a:pt x="18335" y="33615"/>
                  </a:lnTo>
                  <a:lnTo>
                    <a:pt x="34051" y="29686"/>
                  </a:lnTo>
                  <a:lnTo>
                    <a:pt x="34051" y="0"/>
                  </a:lnTo>
                  <a:lnTo>
                    <a:pt x="41909" y="0"/>
                  </a:lnTo>
                  <a:lnTo>
                    <a:pt x="41909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8185963" y="4048485"/>
              <a:ext cx="102155" cy="98226"/>
            </a:xfrm>
            <a:custGeom>
              <a:avLst/>
              <a:pathLst>
                <a:path w="102155" h="98226">
                  <a:moveTo>
                    <a:pt x="45839" y="0"/>
                  </a:moveTo>
                  <a:lnTo>
                    <a:pt x="55006" y="0"/>
                  </a:lnTo>
                  <a:lnTo>
                    <a:pt x="55006" y="24010"/>
                  </a:lnTo>
                  <a:lnTo>
                    <a:pt x="55107" y="26285"/>
                  </a:lnTo>
                  <a:lnTo>
                    <a:pt x="55408" y="28743"/>
                  </a:lnTo>
                  <a:lnTo>
                    <a:pt x="55910" y="31384"/>
                  </a:lnTo>
                  <a:lnTo>
                    <a:pt x="56613" y="34209"/>
                  </a:lnTo>
                  <a:lnTo>
                    <a:pt x="57517" y="37216"/>
                  </a:lnTo>
                  <a:lnTo>
                    <a:pt x="58621" y="40408"/>
                  </a:lnTo>
                  <a:lnTo>
                    <a:pt x="59926" y="43782"/>
                  </a:lnTo>
                  <a:lnTo>
                    <a:pt x="61433" y="47340"/>
                  </a:lnTo>
                  <a:lnTo>
                    <a:pt x="63140" y="51082"/>
                  </a:lnTo>
                  <a:lnTo>
                    <a:pt x="65047" y="55006"/>
                  </a:lnTo>
                  <a:lnTo>
                    <a:pt x="67226" y="58962"/>
                  </a:lnTo>
                  <a:lnTo>
                    <a:pt x="69745" y="62795"/>
                  </a:lnTo>
                  <a:lnTo>
                    <a:pt x="72604" y="66505"/>
                  </a:lnTo>
                  <a:lnTo>
                    <a:pt x="75804" y="70094"/>
                  </a:lnTo>
                  <a:lnTo>
                    <a:pt x="79345" y="73560"/>
                  </a:lnTo>
                  <a:lnTo>
                    <a:pt x="83226" y="76904"/>
                  </a:lnTo>
                  <a:lnTo>
                    <a:pt x="87447" y="80126"/>
                  </a:lnTo>
                  <a:lnTo>
                    <a:pt x="92009" y="83226"/>
                  </a:lnTo>
                  <a:lnTo>
                    <a:pt x="96912" y="86203"/>
                  </a:lnTo>
                  <a:lnTo>
                    <a:pt x="102155" y="89058"/>
                  </a:lnTo>
                  <a:lnTo>
                    <a:pt x="97353" y="98226"/>
                  </a:lnTo>
                  <a:lnTo>
                    <a:pt x="90844" y="94555"/>
                  </a:lnTo>
                  <a:lnTo>
                    <a:pt x="84762" y="90525"/>
                  </a:lnTo>
                  <a:lnTo>
                    <a:pt x="79109" y="86138"/>
                  </a:lnTo>
                  <a:lnTo>
                    <a:pt x="73883" y="81392"/>
                  </a:lnTo>
                  <a:lnTo>
                    <a:pt x="69086" y="76289"/>
                  </a:lnTo>
                  <a:lnTo>
                    <a:pt x="64716" y="70827"/>
                  </a:lnTo>
                  <a:lnTo>
                    <a:pt x="60773" y="65008"/>
                  </a:lnTo>
                  <a:lnTo>
                    <a:pt x="57259" y="58831"/>
                  </a:lnTo>
                  <a:lnTo>
                    <a:pt x="54173" y="52295"/>
                  </a:lnTo>
                  <a:lnTo>
                    <a:pt x="51514" y="45402"/>
                  </a:lnTo>
                  <a:lnTo>
                    <a:pt x="49239" y="51745"/>
                  </a:lnTo>
                  <a:lnTo>
                    <a:pt x="46432" y="57853"/>
                  </a:lnTo>
                  <a:lnTo>
                    <a:pt x="43093" y="63725"/>
                  </a:lnTo>
                  <a:lnTo>
                    <a:pt x="39220" y="69361"/>
                  </a:lnTo>
                  <a:lnTo>
                    <a:pt x="34815" y="74761"/>
                  </a:lnTo>
                  <a:lnTo>
                    <a:pt x="29878" y="79925"/>
                  </a:lnTo>
                  <a:lnTo>
                    <a:pt x="24408" y="84854"/>
                  </a:lnTo>
                  <a:lnTo>
                    <a:pt x="18405" y="89547"/>
                  </a:lnTo>
                  <a:lnTo>
                    <a:pt x="11870" y="94005"/>
                  </a:lnTo>
                  <a:lnTo>
                    <a:pt x="4802" y="98226"/>
                  </a:lnTo>
                  <a:lnTo>
                    <a:pt x="0" y="89931"/>
                  </a:lnTo>
                  <a:lnTo>
                    <a:pt x="8709" y="84400"/>
                  </a:lnTo>
                  <a:lnTo>
                    <a:pt x="16502" y="78633"/>
                  </a:lnTo>
                  <a:lnTo>
                    <a:pt x="23377" y="72630"/>
                  </a:lnTo>
                  <a:lnTo>
                    <a:pt x="29337" y="66392"/>
                  </a:lnTo>
                  <a:lnTo>
                    <a:pt x="34379" y="59918"/>
                  </a:lnTo>
                  <a:lnTo>
                    <a:pt x="38504" y="53208"/>
                  </a:lnTo>
                  <a:lnTo>
                    <a:pt x="41713" y="46262"/>
                  </a:lnTo>
                  <a:lnTo>
                    <a:pt x="44005" y="39081"/>
                  </a:lnTo>
                  <a:lnTo>
                    <a:pt x="45380" y="31663"/>
                  </a:lnTo>
                  <a:lnTo>
                    <a:pt x="45839" y="240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2021-10-19T09:51:23Z</dcterms:modified>
</cp:coreProperties>
</file>