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253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176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9100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0023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256816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60213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94745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29278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63810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1983424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2715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638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4561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1688819"/>
              <a:ext cx="6783504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2343497"/>
              <a:ext cx="5861345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2998175"/>
              <a:ext cx="4213677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3652854"/>
              <a:ext cx="4005570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4307532"/>
              <a:ext cx="1578935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4962211"/>
              <a:ext cx="120281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058728" y="1917719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088793" y="1958371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088793" y="1976156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166286" y="1975309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184918" y="1982932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207785" y="1982932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230228" y="1982932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181954" y="1916872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172214" y="1917719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66286" y="1949055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26417" y="1949055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70245" y="1928411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315978" y="1917719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346044" y="1958371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346044" y="1976156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426077" y="1917296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425654" y="1938045"/>
              <a:ext cx="93584" cy="77492"/>
            </a:xfrm>
            <a:custGeom>
              <a:avLst/>
              <a:pathLst>
                <a:path w="93584" h="77492">
                  <a:moveTo>
                    <a:pt x="12280" y="5504"/>
                  </a:moveTo>
                  <a:lnTo>
                    <a:pt x="42345" y="5504"/>
                  </a:lnTo>
                  <a:lnTo>
                    <a:pt x="42345" y="0"/>
                  </a:lnTo>
                  <a:lnTo>
                    <a:pt x="50814" y="0"/>
                  </a:lnTo>
                  <a:lnTo>
                    <a:pt x="50814" y="5504"/>
                  </a:lnTo>
                  <a:lnTo>
                    <a:pt x="80880" y="5504"/>
                  </a:lnTo>
                  <a:lnTo>
                    <a:pt x="80880" y="12703"/>
                  </a:lnTo>
                  <a:lnTo>
                    <a:pt x="50814" y="12703"/>
                  </a:lnTo>
                  <a:lnTo>
                    <a:pt x="50814" y="18632"/>
                  </a:lnTo>
                  <a:lnTo>
                    <a:pt x="83421" y="18632"/>
                  </a:lnTo>
                  <a:lnTo>
                    <a:pt x="83421" y="25830"/>
                  </a:lnTo>
                  <a:lnTo>
                    <a:pt x="50814" y="25830"/>
                  </a:lnTo>
                  <a:lnTo>
                    <a:pt x="50814" y="32182"/>
                  </a:lnTo>
                  <a:lnTo>
                    <a:pt x="93584" y="32182"/>
                  </a:lnTo>
                  <a:lnTo>
                    <a:pt x="93584" y="39381"/>
                  </a:lnTo>
                  <a:lnTo>
                    <a:pt x="50814" y="39381"/>
                  </a:lnTo>
                  <a:lnTo>
                    <a:pt x="50814" y="45733"/>
                  </a:lnTo>
                  <a:lnTo>
                    <a:pt x="81303" y="45733"/>
                  </a:lnTo>
                  <a:lnTo>
                    <a:pt x="81303" y="77069"/>
                  </a:lnTo>
                  <a:lnTo>
                    <a:pt x="73681" y="77069"/>
                  </a:lnTo>
                  <a:lnTo>
                    <a:pt x="73681" y="72834"/>
                  </a:lnTo>
                  <a:lnTo>
                    <a:pt x="19055" y="72834"/>
                  </a:lnTo>
                  <a:lnTo>
                    <a:pt x="19055" y="77492"/>
                  </a:lnTo>
                  <a:lnTo>
                    <a:pt x="10586" y="77492"/>
                  </a:lnTo>
                  <a:lnTo>
                    <a:pt x="10586" y="45733"/>
                  </a:lnTo>
                  <a:lnTo>
                    <a:pt x="42345" y="45733"/>
                  </a:lnTo>
                  <a:lnTo>
                    <a:pt x="42345" y="39381"/>
                  </a:lnTo>
                  <a:lnTo>
                    <a:pt x="0" y="39381"/>
                  </a:lnTo>
                  <a:lnTo>
                    <a:pt x="0" y="32182"/>
                  </a:lnTo>
                  <a:lnTo>
                    <a:pt x="42345" y="32182"/>
                  </a:lnTo>
                  <a:lnTo>
                    <a:pt x="42345" y="25830"/>
                  </a:lnTo>
                  <a:lnTo>
                    <a:pt x="10162" y="25830"/>
                  </a:lnTo>
                  <a:lnTo>
                    <a:pt x="10162" y="18632"/>
                  </a:lnTo>
                  <a:lnTo>
                    <a:pt x="42345" y="18632"/>
                  </a:lnTo>
                  <a:lnTo>
                    <a:pt x="42345" y="12703"/>
                  </a:lnTo>
                  <a:lnTo>
                    <a:pt x="12280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444709" y="1991401"/>
              <a:ext cx="54625" cy="11856"/>
            </a:xfrm>
            <a:custGeom>
              <a:avLst/>
              <a:pathLst>
                <a:path w="54625" h="11856">
                  <a:moveTo>
                    <a:pt x="0" y="11856"/>
                  </a:moveTo>
                  <a:lnTo>
                    <a:pt x="54625" y="11856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532788" y="1918143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539140" y="1943127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547609" y="1950749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551844" y="1954136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589108" y="1981238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176162" y="2572821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175315" y="2601193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235022" y="2573245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248573" y="2598652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202839" y="2573245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200722" y="2613473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197335" y="2627024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285837" y="2572821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435317" y="2631682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470041" y="2634646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417956" y="2635069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391278" y="2636340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394666" y="2572821"/>
              <a:ext cx="94430" cy="57590"/>
            </a:xfrm>
            <a:custGeom>
              <a:avLst/>
              <a:pathLst>
                <a:path w="94430" h="57590">
                  <a:moveTo>
                    <a:pt x="5504" y="14397"/>
                  </a:moveTo>
                  <a:lnTo>
                    <a:pt x="40228" y="14397"/>
                  </a:lnTo>
                  <a:lnTo>
                    <a:pt x="40474" y="13110"/>
                  </a:lnTo>
                  <a:lnTo>
                    <a:pt x="40702" y="11789"/>
                  </a:lnTo>
                  <a:lnTo>
                    <a:pt x="40914" y="10433"/>
                  </a:lnTo>
                  <a:lnTo>
                    <a:pt x="41109" y="9045"/>
                  </a:lnTo>
                  <a:lnTo>
                    <a:pt x="41287" y="7622"/>
                  </a:lnTo>
                  <a:lnTo>
                    <a:pt x="41447" y="6165"/>
                  </a:lnTo>
                  <a:lnTo>
                    <a:pt x="41591" y="4674"/>
                  </a:lnTo>
                  <a:lnTo>
                    <a:pt x="41718" y="3150"/>
                  </a:lnTo>
                  <a:lnTo>
                    <a:pt x="41829" y="1592"/>
                  </a:lnTo>
                  <a:lnTo>
                    <a:pt x="41922" y="0"/>
                  </a:lnTo>
                  <a:lnTo>
                    <a:pt x="49967" y="846"/>
                  </a:lnTo>
                  <a:lnTo>
                    <a:pt x="49955" y="2278"/>
                  </a:lnTo>
                  <a:lnTo>
                    <a:pt x="49917" y="3692"/>
                  </a:lnTo>
                  <a:lnTo>
                    <a:pt x="49853" y="5089"/>
                  </a:lnTo>
                  <a:lnTo>
                    <a:pt x="49764" y="6470"/>
                  </a:lnTo>
                  <a:lnTo>
                    <a:pt x="49650" y="7833"/>
                  </a:lnTo>
                  <a:lnTo>
                    <a:pt x="49510" y="9180"/>
                  </a:lnTo>
                  <a:lnTo>
                    <a:pt x="49345" y="10510"/>
                  </a:lnTo>
                  <a:lnTo>
                    <a:pt x="49154" y="11822"/>
                  </a:lnTo>
                  <a:lnTo>
                    <a:pt x="48938" y="13118"/>
                  </a:lnTo>
                  <a:lnTo>
                    <a:pt x="48697" y="14397"/>
                  </a:lnTo>
                  <a:lnTo>
                    <a:pt x="90196" y="14397"/>
                  </a:lnTo>
                  <a:lnTo>
                    <a:pt x="90196" y="22443"/>
                  </a:lnTo>
                  <a:lnTo>
                    <a:pt x="58860" y="22443"/>
                  </a:lnTo>
                  <a:lnTo>
                    <a:pt x="61274" y="26368"/>
                  </a:lnTo>
                  <a:lnTo>
                    <a:pt x="63942" y="30014"/>
                  </a:lnTo>
                  <a:lnTo>
                    <a:pt x="66863" y="33381"/>
                  </a:lnTo>
                  <a:lnTo>
                    <a:pt x="70039" y="36468"/>
                  </a:lnTo>
                  <a:lnTo>
                    <a:pt x="73469" y="39275"/>
                  </a:lnTo>
                  <a:lnTo>
                    <a:pt x="77153" y="41803"/>
                  </a:lnTo>
                  <a:lnTo>
                    <a:pt x="81092" y="44052"/>
                  </a:lnTo>
                  <a:lnTo>
                    <a:pt x="85284" y="46021"/>
                  </a:lnTo>
                  <a:lnTo>
                    <a:pt x="89730" y="47710"/>
                  </a:lnTo>
                  <a:lnTo>
                    <a:pt x="94430" y="49121"/>
                  </a:lnTo>
                  <a:lnTo>
                    <a:pt x="91043" y="57590"/>
                  </a:lnTo>
                  <a:lnTo>
                    <a:pt x="85601" y="55790"/>
                  </a:lnTo>
                  <a:lnTo>
                    <a:pt x="80456" y="53609"/>
                  </a:lnTo>
                  <a:lnTo>
                    <a:pt x="75608" y="51047"/>
                  </a:lnTo>
                  <a:lnTo>
                    <a:pt x="71056" y="48104"/>
                  </a:lnTo>
                  <a:lnTo>
                    <a:pt x="66800" y="44780"/>
                  </a:lnTo>
                  <a:lnTo>
                    <a:pt x="62841" y="41075"/>
                  </a:lnTo>
                  <a:lnTo>
                    <a:pt x="59178" y="36988"/>
                  </a:lnTo>
                  <a:lnTo>
                    <a:pt x="55811" y="32521"/>
                  </a:lnTo>
                  <a:lnTo>
                    <a:pt x="52741" y="27672"/>
                  </a:lnTo>
                  <a:lnTo>
                    <a:pt x="49967" y="22443"/>
                  </a:lnTo>
                  <a:lnTo>
                    <a:pt x="46580" y="22443"/>
                  </a:lnTo>
                  <a:lnTo>
                    <a:pt x="44488" y="27744"/>
                  </a:lnTo>
                  <a:lnTo>
                    <a:pt x="41939" y="32640"/>
                  </a:lnTo>
                  <a:lnTo>
                    <a:pt x="38932" y="37128"/>
                  </a:lnTo>
                  <a:lnTo>
                    <a:pt x="35468" y="41210"/>
                  </a:lnTo>
                  <a:lnTo>
                    <a:pt x="31547" y="44886"/>
                  </a:lnTo>
                  <a:lnTo>
                    <a:pt x="27169" y="48155"/>
                  </a:lnTo>
                  <a:lnTo>
                    <a:pt x="22333" y="51018"/>
                  </a:lnTo>
                  <a:lnTo>
                    <a:pt x="17039" y="53474"/>
                  </a:lnTo>
                  <a:lnTo>
                    <a:pt x="11289" y="55523"/>
                  </a:lnTo>
                  <a:lnTo>
                    <a:pt x="5081" y="57166"/>
                  </a:lnTo>
                  <a:lnTo>
                    <a:pt x="0" y="49544"/>
                  </a:lnTo>
                  <a:lnTo>
                    <a:pt x="5483" y="48130"/>
                  </a:lnTo>
                  <a:lnTo>
                    <a:pt x="10586" y="46427"/>
                  </a:lnTo>
                  <a:lnTo>
                    <a:pt x="15307" y="44437"/>
                  </a:lnTo>
                  <a:lnTo>
                    <a:pt x="19648" y="42159"/>
                  </a:lnTo>
                  <a:lnTo>
                    <a:pt x="23607" y="39593"/>
                  </a:lnTo>
                  <a:lnTo>
                    <a:pt x="27185" y="36739"/>
                  </a:lnTo>
                  <a:lnTo>
                    <a:pt x="30383" y="33597"/>
                  </a:lnTo>
                  <a:lnTo>
                    <a:pt x="33199" y="30167"/>
                  </a:lnTo>
                  <a:lnTo>
                    <a:pt x="35633" y="26449"/>
                  </a:lnTo>
                  <a:lnTo>
                    <a:pt x="37687" y="22443"/>
                  </a:lnTo>
                  <a:lnTo>
                    <a:pt x="5504" y="224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31930" y="2612626"/>
              <a:ext cx="22019" cy="16514"/>
            </a:xfrm>
            <a:custGeom>
              <a:avLst/>
              <a:pathLst>
                <a:path w="22019" h="16514">
                  <a:moveTo>
                    <a:pt x="5504" y="0"/>
                  </a:moveTo>
                  <a:lnTo>
                    <a:pt x="7270" y="855"/>
                  </a:lnTo>
                  <a:lnTo>
                    <a:pt x="9011" y="1727"/>
                  </a:lnTo>
                  <a:lnTo>
                    <a:pt x="10726" y="2616"/>
                  </a:lnTo>
                  <a:lnTo>
                    <a:pt x="12415" y="3523"/>
                  </a:lnTo>
                  <a:lnTo>
                    <a:pt x="14079" y="4446"/>
                  </a:lnTo>
                  <a:lnTo>
                    <a:pt x="15718" y="5386"/>
                  </a:lnTo>
                  <a:lnTo>
                    <a:pt x="17332" y="6343"/>
                  </a:lnTo>
                  <a:lnTo>
                    <a:pt x="18920" y="7317"/>
                  </a:lnTo>
                  <a:lnTo>
                    <a:pt x="20482" y="8308"/>
                  </a:lnTo>
                  <a:lnTo>
                    <a:pt x="22019" y="9316"/>
                  </a:lnTo>
                  <a:lnTo>
                    <a:pt x="16091" y="16514"/>
                  </a:lnTo>
                  <a:lnTo>
                    <a:pt x="14558" y="15261"/>
                  </a:lnTo>
                  <a:lnTo>
                    <a:pt x="13008" y="14041"/>
                  </a:lnTo>
                  <a:lnTo>
                    <a:pt x="11441" y="12856"/>
                  </a:lnTo>
                  <a:lnTo>
                    <a:pt x="9858" y="11704"/>
                  </a:lnTo>
                  <a:lnTo>
                    <a:pt x="8257" y="10586"/>
                  </a:lnTo>
                  <a:lnTo>
                    <a:pt x="6639" y="9502"/>
                  </a:lnTo>
                  <a:lnTo>
                    <a:pt x="5005" y="8452"/>
                  </a:lnTo>
                  <a:lnTo>
                    <a:pt x="3353" y="7435"/>
                  </a:lnTo>
                  <a:lnTo>
                    <a:pt x="1685" y="6453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502647" y="2577056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565742" y="2590183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511963" y="2591453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609782" y="2572821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608935" y="2601193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680922" y="2578749"/>
              <a:ext cx="24560" cy="7622"/>
            </a:xfrm>
            <a:custGeom>
              <a:avLst/>
              <a:pathLst>
                <a:path w="24560" h="7622">
                  <a:moveTo>
                    <a:pt x="0" y="0"/>
                  </a:moveTo>
                  <a:lnTo>
                    <a:pt x="24560" y="0"/>
                  </a:lnTo>
                  <a:lnTo>
                    <a:pt x="2456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678805" y="2606274"/>
              <a:ext cx="27948" cy="63518"/>
            </a:xfrm>
            <a:custGeom>
              <a:avLst/>
              <a:pathLst>
                <a:path w="27948" h="63518">
                  <a:moveTo>
                    <a:pt x="0" y="0"/>
                  </a:moveTo>
                  <a:lnTo>
                    <a:pt x="27948" y="0"/>
                  </a:lnTo>
                  <a:lnTo>
                    <a:pt x="27948" y="8045"/>
                  </a:lnTo>
                  <a:lnTo>
                    <a:pt x="19902" y="8045"/>
                  </a:lnTo>
                  <a:lnTo>
                    <a:pt x="19902" y="53779"/>
                  </a:lnTo>
                  <a:lnTo>
                    <a:pt x="19883" y="54846"/>
                  </a:lnTo>
                  <a:lnTo>
                    <a:pt x="19826" y="55845"/>
                  </a:lnTo>
                  <a:lnTo>
                    <a:pt x="19730" y="56777"/>
                  </a:lnTo>
                  <a:lnTo>
                    <a:pt x="19597" y="57640"/>
                  </a:lnTo>
                  <a:lnTo>
                    <a:pt x="19426" y="58437"/>
                  </a:lnTo>
                  <a:lnTo>
                    <a:pt x="19216" y="59165"/>
                  </a:lnTo>
                  <a:lnTo>
                    <a:pt x="18968" y="59826"/>
                  </a:lnTo>
                  <a:lnTo>
                    <a:pt x="18682" y="60418"/>
                  </a:lnTo>
                  <a:lnTo>
                    <a:pt x="18358" y="60943"/>
                  </a:lnTo>
                  <a:lnTo>
                    <a:pt x="17996" y="61401"/>
                  </a:lnTo>
                  <a:lnTo>
                    <a:pt x="17567" y="61803"/>
                  </a:lnTo>
                  <a:lnTo>
                    <a:pt x="17039" y="62163"/>
                  </a:lnTo>
                  <a:lnTo>
                    <a:pt x="16415" y="62481"/>
                  </a:lnTo>
                  <a:lnTo>
                    <a:pt x="15693" y="62756"/>
                  </a:lnTo>
                  <a:lnTo>
                    <a:pt x="14873" y="62989"/>
                  </a:lnTo>
                  <a:lnTo>
                    <a:pt x="13957" y="63179"/>
                  </a:lnTo>
                  <a:lnTo>
                    <a:pt x="12942" y="63327"/>
                  </a:lnTo>
                  <a:lnTo>
                    <a:pt x="11831" y="63433"/>
                  </a:lnTo>
                  <a:lnTo>
                    <a:pt x="10622" y="63497"/>
                  </a:lnTo>
                  <a:lnTo>
                    <a:pt x="9316" y="63518"/>
                  </a:lnTo>
                  <a:lnTo>
                    <a:pt x="8477" y="63514"/>
                  </a:lnTo>
                  <a:lnTo>
                    <a:pt x="7656" y="63501"/>
                  </a:lnTo>
                  <a:lnTo>
                    <a:pt x="6851" y="63480"/>
                  </a:lnTo>
                  <a:lnTo>
                    <a:pt x="6063" y="63450"/>
                  </a:lnTo>
                  <a:lnTo>
                    <a:pt x="5293" y="63412"/>
                  </a:lnTo>
                  <a:lnTo>
                    <a:pt x="4539" y="63366"/>
                  </a:lnTo>
                  <a:lnTo>
                    <a:pt x="3802" y="63311"/>
                  </a:lnTo>
                  <a:lnTo>
                    <a:pt x="3082" y="63247"/>
                  </a:lnTo>
                  <a:lnTo>
                    <a:pt x="2379" y="63175"/>
                  </a:lnTo>
                  <a:lnTo>
                    <a:pt x="1693" y="63095"/>
                  </a:lnTo>
                  <a:lnTo>
                    <a:pt x="0" y="55472"/>
                  </a:lnTo>
                  <a:lnTo>
                    <a:pt x="931" y="55633"/>
                  </a:lnTo>
                  <a:lnTo>
                    <a:pt x="1863" y="55777"/>
                  </a:lnTo>
                  <a:lnTo>
                    <a:pt x="2794" y="55904"/>
                  </a:lnTo>
                  <a:lnTo>
                    <a:pt x="3726" y="56014"/>
                  </a:lnTo>
                  <a:lnTo>
                    <a:pt x="4658" y="56108"/>
                  </a:lnTo>
                  <a:lnTo>
                    <a:pt x="5589" y="56184"/>
                  </a:lnTo>
                  <a:lnTo>
                    <a:pt x="6521" y="56243"/>
                  </a:lnTo>
                  <a:lnTo>
                    <a:pt x="7452" y="56285"/>
                  </a:lnTo>
                  <a:lnTo>
                    <a:pt x="8384" y="56311"/>
                  </a:lnTo>
                  <a:lnTo>
                    <a:pt x="9316" y="56319"/>
                  </a:lnTo>
                  <a:lnTo>
                    <a:pt x="9798" y="56281"/>
                  </a:lnTo>
                  <a:lnTo>
                    <a:pt x="10230" y="56167"/>
                  </a:lnTo>
                  <a:lnTo>
                    <a:pt x="10611" y="55976"/>
                  </a:lnTo>
                  <a:lnTo>
                    <a:pt x="10942" y="55710"/>
                  </a:lnTo>
                  <a:lnTo>
                    <a:pt x="11221" y="55367"/>
                  </a:lnTo>
                  <a:lnTo>
                    <a:pt x="11450" y="54947"/>
                  </a:lnTo>
                  <a:lnTo>
                    <a:pt x="11628" y="54452"/>
                  </a:lnTo>
                  <a:lnTo>
                    <a:pt x="11755" y="53880"/>
                  </a:lnTo>
                  <a:lnTo>
                    <a:pt x="11831" y="53232"/>
                  </a:lnTo>
                  <a:lnTo>
                    <a:pt x="11856" y="52508"/>
                  </a:lnTo>
                  <a:lnTo>
                    <a:pt x="1185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635189" y="2572821"/>
              <a:ext cx="41498" cy="60554"/>
            </a:xfrm>
            <a:custGeom>
              <a:avLst/>
              <a:pathLst>
                <a:path w="41498" h="60554">
                  <a:moveTo>
                    <a:pt x="12703" y="0"/>
                  </a:moveTo>
                  <a:lnTo>
                    <a:pt x="19902" y="2117"/>
                  </a:lnTo>
                  <a:lnTo>
                    <a:pt x="17361" y="7622"/>
                  </a:lnTo>
                  <a:lnTo>
                    <a:pt x="35146" y="7622"/>
                  </a:lnTo>
                  <a:lnTo>
                    <a:pt x="35146" y="14397"/>
                  </a:lnTo>
                  <a:lnTo>
                    <a:pt x="34638" y="15405"/>
                  </a:lnTo>
                  <a:lnTo>
                    <a:pt x="34130" y="16396"/>
                  </a:lnTo>
                  <a:lnTo>
                    <a:pt x="33622" y="17370"/>
                  </a:lnTo>
                  <a:lnTo>
                    <a:pt x="33114" y="18327"/>
                  </a:lnTo>
                  <a:lnTo>
                    <a:pt x="32606" y="19267"/>
                  </a:lnTo>
                  <a:lnTo>
                    <a:pt x="32098" y="20190"/>
                  </a:lnTo>
                  <a:lnTo>
                    <a:pt x="31589" y="21096"/>
                  </a:lnTo>
                  <a:lnTo>
                    <a:pt x="31081" y="21985"/>
                  </a:lnTo>
                  <a:lnTo>
                    <a:pt x="30573" y="22858"/>
                  </a:lnTo>
                  <a:lnTo>
                    <a:pt x="30065" y="23713"/>
                  </a:lnTo>
                  <a:lnTo>
                    <a:pt x="41498" y="23713"/>
                  </a:lnTo>
                  <a:lnTo>
                    <a:pt x="41498" y="60554"/>
                  </a:lnTo>
                  <a:lnTo>
                    <a:pt x="1693" y="60554"/>
                  </a:lnTo>
                  <a:lnTo>
                    <a:pt x="1693" y="23713"/>
                  </a:lnTo>
                  <a:lnTo>
                    <a:pt x="21172" y="23713"/>
                  </a:lnTo>
                  <a:lnTo>
                    <a:pt x="21757" y="22862"/>
                  </a:lnTo>
                  <a:lnTo>
                    <a:pt x="22324" y="22002"/>
                  </a:lnTo>
                  <a:lnTo>
                    <a:pt x="22875" y="21134"/>
                  </a:lnTo>
                  <a:lnTo>
                    <a:pt x="23408" y="20258"/>
                  </a:lnTo>
                  <a:lnTo>
                    <a:pt x="23925" y="19373"/>
                  </a:lnTo>
                  <a:lnTo>
                    <a:pt x="24425" y="18479"/>
                  </a:lnTo>
                  <a:lnTo>
                    <a:pt x="24907" y="17577"/>
                  </a:lnTo>
                  <a:lnTo>
                    <a:pt x="25373" y="16667"/>
                  </a:lnTo>
                  <a:lnTo>
                    <a:pt x="25822" y="15748"/>
                  </a:lnTo>
                  <a:lnTo>
                    <a:pt x="26254" y="14820"/>
                  </a:lnTo>
                  <a:lnTo>
                    <a:pt x="13127" y="14820"/>
                  </a:lnTo>
                  <a:lnTo>
                    <a:pt x="12525" y="15744"/>
                  </a:lnTo>
                  <a:lnTo>
                    <a:pt x="11907" y="16650"/>
                  </a:lnTo>
                  <a:lnTo>
                    <a:pt x="11272" y="17539"/>
                  </a:lnTo>
                  <a:lnTo>
                    <a:pt x="10620" y="18411"/>
                  </a:lnTo>
                  <a:lnTo>
                    <a:pt x="9951" y="19267"/>
                  </a:lnTo>
                  <a:lnTo>
                    <a:pt x="9265" y="20105"/>
                  </a:lnTo>
                  <a:lnTo>
                    <a:pt x="8562" y="20927"/>
                  </a:lnTo>
                  <a:lnTo>
                    <a:pt x="7842" y="21731"/>
                  </a:lnTo>
                  <a:lnTo>
                    <a:pt x="7105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1727" y="16502"/>
                  </a:lnTo>
                  <a:lnTo>
                    <a:pt x="3353" y="14770"/>
                  </a:lnTo>
                  <a:lnTo>
                    <a:pt x="4878" y="13012"/>
                  </a:lnTo>
                  <a:lnTo>
                    <a:pt x="6301" y="11230"/>
                  </a:lnTo>
                  <a:lnTo>
                    <a:pt x="7622" y="9421"/>
                  </a:lnTo>
                  <a:lnTo>
                    <a:pt x="8841" y="7588"/>
                  </a:lnTo>
                  <a:lnTo>
                    <a:pt x="9959" y="5729"/>
                  </a:lnTo>
                  <a:lnTo>
                    <a:pt x="10976" y="3844"/>
                  </a:lnTo>
                  <a:lnTo>
                    <a:pt x="11890" y="1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644505" y="2603733"/>
              <a:ext cx="8045" cy="8045"/>
            </a:xfrm>
            <a:custGeom>
              <a:avLst/>
              <a:pathLst>
                <a:path w="8045" h="8045">
                  <a:moveTo>
                    <a:pt x="0" y="8045"/>
                  </a:moveTo>
                  <a:lnTo>
                    <a:pt x="8045" y="8045"/>
                  </a:lnTo>
                  <a:lnTo>
                    <a:pt x="8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660173" y="2603733"/>
              <a:ext cx="8892" cy="8045"/>
            </a:xfrm>
            <a:custGeom>
              <a:avLst/>
              <a:pathLst>
                <a:path w="8892" h="8045">
                  <a:moveTo>
                    <a:pt x="0" y="0"/>
                  </a:moveTo>
                  <a:lnTo>
                    <a:pt x="0" y="8045"/>
                  </a:lnTo>
                  <a:lnTo>
                    <a:pt x="8892" y="8045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644505" y="2618131"/>
              <a:ext cx="8045" cy="8045"/>
            </a:xfrm>
            <a:custGeom>
              <a:avLst/>
              <a:pathLst>
                <a:path w="8045" h="8045">
                  <a:moveTo>
                    <a:pt x="0" y="8045"/>
                  </a:moveTo>
                  <a:lnTo>
                    <a:pt x="8045" y="8045"/>
                  </a:lnTo>
                  <a:lnTo>
                    <a:pt x="8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660173" y="2618131"/>
              <a:ext cx="8892" cy="8045"/>
            </a:xfrm>
            <a:custGeom>
              <a:avLst/>
              <a:pathLst>
                <a:path w="8892" h="8045">
                  <a:moveTo>
                    <a:pt x="0" y="0"/>
                  </a:moveTo>
                  <a:lnTo>
                    <a:pt x="0" y="8045"/>
                  </a:lnTo>
                  <a:lnTo>
                    <a:pt x="8892" y="8045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632225" y="2635069"/>
              <a:ext cx="46580" cy="34723"/>
            </a:xfrm>
            <a:custGeom>
              <a:avLst/>
              <a:pathLst>
                <a:path w="46580" h="34723">
                  <a:moveTo>
                    <a:pt x="2117" y="5081"/>
                  </a:moveTo>
                  <a:lnTo>
                    <a:pt x="20749" y="5081"/>
                  </a:lnTo>
                  <a:lnTo>
                    <a:pt x="20829" y="4573"/>
                  </a:lnTo>
                  <a:lnTo>
                    <a:pt x="20901" y="4065"/>
                  </a:lnTo>
                  <a:lnTo>
                    <a:pt x="20965" y="3557"/>
                  </a:lnTo>
                  <a:lnTo>
                    <a:pt x="21020" y="3048"/>
                  </a:lnTo>
                  <a:lnTo>
                    <a:pt x="21066" y="2540"/>
                  </a:lnTo>
                  <a:lnTo>
                    <a:pt x="21105" y="2032"/>
                  </a:lnTo>
                  <a:lnTo>
                    <a:pt x="21134" y="1524"/>
                  </a:lnTo>
                  <a:lnTo>
                    <a:pt x="21155" y="1016"/>
                  </a:lnTo>
                  <a:lnTo>
                    <a:pt x="21168" y="508"/>
                  </a:lnTo>
                  <a:lnTo>
                    <a:pt x="21172" y="0"/>
                  </a:lnTo>
                  <a:lnTo>
                    <a:pt x="29218" y="1270"/>
                  </a:lnTo>
                  <a:lnTo>
                    <a:pt x="28795" y="5081"/>
                  </a:lnTo>
                  <a:lnTo>
                    <a:pt x="46580" y="5081"/>
                  </a:lnTo>
                  <a:lnTo>
                    <a:pt x="46580" y="12280"/>
                  </a:lnTo>
                  <a:lnTo>
                    <a:pt x="27948" y="12280"/>
                  </a:lnTo>
                  <a:lnTo>
                    <a:pt x="27859" y="12619"/>
                  </a:lnTo>
                  <a:lnTo>
                    <a:pt x="27761" y="12957"/>
                  </a:lnTo>
                  <a:lnTo>
                    <a:pt x="27655" y="13296"/>
                  </a:lnTo>
                  <a:lnTo>
                    <a:pt x="27541" y="13635"/>
                  </a:lnTo>
                  <a:lnTo>
                    <a:pt x="27418" y="13974"/>
                  </a:lnTo>
                  <a:lnTo>
                    <a:pt x="27287" y="14312"/>
                  </a:lnTo>
                  <a:lnTo>
                    <a:pt x="27147" y="14651"/>
                  </a:lnTo>
                  <a:lnTo>
                    <a:pt x="26999" y="14990"/>
                  </a:lnTo>
                  <a:lnTo>
                    <a:pt x="26842" y="15329"/>
                  </a:lnTo>
                  <a:lnTo>
                    <a:pt x="26677" y="15667"/>
                  </a:lnTo>
                  <a:lnTo>
                    <a:pt x="28621" y="16464"/>
                  </a:lnTo>
                  <a:lnTo>
                    <a:pt x="30556" y="17327"/>
                  </a:lnTo>
                  <a:lnTo>
                    <a:pt x="32483" y="18259"/>
                  </a:lnTo>
                  <a:lnTo>
                    <a:pt x="34401" y="19258"/>
                  </a:lnTo>
                  <a:lnTo>
                    <a:pt x="36311" y="20325"/>
                  </a:lnTo>
                  <a:lnTo>
                    <a:pt x="38212" y="21460"/>
                  </a:lnTo>
                  <a:lnTo>
                    <a:pt x="40105" y="22663"/>
                  </a:lnTo>
                  <a:lnTo>
                    <a:pt x="41989" y="23933"/>
                  </a:lnTo>
                  <a:lnTo>
                    <a:pt x="43865" y="25271"/>
                  </a:lnTo>
                  <a:lnTo>
                    <a:pt x="45733" y="26677"/>
                  </a:lnTo>
                  <a:lnTo>
                    <a:pt x="41075" y="33876"/>
                  </a:lnTo>
                  <a:lnTo>
                    <a:pt x="39296" y="32385"/>
                  </a:lnTo>
                  <a:lnTo>
                    <a:pt x="37518" y="30963"/>
                  </a:lnTo>
                  <a:lnTo>
                    <a:pt x="35739" y="29608"/>
                  </a:lnTo>
                  <a:lnTo>
                    <a:pt x="33961" y="28320"/>
                  </a:lnTo>
                  <a:lnTo>
                    <a:pt x="32182" y="27101"/>
                  </a:lnTo>
                  <a:lnTo>
                    <a:pt x="30404" y="25949"/>
                  </a:lnTo>
                  <a:lnTo>
                    <a:pt x="28625" y="24865"/>
                  </a:lnTo>
                  <a:lnTo>
                    <a:pt x="26847" y="23849"/>
                  </a:lnTo>
                  <a:lnTo>
                    <a:pt x="25068" y="22900"/>
                  </a:lnTo>
                  <a:lnTo>
                    <a:pt x="23290" y="22019"/>
                  </a:lnTo>
                  <a:lnTo>
                    <a:pt x="22049" y="23518"/>
                  </a:lnTo>
                  <a:lnTo>
                    <a:pt x="20698" y="24967"/>
                  </a:lnTo>
                  <a:lnTo>
                    <a:pt x="19237" y="26364"/>
                  </a:lnTo>
                  <a:lnTo>
                    <a:pt x="17666" y="27711"/>
                  </a:lnTo>
                  <a:lnTo>
                    <a:pt x="15985" y="29006"/>
                  </a:lnTo>
                  <a:lnTo>
                    <a:pt x="14194" y="30251"/>
                  </a:lnTo>
                  <a:lnTo>
                    <a:pt x="12292" y="31445"/>
                  </a:lnTo>
                  <a:lnTo>
                    <a:pt x="10281" y="32589"/>
                  </a:lnTo>
                  <a:lnTo>
                    <a:pt x="8160" y="33681"/>
                  </a:lnTo>
                  <a:lnTo>
                    <a:pt x="5928" y="34723"/>
                  </a:lnTo>
                  <a:lnTo>
                    <a:pt x="0" y="28371"/>
                  </a:lnTo>
                  <a:lnTo>
                    <a:pt x="2930" y="26991"/>
                  </a:lnTo>
                  <a:lnTo>
                    <a:pt x="5623" y="25559"/>
                  </a:lnTo>
                  <a:lnTo>
                    <a:pt x="8079" y="24077"/>
                  </a:lnTo>
                  <a:lnTo>
                    <a:pt x="10298" y="22544"/>
                  </a:lnTo>
                  <a:lnTo>
                    <a:pt x="12280" y="20961"/>
                  </a:lnTo>
                  <a:lnTo>
                    <a:pt x="14024" y="19326"/>
                  </a:lnTo>
                  <a:lnTo>
                    <a:pt x="15532" y="17641"/>
                  </a:lnTo>
                  <a:lnTo>
                    <a:pt x="16802" y="15905"/>
                  </a:lnTo>
                  <a:lnTo>
                    <a:pt x="17836" y="14118"/>
                  </a:lnTo>
                  <a:lnTo>
                    <a:pt x="18632" y="12280"/>
                  </a:lnTo>
                  <a:lnTo>
                    <a:pt x="2117" y="122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635628" y="3230040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650449" y="3237663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650026" y="3261800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672892" y="3230887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46574" y="323004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44880" y="3265187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773252" y="3227500"/>
              <a:ext cx="66906" cy="77916"/>
            </a:xfrm>
            <a:custGeom>
              <a:avLst/>
              <a:pathLst>
                <a:path w="66906" h="77916">
                  <a:moveTo>
                    <a:pt x="17361" y="0"/>
                  </a:moveTo>
                  <a:lnTo>
                    <a:pt x="18280" y="1105"/>
                  </a:lnTo>
                  <a:lnTo>
                    <a:pt x="19174" y="2218"/>
                  </a:lnTo>
                  <a:lnTo>
                    <a:pt x="20042" y="3341"/>
                  </a:lnTo>
                  <a:lnTo>
                    <a:pt x="20884" y="4471"/>
                  </a:lnTo>
                  <a:lnTo>
                    <a:pt x="21702" y="5610"/>
                  </a:lnTo>
                  <a:lnTo>
                    <a:pt x="22494" y="6758"/>
                  </a:lnTo>
                  <a:lnTo>
                    <a:pt x="23260" y="7914"/>
                  </a:lnTo>
                  <a:lnTo>
                    <a:pt x="24001" y="9078"/>
                  </a:lnTo>
                  <a:lnTo>
                    <a:pt x="24717" y="10251"/>
                  </a:lnTo>
                  <a:lnTo>
                    <a:pt x="25407" y="11433"/>
                  </a:lnTo>
                  <a:lnTo>
                    <a:pt x="39804" y="11433"/>
                  </a:lnTo>
                  <a:lnTo>
                    <a:pt x="40554" y="10328"/>
                  </a:lnTo>
                  <a:lnTo>
                    <a:pt x="41278" y="9214"/>
                  </a:lnTo>
                  <a:lnTo>
                    <a:pt x="41977" y="8092"/>
                  </a:lnTo>
                  <a:lnTo>
                    <a:pt x="42650" y="6961"/>
                  </a:lnTo>
                  <a:lnTo>
                    <a:pt x="43298" y="5822"/>
                  </a:lnTo>
                  <a:lnTo>
                    <a:pt x="43920" y="4674"/>
                  </a:lnTo>
                  <a:lnTo>
                    <a:pt x="44518" y="3518"/>
                  </a:lnTo>
                  <a:lnTo>
                    <a:pt x="45089" y="2354"/>
                  </a:lnTo>
                  <a:lnTo>
                    <a:pt x="45635" y="1181"/>
                  </a:lnTo>
                  <a:lnTo>
                    <a:pt x="46156" y="0"/>
                  </a:lnTo>
                  <a:lnTo>
                    <a:pt x="55472" y="2540"/>
                  </a:lnTo>
                  <a:lnTo>
                    <a:pt x="54956" y="3544"/>
                  </a:lnTo>
                  <a:lnTo>
                    <a:pt x="54422" y="4522"/>
                  </a:lnTo>
                  <a:lnTo>
                    <a:pt x="53872" y="5475"/>
                  </a:lnTo>
                  <a:lnTo>
                    <a:pt x="53304" y="6402"/>
                  </a:lnTo>
                  <a:lnTo>
                    <a:pt x="52720" y="7304"/>
                  </a:lnTo>
                  <a:lnTo>
                    <a:pt x="52119" y="8181"/>
                  </a:lnTo>
                  <a:lnTo>
                    <a:pt x="51500" y="9032"/>
                  </a:lnTo>
                  <a:lnTo>
                    <a:pt x="50865" y="9858"/>
                  </a:lnTo>
                  <a:lnTo>
                    <a:pt x="50213" y="10658"/>
                  </a:lnTo>
                  <a:lnTo>
                    <a:pt x="49544" y="11433"/>
                  </a:lnTo>
                  <a:lnTo>
                    <a:pt x="66906" y="11433"/>
                  </a:lnTo>
                  <a:lnTo>
                    <a:pt x="66906" y="19055"/>
                  </a:lnTo>
                  <a:lnTo>
                    <a:pt x="36417" y="19055"/>
                  </a:lnTo>
                  <a:lnTo>
                    <a:pt x="34300" y="25830"/>
                  </a:lnTo>
                  <a:lnTo>
                    <a:pt x="60977" y="25830"/>
                  </a:lnTo>
                  <a:lnTo>
                    <a:pt x="60977" y="77916"/>
                  </a:lnTo>
                  <a:lnTo>
                    <a:pt x="6351" y="77916"/>
                  </a:lnTo>
                  <a:lnTo>
                    <a:pt x="6351" y="25830"/>
                  </a:lnTo>
                  <a:lnTo>
                    <a:pt x="25407" y="25830"/>
                  </a:lnTo>
                  <a:lnTo>
                    <a:pt x="27524" y="19055"/>
                  </a:lnTo>
                  <a:lnTo>
                    <a:pt x="0" y="19055"/>
                  </a:lnTo>
                  <a:lnTo>
                    <a:pt x="0" y="11433"/>
                  </a:lnTo>
                  <a:lnTo>
                    <a:pt x="16091" y="11433"/>
                  </a:lnTo>
                  <a:lnTo>
                    <a:pt x="15578" y="10675"/>
                  </a:lnTo>
                  <a:lnTo>
                    <a:pt x="15058" y="9925"/>
                  </a:lnTo>
                  <a:lnTo>
                    <a:pt x="14528" y="9184"/>
                  </a:lnTo>
                  <a:lnTo>
                    <a:pt x="13991" y="8452"/>
                  </a:lnTo>
                  <a:lnTo>
                    <a:pt x="13444" y="7728"/>
                  </a:lnTo>
                  <a:lnTo>
                    <a:pt x="12890" y="7012"/>
                  </a:lnTo>
                  <a:lnTo>
                    <a:pt x="12326" y="6305"/>
                  </a:lnTo>
                  <a:lnTo>
                    <a:pt x="11755" y="5606"/>
                  </a:lnTo>
                  <a:lnTo>
                    <a:pt x="11175" y="4916"/>
                  </a:lnTo>
                  <a:lnTo>
                    <a:pt x="10586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787226" y="3260529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87226" y="3275350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787226" y="3290171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852438" y="3230040"/>
              <a:ext cx="95277" cy="95277"/>
            </a:xfrm>
            <a:custGeom>
              <a:avLst/>
              <a:pathLst>
                <a:path w="95277" h="95277">
                  <a:moveTo>
                    <a:pt x="18632" y="24560"/>
                  </a:moveTo>
                  <a:lnTo>
                    <a:pt x="18632" y="42769"/>
                  </a:lnTo>
                  <a:lnTo>
                    <a:pt x="18526" y="48629"/>
                  </a:lnTo>
                  <a:lnTo>
                    <a:pt x="18208" y="54354"/>
                  </a:lnTo>
                  <a:lnTo>
                    <a:pt x="17679" y="59944"/>
                  </a:lnTo>
                  <a:lnTo>
                    <a:pt x="16938" y="65398"/>
                  </a:lnTo>
                  <a:lnTo>
                    <a:pt x="15985" y="70717"/>
                  </a:lnTo>
                  <a:lnTo>
                    <a:pt x="14820" y="75900"/>
                  </a:lnTo>
                  <a:lnTo>
                    <a:pt x="13444" y="80948"/>
                  </a:lnTo>
                  <a:lnTo>
                    <a:pt x="11856" y="85860"/>
                  </a:lnTo>
                  <a:lnTo>
                    <a:pt x="10057" y="90636"/>
                  </a:lnTo>
                  <a:lnTo>
                    <a:pt x="8045" y="95277"/>
                  </a:lnTo>
                  <a:lnTo>
                    <a:pt x="0" y="90196"/>
                  </a:lnTo>
                  <a:lnTo>
                    <a:pt x="1069" y="87598"/>
                  </a:lnTo>
                  <a:lnTo>
                    <a:pt x="2074" y="85055"/>
                  </a:lnTo>
                  <a:lnTo>
                    <a:pt x="3017" y="82567"/>
                  </a:lnTo>
                  <a:lnTo>
                    <a:pt x="3895" y="80135"/>
                  </a:lnTo>
                  <a:lnTo>
                    <a:pt x="4710" y="77757"/>
                  </a:lnTo>
                  <a:lnTo>
                    <a:pt x="5462" y="75434"/>
                  </a:lnTo>
                  <a:lnTo>
                    <a:pt x="6150" y="73167"/>
                  </a:lnTo>
                  <a:lnTo>
                    <a:pt x="6775" y="70954"/>
                  </a:lnTo>
                  <a:lnTo>
                    <a:pt x="7336" y="68796"/>
                  </a:lnTo>
                  <a:lnTo>
                    <a:pt x="7833" y="66694"/>
                  </a:lnTo>
                  <a:lnTo>
                    <a:pt x="8276" y="64566"/>
                  </a:lnTo>
                  <a:lnTo>
                    <a:pt x="8672" y="62332"/>
                  </a:lnTo>
                  <a:lnTo>
                    <a:pt x="9021" y="59993"/>
                  </a:lnTo>
                  <a:lnTo>
                    <a:pt x="9324" y="57547"/>
                  </a:lnTo>
                  <a:lnTo>
                    <a:pt x="9580" y="54996"/>
                  </a:lnTo>
                  <a:lnTo>
                    <a:pt x="9790" y="52339"/>
                  </a:lnTo>
                  <a:lnTo>
                    <a:pt x="9953" y="49576"/>
                  </a:lnTo>
                  <a:lnTo>
                    <a:pt x="10069" y="46707"/>
                  </a:lnTo>
                  <a:lnTo>
                    <a:pt x="10139" y="43732"/>
                  </a:lnTo>
                  <a:lnTo>
                    <a:pt x="10162" y="40651"/>
                  </a:lnTo>
                  <a:lnTo>
                    <a:pt x="10162" y="0"/>
                  </a:lnTo>
                  <a:lnTo>
                    <a:pt x="95277" y="0"/>
                  </a:lnTo>
                  <a:lnTo>
                    <a:pt x="95277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71070" y="3237239"/>
              <a:ext cx="68176" cy="9739"/>
            </a:xfrm>
            <a:custGeom>
              <a:avLst/>
              <a:pathLst>
                <a:path w="68176" h="9739">
                  <a:moveTo>
                    <a:pt x="68176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68176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72764" y="3257142"/>
              <a:ext cx="77492" cy="67753"/>
            </a:xfrm>
            <a:custGeom>
              <a:avLst/>
              <a:pathLst>
                <a:path w="77492" h="67753">
                  <a:moveTo>
                    <a:pt x="21172" y="0"/>
                  </a:moveTo>
                  <a:lnTo>
                    <a:pt x="22256" y="1194"/>
                  </a:lnTo>
                  <a:lnTo>
                    <a:pt x="23307" y="2405"/>
                  </a:lnTo>
                  <a:lnTo>
                    <a:pt x="24323" y="3633"/>
                  </a:lnTo>
                  <a:lnTo>
                    <a:pt x="25305" y="4878"/>
                  </a:lnTo>
                  <a:lnTo>
                    <a:pt x="26254" y="6140"/>
                  </a:lnTo>
                  <a:lnTo>
                    <a:pt x="27169" y="7418"/>
                  </a:lnTo>
                  <a:lnTo>
                    <a:pt x="28049" y="8714"/>
                  </a:lnTo>
                  <a:lnTo>
                    <a:pt x="28896" y="10027"/>
                  </a:lnTo>
                  <a:lnTo>
                    <a:pt x="29709" y="11357"/>
                  </a:lnTo>
                  <a:lnTo>
                    <a:pt x="30488" y="12703"/>
                  </a:lnTo>
                  <a:lnTo>
                    <a:pt x="49121" y="12703"/>
                  </a:lnTo>
                  <a:lnTo>
                    <a:pt x="49790" y="11433"/>
                  </a:lnTo>
                  <a:lnTo>
                    <a:pt x="50442" y="10162"/>
                  </a:lnTo>
                  <a:lnTo>
                    <a:pt x="51077" y="8892"/>
                  </a:lnTo>
                  <a:lnTo>
                    <a:pt x="51695" y="7622"/>
                  </a:lnTo>
                  <a:lnTo>
                    <a:pt x="52296" y="6351"/>
                  </a:lnTo>
                  <a:lnTo>
                    <a:pt x="52881" y="5081"/>
                  </a:lnTo>
                  <a:lnTo>
                    <a:pt x="53448" y="3811"/>
                  </a:lnTo>
                  <a:lnTo>
                    <a:pt x="53999" y="2540"/>
                  </a:lnTo>
                  <a:lnTo>
                    <a:pt x="54532" y="1270"/>
                  </a:lnTo>
                  <a:lnTo>
                    <a:pt x="55049" y="0"/>
                  </a:lnTo>
                  <a:lnTo>
                    <a:pt x="63942" y="2540"/>
                  </a:lnTo>
                  <a:lnTo>
                    <a:pt x="63429" y="3633"/>
                  </a:lnTo>
                  <a:lnTo>
                    <a:pt x="62908" y="4708"/>
                  </a:lnTo>
                  <a:lnTo>
                    <a:pt x="62379" y="5767"/>
                  </a:lnTo>
                  <a:lnTo>
                    <a:pt x="61841" y="6809"/>
                  </a:lnTo>
                  <a:lnTo>
                    <a:pt x="61295" y="7833"/>
                  </a:lnTo>
                  <a:lnTo>
                    <a:pt x="60740" y="8841"/>
                  </a:lnTo>
                  <a:lnTo>
                    <a:pt x="60177" y="9832"/>
                  </a:lnTo>
                  <a:lnTo>
                    <a:pt x="59605" y="10806"/>
                  </a:lnTo>
                  <a:lnTo>
                    <a:pt x="59025" y="11763"/>
                  </a:lnTo>
                  <a:lnTo>
                    <a:pt x="58437" y="12703"/>
                  </a:lnTo>
                  <a:lnTo>
                    <a:pt x="74528" y="12703"/>
                  </a:lnTo>
                  <a:lnTo>
                    <a:pt x="74528" y="20325"/>
                  </a:lnTo>
                  <a:lnTo>
                    <a:pt x="57590" y="20325"/>
                  </a:lnTo>
                  <a:lnTo>
                    <a:pt x="57590" y="34300"/>
                  </a:lnTo>
                  <a:lnTo>
                    <a:pt x="77492" y="34300"/>
                  </a:lnTo>
                  <a:lnTo>
                    <a:pt x="77492" y="42345"/>
                  </a:lnTo>
                  <a:lnTo>
                    <a:pt x="57590" y="42345"/>
                  </a:lnTo>
                  <a:lnTo>
                    <a:pt x="57590" y="67753"/>
                  </a:lnTo>
                  <a:lnTo>
                    <a:pt x="49121" y="67753"/>
                  </a:lnTo>
                  <a:lnTo>
                    <a:pt x="49121" y="42345"/>
                  </a:lnTo>
                  <a:lnTo>
                    <a:pt x="28371" y="42345"/>
                  </a:lnTo>
                  <a:lnTo>
                    <a:pt x="27444" y="46173"/>
                  </a:lnTo>
                  <a:lnTo>
                    <a:pt x="26186" y="49696"/>
                  </a:lnTo>
                  <a:lnTo>
                    <a:pt x="24598" y="52915"/>
                  </a:lnTo>
                  <a:lnTo>
                    <a:pt x="22680" y="55828"/>
                  </a:lnTo>
                  <a:lnTo>
                    <a:pt x="20431" y="58437"/>
                  </a:lnTo>
                  <a:lnTo>
                    <a:pt x="17852" y="60740"/>
                  </a:lnTo>
                  <a:lnTo>
                    <a:pt x="14943" y="62739"/>
                  </a:lnTo>
                  <a:lnTo>
                    <a:pt x="11704" y="64433"/>
                  </a:lnTo>
                  <a:lnTo>
                    <a:pt x="8134" y="65822"/>
                  </a:lnTo>
                  <a:lnTo>
                    <a:pt x="4234" y="66906"/>
                  </a:lnTo>
                  <a:lnTo>
                    <a:pt x="0" y="58437"/>
                  </a:lnTo>
                  <a:lnTo>
                    <a:pt x="2938" y="57666"/>
                  </a:lnTo>
                  <a:lnTo>
                    <a:pt x="5657" y="56709"/>
                  </a:lnTo>
                  <a:lnTo>
                    <a:pt x="8155" y="55566"/>
                  </a:lnTo>
                  <a:lnTo>
                    <a:pt x="10433" y="54236"/>
                  </a:lnTo>
                  <a:lnTo>
                    <a:pt x="12491" y="52720"/>
                  </a:lnTo>
                  <a:lnTo>
                    <a:pt x="14329" y="51018"/>
                  </a:lnTo>
                  <a:lnTo>
                    <a:pt x="15947" y="49129"/>
                  </a:lnTo>
                  <a:lnTo>
                    <a:pt x="17344" y="47054"/>
                  </a:lnTo>
                  <a:lnTo>
                    <a:pt x="18522" y="44793"/>
                  </a:lnTo>
                  <a:lnTo>
                    <a:pt x="19479" y="42345"/>
                  </a:lnTo>
                  <a:lnTo>
                    <a:pt x="2540" y="42345"/>
                  </a:lnTo>
                  <a:lnTo>
                    <a:pt x="2540" y="34300"/>
                  </a:lnTo>
                  <a:lnTo>
                    <a:pt x="21172" y="34300"/>
                  </a:lnTo>
                  <a:lnTo>
                    <a:pt x="21253" y="33533"/>
                  </a:lnTo>
                  <a:lnTo>
                    <a:pt x="21325" y="32758"/>
                  </a:lnTo>
                  <a:lnTo>
                    <a:pt x="21388" y="31975"/>
                  </a:lnTo>
                  <a:lnTo>
                    <a:pt x="21443" y="31183"/>
                  </a:lnTo>
                  <a:lnTo>
                    <a:pt x="21490" y="30383"/>
                  </a:lnTo>
                  <a:lnTo>
                    <a:pt x="21528" y="29574"/>
                  </a:lnTo>
                  <a:lnTo>
                    <a:pt x="21558" y="28756"/>
                  </a:lnTo>
                  <a:lnTo>
                    <a:pt x="21579" y="27931"/>
                  </a:lnTo>
                  <a:lnTo>
                    <a:pt x="21592" y="27097"/>
                  </a:lnTo>
                  <a:lnTo>
                    <a:pt x="21596" y="26254"/>
                  </a:lnTo>
                  <a:lnTo>
                    <a:pt x="21596" y="20325"/>
                  </a:lnTo>
                  <a:lnTo>
                    <a:pt x="4658" y="20325"/>
                  </a:lnTo>
                  <a:lnTo>
                    <a:pt x="4658" y="12703"/>
                  </a:lnTo>
                  <a:lnTo>
                    <a:pt x="20325" y="12703"/>
                  </a:lnTo>
                  <a:lnTo>
                    <a:pt x="19805" y="11780"/>
                  </a:lnTo>
                  <a:lnTo>
                    <a:pt x="19258" y="10874"/>
                  </a:lnTo>
                  <a:lnTo>
                    <a:pt x="18687" y="9985"/>
                  </a:lnTo>
                  <a:lnTo>
                    <a:pt x="18090" y="9112"/>
                  </a:lnTo>
                  <a:lnTo>
                    <a:pt x="17467" y="8257"/>
                  </a:lnTo>
                  <a:lnTo>
                    <a:pt x="16819" y="7418"/>
                  </a:lnTo>
                  <a:lnTo>
                    <a:pt x="16146" y="6597"/>
                  </a:lnTo>
                  <a:lnTo>
                    <a:pt x="15447" y="5792"/>
                  </a:lnTo>
                  <a:lnTo>
                    <a:pt x="14723" y="5005"/>
                  </a:lnTo>
                  <a:lnTo>
                    <a:pt x="13974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902406" y="3277467"/>
              <a:ext cx="19479" cy="13974"/>
            </a:xfrm>
            <a:custGeom>
              <a:avLst/>
              <a:pathLst>
                <a:path w="19479" h="13974">
                  <a:moveTo>
                    <a:pt x="19479" y="13974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5928"/>
                  </a:lnTo>
                  <a:lnTo>
                    <a:pt x="0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65078" y="3231311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95990" y="3226653"/>
              <a:ext cx="63942" cy="33029"/>
            </a:xfrm>
            <a:custGeom>
              <a:avLst/>
              <a:pathLst>
                <a:path w="63942" h="33029">
                  <a:moveTo>
                    <a:pt x="32182" y="0"/>
                  </a:moveTo>
                  <a:lnTo>
                    <a:pt x="32682" y="851"/>
                  </a:lnTo>
                  <a:lnTo>
                    <a:pt x="33165" y="1710"/>
                  </a:lnTo>
                  <a:lnTo>
                    <a:pt x="33630" y="2578"/>
                  </a:lnTo>
                  <a:lnTo>
                    <a:pt x="34079" y="3455"/>
                  </a:lnTo>
                  <a:lnTo>
                    <a:pt x="34511" y="4340"/>
                  </a:lnTo>
                  <a:lnTo>
                    <a:pt x="34926" y="5233"/>
                  </a:lnTo>
                  <a:lnTo>
                    <a:pt x="35324" y="6135"/>
                  </a:lnTo>
                  <a:lnTo>
                    <a:pt x="35705" y="7046"/>
                  </a:lnTo>
                  <a:lnTo>
                    <a:pt x="36070" y="7965"/>
                  </a:lnTo>
                  <a:lnTo>
                    <a:pt x="36417" y="8892"/>
                  </a:lnTo>
                  <a:lnTo>
                    <a:pt x="60554" y="8892"/>
                  </a:lnTo>
                  <a:lnTo>
                    <a:pt x="60554" y="16091"/>
                  </a:lnTo>
                  <a:lnTo>
                    <a:pt x="52508" y="16091"/>
                  </a:lnTo>
                  <a:lnTo>
                    <a:pt x="52157" y="17103"/>
                  </a:lnTo>
                  <a:lnTo>
                    <a:pt x="51780" y="18107"/>
                  </a:lnTo>
                  <a:lnTo>
                    <a:pt x="51378" y="19102"/>
                  </a:lnTo>
                  <a:lnTo>
                    <a:pt x="50950" y="20088"/>
                  </a:lnTo>
                  <a:lnTo>
                    <a:pt x="50497" y="21066"/>
                  </a:lnTo>
                  <a:lnTo>
                    <a:pt x="50018" y="22036"/>
                  </a:lnTo>
                  <a:lnTo>
                    <a:pt x="49514" y="22997"/>
                  </a:lnTo>
                  <a:lnTo>
                    <a:pt x="48985" y="23950"/>
                  </a:lnTo>
                  <a:lnTo>
                    <a:pt x="48430" y="24895"/>
                  </a:lnTo>
                  <a:lnTo>
                    <a:pt x="47850" y="25830"/>
                  </a:lnTo>
                  <a:lnTo>
                    <a:pt x="63942" y="25830"/>
                  </a:lnTo>
                  <a:lnTo>
                    <a:pt x="63942" y="33029"/>
                  </a:lnTo>
                  <a:lnTo>
                    <a:pt x="0" y="33029"/>
                  </a:lnTo>
                  <a:lnTo>
                    <a:pt x="0" y="25830"/>
                  </a:lnTo>
                  <a:lnTo>
                    <a:pt x="14397" y="25830"/>
                  </a:lnTo>
                  <a:lnTo>
                    <a:pt x="14134" y="24818"/>
                  </a:lnTo>
                  <a:lnTo>
                    <a:pt x="13855" y="23815"/>
                  </a:lnTo>
                  <a:lnTo>
                    <a:pt x="13559" y="22820"/>
                  </a:lnTo>
                  <a:lnTo>
                    <a:pt x="13245" y="21833"/>
                  </a:lnTo>
                  <a:lnTo>
                    <a:pt x="12915" y="20855"/>
                  </a:lnTo>
                  <a:lnTo>
                    <a:pt x="12568" y="19885"/>
                  </a:lnTo>
                  <a:lnTo>
                    <a:pt x="12204" y="18924"/>
                  </a:lnTo>
                  <a:lnTo>
                    <a:pt x="11822" y="17971"/>
                  </a:lnTo>
                  <a:lnTo>
                    <a:pt x="11424" y="17027"/>
                  </a:lnTo>
                  <a:lnTo>
                    <a:pt x="11009" y="16091"/>
                  </a:lnTo>
                  <a:lnTo>
                    <a:pt x="3387" y="16091"/>
                  </a:lnTo>
                  <a:lnTo>
                    <a:pt x="3387" y="8892"/>
                  </a:lnTo>
                  <a:lnTo>
                    <a:pt x="27101" y="8892"/>
                  </a:lnTo>
                  <a:lnTo>
                    <a:pt x="26838" y="8219"/>
                  </a:lnTo>
                  <a:lnTo>
                    <a:pt x="26559" y="7554"/>
                  </a:lnTo>
                  <a:lnTo>
                    <a:pt x="26262" y="6898"/>
                  </a:lnTo>
                  <a:lnTo>
                    <a:pt x="25949" y="6250"/>
                  </a:lnTo>
                  <a:lnTo>
                    <a:pt x="25619" y="5610"/>
                  </a:lnTo>
                  <a:lnTo>
                    <a:pt x="25271" y="4979"/>
                  </a:lnTo>
                  <a:lnTo>
                    <a:pt x="24907" y="4357"/>
                  </a:lnTo>
                  <a:lnTo>
                    <a:pt x="24526" y="3743"/>
                  </a:lnTo>
                  <a:lnTo>
                    <a:pt x="24128" y="3137"/>
                  </a:lnTo>
                  <a:lnTo>
                    <a:pt x="2371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15469" y="3242744"/>
              <a:ext cx="24137" cy="9739"/>
            </a:xfrm>
            <a:custGeom>
              <a:avLst/>
              <a:pathLst>
                <a:path w="24137" h="9739">
                  <a:moveTo>
                    <a:pt x="2964" y="9739"/>
                  </a:moveTo>
                  <a:lnTo>
                    <a:pt x="20749" y="9739"/>
                  </a:lnTo>
                  <a:lnTo>
                    <a:pt x="21088" y="8879"/>
                  </a:lnTo>
                  <a:lnTo>
                    <a:pt x="21426" y="7994"/>
                  </a:lnTo>
                  <a:lnTo>
                    <a:pt x="21765" y="7084"/>
                  </a:lnTo>
                  <a:lnTo>
                    <a:pt x="22104" y="6148"/>
                  </a:lnTo>
                  <a:lnTo>
                    <a:pt x="22443" y="5187"/>
                  </a:lnTo>
                  <a:lnTo>
                    <a:pt x="22781" y="4200"/>
                  </a:lnTo>
                  <a:lnTo>
                    <a:pt x="23120" y="3188"/>
                  </a:lnTo>
                  <a:lnTo>
                    <a:pt x="23459" y="2151"/>
                  </a:lnTo>
                  <a:lnTo>
                    <a:pt x="23798" y="1088"/>
                  </a:lnTo>
                  <a:lnTo>
                    <a:pt x="24137" y="0"/>
                  </a:lnTo>
                  <a:lnTo>
                    <a:pt x="0" y="0"/>
                  </a:lnTo>
                  <a:lnTo>
                    <a:pt x="410" y="1012"/>
                  </a:lnTo>
                  <a:lnTo>
                    <a:pt x="796" y="2015"/>
                  </a:lnTo>
                  <a:lnTo>
                    <a:pt x="1156" y="3010"/>
                  </a:lnTo>
                  <a:lnTo>
                    <a:pt x="1490" y="3997"/>
                  </a:lnTo>
                  <a:lnTo>
                    <a:pt x="1799" y="4975"/>
                  </a:lnTo>
                  <a:lnTo>
                    <a:pt x="2083" y="5945"/>
                  </a:lnTo>
                  <a:lnTo>
                    <a:pt x="2341" y="6906"/>
                  </a:lnTo>
                  <a:lnTo>
                    <a:pt x="2574" y="7859"/>
                  </a:lnTo>
                  <a:lnTo>
                    <a:pt x="2782" y="8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995567" y="3266034"/>
              <a:ext cx="63942" cy="58860"/>
            </a:xfrm>
            <a:custGeom>
              <a:avLst/>
              <a:pathLst>
                <a:path w="63942" h="58860">
                  <a:moveTo>
                    <a:pt x="6775" y="0"/>
                  </a:moveTo>
                  <a:lnTo>
                    <a:pt x="56743" y="0"/>
                  </a:lnTo>
                  <a:lnTo>
                    <a:pt x="56743" y="33876"/>
                  </a:lnTo>
                  <a:lnTo>
                    <a:pt x="35993" y="33876"/>
                  </a:lnTo>
                  <a:lnTo>
                    <a:pt x="35993" y="40228"/>
                  </a:lnTo>
                  <a:lnTo>
                    <a:pt x="63942" y="40228"/>
                  </a:lnTo>
                  <a:lnTo>
                    <a:pt x="63942" y="47427"/>
                  </a:lnTo>
                  <a:lnTo>
                    <a:pt x="35993" y="47427"/>
                  </a:lnTo>
                  <a:lnTo>
                    <a:pt x="35993" y="58860"/>
                  </a:lnTo>
                  <a:lnTo>
                    <a:pt x="27524" y="58860"/>
                  </a:lnTo>
                  <a:lnTo>
                    <a:pt x="27524" y="47427"/>
                  </a:lnTo>
                  <a:lnTo>
                    <a:pt x="0" y="47427"/>
                  </a:lnTo>
                  <a:lnTo>
                    <a:pt x="0" y="40228"/>
                  </a:lnTo>
                  <a:lnTo>
                    <a:pt x="27524" y="40228"/>
                  </a:lnTo>
                  <a:lnTo>
                    <a:pt x="27524" y="33876"/>
                  </a:lnTo>
                  <a:lnTo>
                    <a:pt x="6775" y="338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010811" y="3272386"/>
              <a:ext cx="33453" cy="7622"/>
            </a:xfrm>
            <a:custGeom>
              <a:avLst/>
              <a:pathLst>
                <a:path w="33453" h="7622">
                  <a:moveTo>
                    <a:pt x="0" y="7622"/>
                  </a:moveTo>
                  <a:lnTo>
                    <a:pt x="33453" y="7622"/>
                  </a:lnTo>
                  <a:lnTo>
                    <a:pt x="334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10811" y="3285937"/>
              <a:ext cx="33453" cy="7622"/>
            </a:xfrm>
            <a:custGeom>
              <a:avLst/>
              <a:pathLst>
                <a:path w="33453" h="7622">
                  <a:moveTo>
                    <a:pt x="0" y="7622"/>
                  </a:moveTo>
                  <a:lnTo>
                    <a:pt x="33453" y="7622"/>
                  </a:lnTo>
                  <a:lnTo>
                    <a:pt x="334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427522" y="3884719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442343" y="3892341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41919" y="3916478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64786" y="3885566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538468" y="3884719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36774" y="3919866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65145" y="3882178"/>
              <a:ext cx="66906" cy="77916"/>
            </a:xfrm>
            <a:custGeom>
              <a:avLst/>
              <a:pathLst>
                <a:path w="66906" h="77916">
                  <a:moveTo>
                    <a:pt x="17361" y="0"/>
                  </a:moveTo>
                  <a:lnTo>
                    <a:pt x="18280" y="1105"/>
                  </a:lnTo>
                  <a:lnTo>
                    <a:pt x="19174" y="2218"/>
                  </a:lnTo>
                  <a:lnTo>
                    <a:pt x="20042" y="3341"/>
                  </a:lnTo>
                  <a:lnTo>
                    <a:pt x="20884" y="4471"/>
                  </a:lnTo>
                  <a:lnTo>
                    <a:pt x="21702" y="5610"/>
                  </a:lnTo>
                  <a:lnTo>
                    <a:pt x="22494" y="6758"/>
                  </a:lnTo>
                  <a:lnTo>
                    <a:pt x="23260" y="7914"/>
                  </a:lnTo>
                  <a:lnTo>
                    <a:pt x="24001" y="9078"/>
                  </a:lnTo>
                  <a:lnTo>
                    <a:pt x="24717" y="10251"/>
                  </a:lnTo>
                  <a:lnTo>
                    <a:pt x="25407" y="11433"/>
                  </a:lnTo>
                  <a:lnTo>
                    <a:pt x="39804" y="11433"/>
                  </a:lnTo>
                  <a:lnTo>
                    <a:pt x="40554" y="10328"/>
                  </a:lnTo>
                  <a:lnTo>
                    <a:pt x="41278" y="9214"/>
                  </a:lnTo>
                  <a:lnTo>
                    <a:pt x="41977" y="8092"/>
                  </a:lnTo>
                  <a:lnTo>
                    <a:pt x="42650" y="6961"/>
                  </a:lnTo>
                  <a:lnTo>
                    <a:pt x="43298" y="5822"/>
                  </a:lnTo>
                  <a:lnTo>
                    <a:pt x="43920" y="4674"/>
                  </a:lnTo>
                  <a:lnTo>
                    <a:pt x="44518" y="3518"/>
                  </a:lnTo>
                  <a:lnTo>
                    <a:pt x="45089" y="2354"/>
                  </a:lnTo>
                  <a:lnTo>
                    <a:pt x="45635" y="1181"/>
                  </a:lnTo>
                  <a:lnTo>
                    <a:pt x="46156" y="0"/>
                  </a:lnTo>
                  <a:lnTo>
                    <a:pt x="55472" y="2540"/>
                  </a:lnTo>
                  <a:lnTo>
                    <a:pt x="54956" y="3544"/>
                  </a:lnTo>
                  <a:lnTo>
                    <a:pt x="54422" y="4522"/>
                  </a:lnTo>
                  <a:lnTo>
                    <a:pt x="53872" y="5475"/>
                  </a:lnTo>
                  <a:lnTo>
                    <a:pt x="53304" y="6402"/>
                  </a:lnTo>
                  <a:lnTo>
                    <a:pt x="52720" y="7304"/>
                  </a:lnTo>
                  <a:lnTo>
                    <a:pt x="52119" y="8181"/>
                  </a:lnTo>
                  <a:lnTo>
                    <a:pt x="51500" y="9032"/>
                  </a:lnTo>
                  <a:lnTo>
                    <a:pt x="50865" y="9858"/>
                  </a:lnTo>
                  <a:lnTo>
                    <a:pt x="50213" y="10658"/>
                  </a:lnTo>
                  <a:lnTo>
                    <a:pt x="49544" y="11433"/>
                  </a:lnTo>
                  <a:lnTo>
                    <a:pt x="66906" y="11433"/>
                  </a:lnTo>
                  <a:lnTo>
                    <a:pt x="66906" y="19055"/>
                  </a:lnTo>
                  <a:lnTo>
                    <a:pt x="36417" y="19055"/>
                  </a:lnTo>
                  <a:lnTo>
                    <a:pt x="34300" y="25830"/>
                  </a:lnTo>
                  <a:lnTo>
                    <a:pt x="60977" y="25830"/>
                  </a:lnTo>
                  <a:lnTo>
                    <a:pt x="60977" y="77916"/>
                  </a:lnTo>
                  <a:lnTo>
                    <a:pt x="6351" y="77916"/>
                  </a:lnTo>
                  <a:lnTo>
                    <a:pt x="6351" y="25830"/>
                  </a:lnTo>
                  <a:lnTo>
                    <a:pt x="25407" y="25830"/>
                  </a:lnTo>
                  <a:lnTo>
                    <a:pt x="27524" y="19055"/>
                  </a:lnTo>
                  <a:lnTo>
                    <a:pt x="0" y="19055"/>
                  </a:lnTo>
                  <a:lnTo>
                    <a:pt x="0" y="11433"/>
                  </a:lnTo>
                  <a:lnTo>
                    <a:pt x="16091" y="11433"/>
                  </a:lnTo>
                  <a:lnTo>
                    <a:pt x="15578" y="10675"/>
                  </a:lnTo>
                  <a:lnTo>
                    <a:pt x="15058" y="9925"/>
                  </a:lnTo>
                  <a:lnTo>
                    <a:pt x="14528" y="9184"/>
                  </a:lnTo>
                  <a:lnTo>
                    <a:pt x="13991" y="8452"/>
                  </a:lnTo>
                  <a:lnTo>
                    <a:pt x="13444" y="7728"/>
                  </a:lnTo>
                  <a:lnTo>
                    <a:pt x="12890" y="7012"/>
                  </a:lnTo>
                  <a:lnTo>
                    <a:pt x="12326" y="6305"/>
                  </a:lnTo>
                  <a:lnTo>
                    <a:pt x="11755" y="5606"/>
                  </a:lnTo>
                  <a:lnTo>
                    <a:pt x="11175" y="4916"/>
                  </a:lnTo>
                  <a:lnTo>
                    <a:pt x="10586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579119" y="3915208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579119" y="3930029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579119" y="3944850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646449" y="3882178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652801" y="3907162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661270" y="3914784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65505" y="3918172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702769" y="3945273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752313" y="3886413"/>
              <a:ext cx="50391" cy="92313"/>
            </a:xfrm>
            <a:custGeom>
              <a:avLst/>
              <a:pathLst>
                <a:path w="50391" h="92313">
                  <a:moveTo>
                    <a:pt x="5928" y="0"/>
                  </a:moveTo>
                  <a:lnTo>
                    <a:pt x="45309" y="0"/>
                  </a:lnTo>
                  <a:lnTo>
                    <a:pt x="45309" y="18208"/>
                  </a:lnTo>
                  <a:lnTo>
                    <a:pt x="50391" y="18208"/>
                  </a:lnTo>
                  <a:lnTo>
                    <a:pt x="50391" y="25830"/>
                  </a:lnTo>
                  <a:lnTo>
                    <a:pt x="45309" y="25830"/>
                  </a:lnTo>
                  <a:lnTo>
                    <a:pt x="45309" y="44462"/>
                  </a:lnTo>
                  <a:lnTo>
                    <a:pt x="20749" y="44462"/>
                  </a:lnTo>
                  <a:lnTo>
                    <a:pt x="20486" y="45470"/>
                  </a:lnTo>
                  <a:lnTo>
                    <a:pt x="20207" y="46461"/>
                  </a:lnTo>
                  <a:lnTo>
                    <a:pt x="19910" y="47435"/>
                  </a:lnTo>
                  <a:lnTo>
                    <a:pt x="19597" y="48392"/>
                  </a:lnTo>
                  <a:lnTo>
                    <a:pt x="19267" y="49332"/>
                  </a:lnTo>
                  <a:lnTo>
                    <a:pt x="18920" y="50255"/>
                  </a:lnTo>
                  <a:lnTo>
                    <a:pt x="18555" y="51162"/>
                  </a:lnTo>
                  <a:lnTo>
                    <a:pt x="18174" y="52051"/>
                  </a:lnTo>
                  <a:lnTo>
                    <a:pt x="17776" y="52923"/>
                  </a:lnTo>
                  <a:lnTo>
                    <a:pt x="17361" y="53779"/>
                  </a:lnTo>
                  <a:lnTo>
                    <a:pt x="45733" y="53779"/>
                  </a:lnTo>
                  <a:lnTo>
                    <a:pt x="45733" y="91890"/>
                  </a:lnTo>
                  <a:lnTo>
                    <a:pt x="37687" y="91890"/>
                  </a:lnTo>
                  <a:lnTo>
                    <a:pt x="37687" y="86385"/>
                  </a:lnTo>
                  <a:lnTo>
                    <a:pt x="19479" y="86385"/>
                  </a:lnTo>
                  <a:lnTo>
                    <a:pt x="19479" y="92313"/>
                  </a:lnTo>
                  <a:lnTo>
                    <a:pt x="11433" y="92313"/>
                  </a:lnTo>
                  <a:lnTo>
                    <a:pt x="11433" y="63518"/>
                  </a:lnTo>
                  <a:lnTo>
                    <a:pt x="11001" y="64191"/>
                  </a:lnTo>
                  <a:lnTo>
                    <a:pt x="10552" y="64856"/>
                  </a:lnTo>
                  <a:lnTo>
                    <a:pt x="10086" y="65513"/>
                  </a:lnTo>
                  <a:lnTo>
                    <a:pt x="9604" y="66160"/>
                  </a:lnTo>
                  <a:lnTo>
                    <a:pt x="9104" y="66800"/>
                  </a:lnTo>
                  <a:lnTo>
                    <a:pt x="8587" y="67431"/>
                  </a:lnTo>
                  <a:lnTo>
                    <a:pt x="8054" y="68053"/>
                  </a:lnTo>
                  <a:lnTo>
                    <a:pt x="7503" y="68667"/>
                  </a:lnTo>
                  <a:lnTo>
                    <a:pt x="6936" y="69273"/>
                  </a:lnTo>
                  <a:lnTo>
                    <a:pt x="6351" y="69870"/>
                  </a:lnTo>
                  <a:lnTo>
                    <a:pt x="0" y="63095"/>
                  </a:lnTo>
                  <a:lnTo>
                    <a:pt x="1490" y="61460"/>
                  </a:lnTo>
                  <a:lnTo>
                    <a:pt x="2913" y="59775"/>
                  </a:lnTo>
                  <a:lnTo>
                    <a:pt x="4268" y="58039"/>
                  </a:lnTo>
                  <a:lnTo>
                    <a:pt x="5555" y="56252"/>
                  </a:lnTo>
                  <a:lnTo>
                    <a:pt x="6775" y="54414"/>
                  </a:lnTo>
                  <a:lnTo>
                    <a:pt x="7927" y="52525"/>
                  </a:lnTo>
                  <a:lnTo>
                    <a:pt x="9011" y="50586"/>
                  </a:lnTo>
                  <a:lnTo>
                    <a:pt x="10027" y="48595"/>
                  </a:lnTo>
                  <a:lnTo>
                    <a:pt x="10976" y="46554"/>
                  </a:lnTo>
                  <a:lnTo>
                    <a:pt x="11856" y="44462"/>
                  </a:lnTo>
                  <a:lnTo>
                    <a:pt x="4234" y="44462"/>
                  </a:lnTo>
                  <a:lnTo>
                    <a:pt x="4234" y="36840"/>
                  </a:lnTo>
                  <a:lnTo>
                    <a:pt x="14397" y="36840"/>
                  </a:lnTo>
                  <a:lnTo>
                    <a:pt x="14647" y="35815"/>
                  </a:lnTo>
                  <a:lnTo>
                    <a:pt x="14888" y="34774"/>
                  </a:lnTo>
                  <a:lnTo>
                    <a:pt x="15121" y="33715"/>
                  </a:lnTo>
                  <a:lnTo>
                    <a:pt x="15346" y="32640"/>
                  </a:lnTo>
                  <a:lnTo>
                    <a:pt x="15562" y="31547"/>
                  </a:lnTo>
                  <a:lnTo>
                    <a:pt x="15769" y="30438"/>
                  </a:lnTo>
                  <a:lnTo>
                    <a:pt x="15968" y="29311"/>
                  </a:lnTo>
                  <a:lnTo>
                    <a:pt x="16159" y="28168"/>
                  </a:lnTo>
                  <a:lnTo>
                    <a:pt x="16341" y="27008"/>
                  </a:lnTo>
                  <a:lnTo>
                    <a:pt x="16514" y="25830"/>
                  </a:lnTo>
                  <a:lnTo>
                    <a:pt x="1693" y="25830"/>
                  </a:lnTo>
                  <a:lnTo>
                    <a:pt x="1693" y="18208"/>
                  </a:lnTo>
                  <a:lnTo>
                    <a:pt x="16938" y="18208"/>
                  </a:lnTo>
                  <a:lnTo>
                    <a:pt x="17785" y="7622"/>
                  </a:lnTo>
                  <a:lnTo>
                    <a:pt x="5928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777297" y="3894035"/>
              <a:ext cx="11856" cy="10586"/>
            </a:xfrm>
            <a:custGeom>
              <a:avLst/>
              <a:pathLst>
                <a:path w="11856" h="10586">
                  <a:moveTo>
                    <a:pt x="423" y="0"/>
                  </a:moveTo>
                  <a:lnTo>
                    <a:pt x="419" y="1096"/>
                  </a:lnTo>
                  <a:lnTo>
                    <a:pt x="406" y="2185"/>
                  </a:lnTo>
                  <a:lnTo>
                    <a:pt x="385" y="3264"/>
                  </a:lnTo>
                  <a:lnTo>
                    <a:pt x="355" y="4336"/>
                  </a:lnTo>
                  <a:lnTo>
                    <a:pt x="317" y="5399"/>
                  </a:lnTo>
                  <a:lnTo>
                    <a:pt x="271" y="6453"/>
                  </a:lnTo>
                  <a:lnTo>
                    <a:pt x="215" y="7499"/>
                  </a:lnTo>
                  <a:lnTo>
                    <a:pt x="152" y="8536"/>
                  </a:lnTo>
                  <a:lnTo>
                    <a:pt x="80" y="9565"/>
                  </a:lnTo>
                  <a:lnTo>
                    <a:pt x="0" y="10586"/>
                  </a:lnTo>
                  <a:lnTo>
                    <a:pt x="11856" y="10586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775180" y="3912243"/>
              <a:ext cx="13974" cy="11009"/>
            </a:xfrm>
            <a:custGeom>
              <a:avLst/>
              <a:pathLst>
                <a:path w="13974" h="11009">
                  <a:moveTo>
                    <a:pt x="1270" y="0"/>
                  </a:moveTo>
                  <a:lnTo>
                    <a:pt x="1181" y="1177"/>
                  </a:lnTo>
                  <a:lnTo>
                    <a:pt x="1084" y="2337"/>
                  </a:lnTo>
                  <a:lnTo>
                    <a:pt x="978" y="3480"/>
                  </a:lnTo>
                  <a:lnTo>
                    <a:pt x="863" y="4607"/>
                  </a:lnTo>
                  <a:lnTo>
                    <a:pt x="741" y="5716"/>
                  </a:lnTo>
                  <a:lnTo>
                    <a:pt x="609" y="6809"/>
                  </a:lnTo>
                  <a:lnTo>
                    <a:pt x="470" y="7884"/>
                  </a:lnTo>
                  <a:lnTo>
                    <a:pt x="321" y="8943"/>
                  </a:lnTo>
                  <a:lnTo>
                    <a:pt x="165" y="9985"/>
                  </a:lnTo>
                  <a:lnTo>
                    <a:pt x="0" y="11009"/>
                  </a:lnTo>
                  <a:lnTo>
                    <a:pt x="13974" y="11009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771792" y="3947814"/>
              <a:ext cx="18208" cy="17361"/>
            </a:xfrm>
            <a:custGeom>
              <a:avLst/>
              <a:pathLst>
                <a:path w="18208" h="17361">
                  <a:moveTo>
                    <a:pt x="0" y="17361"/>
                  </a:moveTo>
                  <a:lnTo>
                    <a:pt x="18208" y="17361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03975" y="3882178"/>
              <a:ext cx="47003" cy="97395"/>
            </a:xfrm>
            <a:custGeom>
              <a:avLst/>
              <a:pathLst>
                <a:path w="47003" h="97395">
                  <a:moveTo>
                    <a:pt x="31759" y="0"/>
                  </a:moveTo>
                  <a:lnTo>
                    <a:pt x="40651" y="2540"/>
                  </a:lnTo>
                  <a:lnTo>
                    <a:pt x="39889" y="4382"/>
                  </a:lnTo>
                  <a:lnTo>
                    <a:pt x="39127" y="6182"/>
                  </a:lnTo>
                  <a:lnTo>
                    <a:pt x="38365" y="7939"/>
                  </a:lnTo>
                  <a:lnTo>
                    <a:pt x="37602" y="9654"/>
                  </a:lnTo>
                  <a:lnTo>
                    <a:pt x="36840" y="11327"/>
                  </a:lnTo>
                  <a:lnTo>
                    <a:pt x="36078" y="12957"/>
                  </a:lnTo>
                  <a:lnTo>
                    <a:pt x="35316" y="14545"/>
                  </a:lnTo>
                  <a:lnTo>
                    <a:pt x="34554" y="16091"/>
                  </a:lnTo>
                  <a:lnTo>
                    <a:pt x="33791" y="17594"/>
                  </a:lnTo>
                  <a:lnTo>
                    <a:pt x="33029" y="19055"/>
                  </a:lnTo>
                  <a:lnTo>
                    <a:pt x="46156" y="19055"/>
                  </a:lnTo>
                  <a:lnTo>
                    <a:pt x="46156" y="27101"/>
                  </a:lnTo>
                  <a:lnTo>
                    <a:pt x="27524" y="27101"/>
                  </a:lnTo>
                  <a:lnTo>
                    <a:pt x="27524" y="41922"/>
                  </a:lnTo>
                  <a:lnTo>
                    <a:pt x="44039" y="41922"/>
                  </a:lnTo>
                  <a:lnTo>
                    <a:pt x="44039" y="49967"/>
                  </a:lnTo>
                  <a:lnTo>
                    <a:pt x="27524" y="49967"/>
                  </a:lnTo>
                  <a:lnTo>
                    <a:pt x="27524" y="64788"/>
                  </a:lnTo>
                  <a:lnTo>
                    <a:pt x="47003" y="64788"/>
                  </a:lnTo>
                  <a:lnTo>
                    <a:pt x="47003" y="72834"/>
                  </a:lnTo>
                  <a:lnTo>
                    <a:pt x="27524" y="72834"/>
                  </a:lnTo>
                  <a:lnTo>
                    <a:pt x="27524" y="97395"/>
                  </a:lnTo>
                  <a:lnTo>
                    <a:pt x="19055" y="97395"/>
                  </a:lnTo>
                  <a:lnTo>
                    <a:pt x="19055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19055" y="64788"/>
                  </a:lnTo>
                  <a:lnTo>
                    <a:pt x="19055" y="49967"/>
                  </a:lnTo>
                  <a:lnTo>
                    <a:pt x="2964" y="49967"/>
                  </a:lnTo>
                  <a:lnTo>
                    <a:pt x="2964" y="41922"/>
                  </a:lnTo>
                  <a:lnTo>
                    <a:pt x="19055" y="41922"/>
                  </a:lnTo>
                  <a:lnTo>
                    <a:pt x="19055" y="27101"/>
                  </a:lnTo>
                  <a:lnTo>
                    <a:pt x="846" y="27101"/>
                  </a:lnTo>
                  <a:lnTo>
                    <a:pt x="846" y="19055"/>
                  </a:lnTo>
                  <a:lnTo>
                    <a:pt x="24137" y="19055"/>
                  </a:lnTo>
                  <a:lnTo>
                    <a:pt x="24975" y="17264"/>
                  </a:lnTo>
                  <a:lnTo>
                    <a:pt x="25797" y="15447"/>
                  </a:lnTo>
                  <a:lnTo>
                    <a:pt x="26601" y="13605"/>
                  </a:lnTo>
                  <a:lnTo>
                    <a:pt x="27389" y="11738"/>
                  </a:lnTo>
                  <a:lnTo>
                    <a:pt x="28159" y="9845"/>
                  </a:lnTo>
                  <a:lnTo>
                    <a:pt x="28913" y="7927"/>
                  </a:lnTo>
                  <a:lnTo>
                    <a:pt x="29650" y="5983"/>
                  </a:lnTo>
                  <a:lnTo>
                    <a:pt x="30370" y="4014"/>
                  </a:lnTo>
                  <a:lnTo>
                    <a:pt x="31073" y="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808210" y="3882601"/>
              <a:ext cx="14397" cy="16514"/>
            </a:xfrm>
            <a:custGeom>
              <a:avLst/>
              <a:pathLst>
                <a:path w="14397" h="16514">
                  <a:moveTo>
                    <a:pt x="7198" y="0"/>
                  </a:moveTo>
                  <a:lnTo>
                    <a:pt x="8032" y="1198"/>
                  </a:lnTo>
                  <a:lnTo>
                    <a:pt x="8841" y="2422"/>
                  </a:lnTo>
                  <a:lnTo>
                    <a:pt x="9625" y="3671"/>
                  </a:lnTo>
                  <a:lnTo>
                    <a:pt x="10383" y="4945"/>
                  </a:lnTo>
                  <a:lnTo>
                    <a:pt x="11115" y="6245"/>
                  </a:lnTo>
                  <a:lnTo>
                    <a:pt x="11822" y="7571"/>
                  </a:lnTo>
                  <a:lnTo>
                    <a:pt x="12504" y="8922"/>
                  </a:lnTo>
                  <a:lnTo>
                    <a:pt x="13161" y="10298"/>
                  </a:lnTo>
                  <a:lnTo>
                    <a:pt x="13791" y="11700"/>
                  </a:lnTo>
                  <a:lnTo>
                    <a:pt x="14397" y="13127"/>
                  </a:lnTo>
                  <a:lnTo>
                    <a:pt x="6775" y="16514"/>
                  </a:lnTo>
                  <a:lnTo>
                    <a:pt x="6250" y="15011"/>
                  </a:lnTo>
                  <a:lnTo>
                    <a:pt x="5691" y="13550"/>
                  </a:lnTo>
                  <a:lnTo>
                    <a:pt x="5098" y="12132"/>
                  </a:lnTo>
                  <a:lnTo>
                    <a:pt x="4471" y="10755"/>
                  </a:lnTo>
                  <a:lnTo>
                    <a:pt x="3811" y="9421"/>
                  </a:lnTo>
                  <a:lnTo>
                    <a:pt x="3116" y="8130"/>
                  </a:lnTo>
                  <a:lnTo>
                    <a:pt x="2388" y="6881"/>
                  </a:lnTo>
                  <a:lnTo>
                    <a:pt x="1626" y="5674"/>
                  </a:lnTo>
                  <a:lnTo>
                    <a:pt x="829" y="450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768938" y="4552620"/>
              <a:ext cx="54625" cy="61401"/>
            </a:xfrm>
            <a:custGeom>
              <a:avLst/>
              <a:pathLst>
                <a:path w="54625" h="61401">
                  <a:moveTo>
                    <a:pt x="46156" y="0"/>
                  </a:moveTo>
                  <a:lnTo>
                    <a:pt x="49967" y="7198"/>
                  </a:lnTo>
                  <a:lnTo>
                    <a:pt x="48341" y="7613"/>
                  </a:lnTo>
                  <a:lnTo>
                    <a:pt x="46681" y="8011"/>
                  </a:lnTo>
                  <a:lnTo>
                    <a:pt x="44988" y="8392"/>
                  </a:lnTo>
                  <a:lnTo>
                    <a:pt x="43260" y="8757"/>
                  </a:lnTo>
                  <a:lnTo>
                    <a:pt x="41498" y="9104"/>
                  </a:lnTo>
                  <a:lnTo>
                    <a:pt x="39703" y="9434"/>
                  </a:lnTo>
                  <a:lnTo>
                    <a:pt x="37873" y="9747"/>
                  </a:lnTo>
                  <a:lnTo>
                    <a:pt x="36010" y="10044"/>
                  </a:lnTo>
                  <a:lnTo>
                    <a:pt x="34113" y="10323"/>
                  </a:lnTo>
                  <a:lnTo>
                    <a:pt x="32182" y="10586"/>
                  </a:lnTo>
                  <a:lnTo>
                    <a:pt x="32182" y="18632"/>
                  </a:lnTo>
                  <a:lnTo>
                    <a:pt x="54202" y="18632"/>
                  </a:lnTo>
                  <a:lnTo>
                    <a:pt x="54202" y="25407"/>
                  </a:lnTo>
                  <a:lnTo>
                    <a:pt x="36417" y="25407"/>
                  </a:lnTo>
                  <a:lnTo>
                    <a:pt x="38428" y="26516"/>
                  </a:lnTo>
                  <a:lnTo>
                    <a:pt x="40397" y="27643"/>
                  </a:lnTo>
                  <a:lnTo>
                    <a:pt x="42324" y="28786"/>
                  </a:lnTo>
                  <a:lnTo>
                    <a:pt x="44208" y="29946"/>
                  </a:lnTo>
                  <a:lnTo>
                    <a:pt x="46050" y="31124"/>
                  </a:lnTo>
                  <a:lnTo>
                    <a:pt x="47850" y="32318"/>
                  </a:lnTo>
                  <a:lnTo>
                    <a:pt x="49607" y="33529"/>
                  </a:lnTo>
                  <a:lnTo>
                    <a:pt x="51322" y="34757"/>
                  </a:lnTo>
                  <a:lnTo>
                    <a:pt x="52995" y="36002"/>
                  </a:lnTo>
                  <a:lnTo>
                    <a:pt x="54625" y="37264"/>
                  </a:lnTo>
                  <a:lnTo>
                    <a:pt x="49967" y="43192"/>
                  </a:lnTo>
                  <a:lnTo>
                    <a:pt x="48265" y="41689"/>
                  </a:lnTo>
                  <a:lnTo>
                    <a:pt x="46546" y="40228"/>
                  </a:lnTo>
                  <a:lnTo>
                    <a:pt x="44810" y="38809"/>
                  </a:lnTo>
                  <a:lnTo>
                    <a:pt x="43057" y="37433"/>
                  </a:lnTo>
                  <a:lnTo>
                    <a:pt x="41287" y="36099"/>
                  </a:lnTo>
                  <a:lnTo>
                    <a:pt x="39500" y="34808"/>
                  </a:lnTo>
                  <a:lnTo>
                    <a:pt x="37696" y="33558"/>
                  </a:lnTo>
                  <a:lnTo>
                    <a:pt x="35875" y="32352"/>
                  </a:lnTo>
                  <a:lnTo>
                    <a:pt x="34037" y="31187"/>
                  </a:lnTo>
                  <a:lnTo>
                    <a:pt x="32182" y="30065"/>
                  </a:lnTo>
                  <a:lnTo>
                    <a:pt x="32182" y="39804"/>
                  </a:lnTo>
                  <a:lnTo>
                    <a:pt x="34456" y="40918"/>
                  </a:lnTo>
                  <a:lnTo>
                    <a:pt x="36705" y="42057"/>
                  </a:lnTo>
                  <a:lnTo>
                    <a:pt x="38928" y="43222"/>
                  </a:lnTo>
                  <a:lnTo>
                    <a:pt x="41126" y="44412"/>
                  </a:lnTo>
                  <a:lnTo>
                    <a:pt x="43298" y="45627"/>
                  </a:lnTo>
                  <a:lnTo>
                    <a:pt x="45445" y="46868"/>
                  </a:lnTo>
                  <a:lnTo>
                    <a:pt x="47566" y="48134"/>
                  </a:lnTo>
                  <a:lnTo>
                    <a:pt x="49663" y="49425"/>
                  </a:lnTo>
                  <a:lnTo>
                    <a:pt x="51733" y="50742"/>
                  </a:lnTo>
                  <a:lnTo>
                    <a:pt x="53779" y="52085"/>
                  </a:lnTo>
                  <a:lnTo>
                    <a:pt x="49121" y="58437"/>
                  </a:lnTo>
                  <a:lnTo>
                    <a:pt x="46995" y="56853"/>
                  </a:lnTo>
                  <a:lnTo>
                    <a:pt x="44852" y="55320"/>
                  </a:lnTo>
                  <a:lnTo>
                    <a:pt x="42692" y="53838"/>
                  </a:lnTo>
                  <a:lnTo>
                    <a:pt x="40516" y="52407"/>
                  </a:lnTo>
                  <a:lnTo>
                    <a:pt x="38322" y="51026"/>
                  </a:lnTo>
                  <a:lnTo>
                    <a:pt x="36112" y="49696"/>
                  </a:lnTo>
                  <a:lnTo>
                    <a:pt x="33885" y="48418"/>
                  </a:lnTo>
                  <a:lnTo>
                    <a:pt x="31640" y="47190"/>
                  </a:lnTo>
                  <a:lnTo>
                    <a:pt x="29379" y="46012"/>
                  </a:lnTo>
                  <a:lnTo>
                    <a:pt x="27101" y="44886"/>
                  </a:lnTo>
                  <a:lnTo>
                    <a:pt x="25119" y="46880"/>
                  </a:lnTo>
                  <a:lnTo>
                    <a:pt x="23069" y="48799"/>
                  </a:lnTo>
                  <a:lnTo>
                    <a:pt x="20952" y="50641"/>
                  </a:lnTo>
                  <a:lnTo>
                    <a:pt x="18767" y="52407"/>
                  </a:lnTo>
                  <a:lnTo>
                    <a:pt x="16514" y="54096"/>
                  </a:lnTo>
                  <a:lnTo>
                    <a:pt x="14194" y="55710"/>
                  </a:lnTo>
                  <a:lnTo>
                    <a:pt x="11805" y="57247"/>
                  </a:lnTo>
                  <a:lnTo>
                    <a:pt x="9349" y="58708"/>
                  </a:lnTo>
                  <a:lnTo>
                    <a:pt x="6826" y="60092"/>
                  </a:lnTo>
                  <a:lnTo>
                    <a:pt x="4234" y="61401"/>
                  </a:lnTo>
                  <a:lnTo>
                    <a:pt x="0" y="55896"/>
                  </a:lnTo>
                  <a:lnTo>
                    <a:pt x="2989" y="54257"/>
                  </a:lnTo>
                  <a:lnTo>
                    <a:pt x="5860" y="52559"/>
                  </a:lnTo>
                  <a:lnTo>
                    <a:pt x="8613" y="50802"/>
                  </a:lnTo>
                  <a:lnTo>
                    <a:pt x="11247" y="48985"/>
                  </a:lnTo>
                  <a:lnTo>
                    <a:pt x="13762" y="47109"/>
                  </a:lnTo>
                  <a:lnTo>
                    <a:pt x="16159" y="45174"/>
                  </a:lnTo>
                  <a:lnTo>
                    <a:pt x="18437" y="43179"/>
                  </a:lnTo>
                  <a:lnTo>
                    <a:pt x="20596" y="41126"/>
                  </a:lnTo>
                  <a:lnTo>
                    <a:pt x="22638" y="39013"/>
                  </a:lnTo>
                  <a:lnTo>
                    <a:pt x="24560" y="36840"/>
                  </a:lnTo>
                  <a:lnTo>
                    <a:pt x="24560" y="27948"/>
                  </a:lnTo>
                  <a:lnTo>
                    <a:pt x="23069" y="29705"/>
                  </a:lnTo>
                  <a:lnTo>
                    <a:pt x="21477" y="31420"/>
                  </a:lnTo>
                  <a:lnTo>
                    <a:pt x="19783" y="33093"/>
                  </a:lnTo>
                  <a:lnTo>
                    <a:pt x="17988" y="34723"/>
                  </a:lnTo>
                  <a:lnTo>
                    <a:pt x="16091" y="36311"/>
                  </a:lnTo>
                  <a:lnTo>
                    <a:pt x="14092" y="37857"/>
                  </a:lnTo>
                  <a:lnTo>
                    <a:pt x="11992" y="39360"/>
                  </a:lnTo>
                  <a:lnTo>
                    <a:pt x="9790" y="40821"/>
                  </a:lnTo>
                  <a:lnTo>
                    <a:pt x="7486" y="42239"/>
                  </a:lnTo>
                  <a:lnTo>
                    <a:pt x="5081" y="43616"/>
                  </a:lnTo>
                  <a:lnTo>
                    <a:pt x="0" y="37687"/>
                  </a:lnTo>
                  <a:lnTo>
                    <a:pt x="2159" y="36573"/>
                  </a:lnTo>
                  <a:lnTo>
                    <a:pt x="4234" y="35434"/>
                  </a:lnTo>
                  <a:lnTo>
                    <a:pt x="6224" y="34270"/>
                  </a:lnTo>
                  <a:lnTo>
                    <a:pt x="8130" y="33080"/>
                  </a:lnTo>
                  <a:lnTo>
                    <a:pt x="9951" y="31865"/>
                  </a:lnTo>
                  <a:lnTo>
                    <a:pt x="11687" y="30624"/>
                  </a:lnTo>
                  <a:lnTo>
                    <a:pt x="13338" y="29358"/>
                  </a:lnTo>
                  <a:lnTo>
                    <a:pt x="14905" y="28066"/>
                  </a:lnTo>
                  <a:lnTo>
                    <a:pt x="16387" y="26749"/>
                  </a:lnTo>
                  <a:lnTo>
                    <a:pt x="17785" y="25407"/>
                  </a:lnTo>
                  <a:lnTo>
                    <a:pt x="2117" y="25407"/>
                  </a:lnTo>
                  <a:lnTo>
                    <a:pt x="2117" y="18632"/>
                  </a:lnTo>
                  <a:lnTo>
                    <a:pt x="24560" y="18632"/>
                  </a:lnTo>
                  <a:lnTo>
                    <a:pt x="24560" y="11433"/>
                  </a:lnTo>
                  <a:lnTo>
                    <a:pt x="23023" y="11598"/>
                  </a:lnTo>
                  <a:lnTo>
                    <a:pt x="21460" y="11755"/>
                  </a:lnTo>
                  <a:lnTo>
                    <a:pt x="19872" y="11903"/>
                  </a:lnTo>
                  <a:lnTo>
                    <a:pt x="18259" y="12043"/>
                  </a:lnTo>
                  <a:lnTo>
                    <a:pt x="16620" y="12174"/>
                  </a:lnTo>
                  <a:lnTo>
                    <a:pt x="14956" y="12297"/>
                  </a:lnTo>
                  <a:lnTo>
                    <a:pt x="13266" y="12411"/>
                  </a:lnTo>
                  <a:lnTo>
                    <a:pt x="11551" y="12517"/>
                  </a:lnTo>
                  <a:lnTo>
                    <a:pt x="9811" y="12614"/>
                  </a:lnTo>
                  <a:lnTo>
                    <a:pt x="8045" y="12703"/>
                  </a:lnTo>
                  <a:lnTo>
                    <a:pt x="5504" y="5081"/>
                  </a:lnTo>
                  <a:lnTo>
                    <a:pt x="9570" y="5030"/>
                  </a:lnTo>
                  <a:lnTo>
                    <a:pt x="13635" y="4878"/>
                  </a:lnTo>
                  <a:lnTo>
                    <a:pt x="17700" y="4624"/>
                  </a:lnTo>
                  <a:lnTo>
                    <a:pt x="21765" y="4268"/>
                  </a:lnTo>
                  <a:lnTo>
                    <a:pt x="25830" y="3811"/>
                  </a:lnTo>
                  <a:lnTo>
                    <a:pt x="29896" y="3252"/>
                  </a:lnTo>
                  <a:lnTo>
                    <a:pt x="33961" y="2591"/>
                  </a:lnTo>
                  <a:lnTo>
                    <a:pt x="38026" y="1829"/>
                  </a:lnTo>
                  <a:lnTo>
                    <a:pt x="42091" y="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771479" y="4603858"/>
              <a:ext cx="49121" cy="44886"/>
            </a:xfrm>
            <a:custGeom>
              <a:avLst/>
              <a:pathLst>
                <a:path w="49121" h="44886">
                  <a:moveTo>
                    <a:pt x="22019" y="0"/>
                  </a:moveTo>
                  <a:lnTo>
                    <a:pt x="29641" y="0"/>
                  </a:lnTo>
                  <a:lnTo>
                    <a:pt x="29641" y="16091"/>
                  </a:lnTo>
                  <a:lnTo>
                    <a:pt x="30734" y="15312"/>
                  </a:lnTo>
                  <a:lnTo>
                    <a:pt x="31810" y="14499"/>
                  </a:lnTo>
                  <a:lnTo>
                    <a:pt x="32868" y="13652"/>
                  </a:lnTo>
                  <a:lnTo>
                    <a:pt x="33910" y="12771"/>
                  </a:lnTo>
                  <a:lnTo>
                    <a:pt x="34935" y="11856"/>
                  </a:lnTo>
                  <a:lnTo>
                    <a:pt x="35943" y="10908"/>
                  </a:lnTo>
                  <a:lnTo>
                    <a:pt x="36933" y="9925"/>
                  </a:lnTo>
                  <a:lnTo>
                    <a:pt x="37907" y="8909"/>
                  </a:lnTo>
                  <a:lnTo>
                    <a:pt x="38864" y="7859"/>
                  </a:lnTo>
                  <a:lnTo>
                    <a:pt x="39804" y="6775"/>
                  </a:lnTo>
                  <a:lnTo>
                    <a:pt x="44886" y="13127"/>
                  </a:lnTo>
                  <a:lnTo>
                    <a:pt x="43950" y="13965"/>
                  </a:lnTo>
                  <a:lnTo>
                    <a:pt x="43006" y="14787"/>
                  </a:lnTo>
                  <a:lnTo>
                    <a:pt x="42053" y="15591"/>
                  </a:lnTo>
                  <a:lnTo>
                    <a:pt x="41092" y="16379"/>
                  </a:lnTo>
                  <a:lnTo>
                    <a:pt x="40122" y="17150"/>
                  </a:lnTo>
                  <a:lnTo>
                    <a:pt x="39144" y="17903"/>
                  </a:lnTo>
                  <a:lnTo>
                    <a:pt x="38157" y="18640"/>
                  </a:lnTo>
                  <a:lnTo>
                    <a:pt x="37162" y="19360"/>
                  </a:lnTo>
                  <a:lnTo>
                    <a:pt x="36158" y="20063"/>
                  </a:lnTo>
                  <a:lnTo>
                    <a:pt x="35146" y="20749"/>
                  </a:lnTo>
                  <a:lnTo>
                    <a:pt x="36658" y="21604"/>
                  </a:lnTo>
                  <a:lnTo>
                    <a:pt x="38145" y="22477"/>
                  </a:lnTo>
                  <a:lnTo>
                    <a:pt x="39605" y="23366"/>
                  </a:lnTo>
                  <a:lnTo>
                    <a:pt x="41041" y="24272"/>
                  </a:lnTo>
                  <a:lnTo>
                    <a:pt x="42451" y="25195"/>
                  </a:lnTo>
                  <a:lnTo>
                    <a:pt x="43836" y="26135"/>
                  </a:lnTo>
                  <a:lnTo>
                    <a:pt x="45195" y="27092"/>
                  </a:lnTo>
                  <a:lnTo>
                    <a:pt x="46529" y="28066"/>
                  </a:lnTo>
                  <a:lnTo>
                    <a:pt x="47837" y="29057"/>
                  </a:lnTo>
                  <a:lnTo>
                    <a:pt x="49121" y="30065"/>
                  </a:lnTo>
                  <a:lnTo>
                    <a:pt x="44039" y="36417"/>
                  </a:lnTo>
                  <a:lnTo>
                    <a:pt x="42675" y="35083"/>
                  </a:lnTo>
                  <a:lnTo>
                    <a:pt x="41295" y="33791"/>
                  </a:lnTo>
                  <a:lnTo>
                    <a:pt x="39898" y="32542"/>
                  </a:lnTo>
                  <a:lnTo>
                    <a:pt x="38483" y="31335"/>
                  </a:lnTo>
                  <a:lnTo>
                    <a:pt x="37052" y="30171"/>
                  </a:lnTo>
                  <a:lnTo>
                    <a:pt x="35604" y="29049"/>
                  </a:lnTo>
                  <a:lnTo>
                    <a:pt x="34139" y="27969"/>
                  </a:lnTo>
                  <a:lnTo>
                    <a:pt x="32657" y="26931"/>
                  </a:lnTo>
                  <a:lnTo>
                    <a:pt x="31157" y="25936"/>
                  </a:lnTo>
                  <a:lnTo>
                    <a:pt x="29641" y="24983"/>
                  </a:lnTo>
                  <a:lnTo>
                    <a:pt x="29641" y="35146"/>
                  </a:lnTo>
                  <a:lnTo>
                    <a:pt x="29625" y="36214"/>
                  </a:lnTo>
                  <a:lnTo>
                    <a:pt x="29574" y="37213"/>
                  </a:lnTo>
                  <a:lnTo>
                    <a:pt x="29489" y="38145"/>
                  </a:lnTo>
                  <a:lnTo>
                    <a:pt x="29370" y="39008"/>
                  </a:lnTo>
                  <a:lnTo>
                    <a:pt x="29218" y="39804"/>
                  </a:lnTo>
                  <a:lnTo>
                    <a:pt x="29032" y="40533"/>
                  </a:lnTo>
                  <a:lnTo>
                    <a:pt x="28812" y="41193"/>
                  </a:lnTo>
                  <a:lnTo>
                    <a:pt x="28557" y="41786"/>
                  </a:lnTo>
                  <a:lnTo>
                    <a:pt x="28269" y="42311"/>
                  </a:lnTo>
                  <a:lnTo>
                    <a:pt x="27948" y="42769"/>
                  </a:lnTo>
                  <a:lnTo>
                    <a:pt x="27575" y="43171"/>
                  </a:lnTo>
                  <a:lnTo>
                    <a:pt x="27135" y="43531"/>
                  </a:lnTo>
                  <a:lnTo>
                    <a:pt x="26626" y="43848"/>
                  </a:lnTo>
                  <a:lnTo>
                    <a:pt x="26051" y="44124"/>
                  </a:lnTo>
                  <a:lnTo>
                    <a:pt x="25407" y="44357"/>
                  </a:lnTo>
                  <a:lnTo>
                    <a:pt x="24696" y="44547"/>
                  </a:lnTo>
                  <a:lnTo>
                    <a:pt x="23916" y="44695"/>
                  </a:lnTo>
                  <a:lnTo>
                    <a:pt x="23069" y="44801"/>
                  </a:lnTo>
                  <a:lnTo>
                    <a:pt x="22155" y="44865"/>
                  </a:lnTo>
                  <a:lnTo>
                    <a:pt x="21172" y="44886"/>
                  </a:lnTo>
                  <a:lnTo>
                    <a:pt x="20414" y="44877"/>
                  </a:lnTo>
                  <a:lnTo>
                    <a:pt x="19665" y="44852"/>
                  </a:lnTo>
                  <a:lnTo>
                    <a:pt x="18924" y="44810"/>
                  </a:lnTo>
                  <a:lnTo>
                    <a:pt x="18191" y="44750"/>
                  </a:lnTo>
                  <a:lnTo>
                    <a:pt x="17467" y="44674"/>
                  </a:lnTo>
                  <a:lnTo>
                    <a:pt x="16751" y="44581"/>
                  </a:lnTo>
                  <a:lnTo>
                    <a:pt x="16044" y="44471"/>
                  </a:lnTo>
                  <a:lnTo>
                    <a:pt x="15346" y="44344"/>
                  </a:lnTo>
                  <a:lnTo>
                    <a:pt x="14655" y="44200"/>
                  </a:lnTo>
                  <a:lnTo>
                    <a:pt x="13974" y="44039"/>
                  </a:lnTo>
                  <a:lnTo>
                    <a:pt x="12280" y="36840"/>
                  </a:lnTo>
                  <a:lnTo>
                    <a:pt x="13046" y="37001"/>
                  </a:lnTo>
                  <a:lnTo>
                    <a:pt x="13821" y="37145"/>
                  </a:lnTo>
                  <a:lnTo>
                    <a:pt x="14605" y="37272"/>
                  </a:lnTo>
                  <a:lnTo>
                    <a:pt x="15396" y="37382"/>
                  </a:lnTo>
                  <a:lnTo>
                    <a:pt x="16197" y="37475"/>
                  </a:lnTo>
                  <a:lnTo>
                    <a:pt x="17006" y="37552"/>
                  </a:lnTo>
                  <a:lnTo>
                    <a:pt x="17823" y="37611"/>
                  </a:lnTo>
                  <a:lnTo>
                    <a:pt x="18649" y="37653"/>
                  </a:lnTo>
                  <a:lnTo>
                    <a:pt x="19483" y="37679"/>
                  </a:lnTo>
                  <a:lnTo>
                    <a:pt x="20325" y="37687"/>
                  </a:lnTo>
                  <a:lnTo>
                    <a:pt x="20647" y="37641"/>
                  </a:lnTo>
                  <a:lnTo>
                    <a:pt x="20935" y="37501"/>
                  </a:lnTo>
                  <a:lnTo>
                    <a:pt x="21189" y="37268"/>
                  </a:lnTo>
                  <a:lnTo>
                    <a:pt x="21409" y="36942"/>
                  </a:lnTo>
                  <a:lnTo>
                    <a:pt x="21596" y="36523"/>
                  </a:lnTo>
                  <a:lnTo>
                    <a:pt x="21748" y="36010"/>
                  </a:lnTo>
                  <a:lnTo>
                    <a:pt x="21867" y="35405"/>
                  </a:lnTo>
                  <a:lnTo>
                    <a:pt x="21952" y="34706"/>
                  </a:lnTo>
                  <a:lnTo>
                    <a:pt x="22002" y="33914"/>
                  </a:lnTo>
                  <a:lnTo>
                    <a:pt x="22019" y="33029"/>
                  </a:lnTo>
                  <a:lnTo>
                    <a:pt x="22019" y="26677"/>
                  </a:lnTo>
                  <a:lnTo>
                    <a:pt x="20228" y="27600"/>
                  </a:lnTo>
                  <a:lnTo>
                    <a:pt x="18411" y="28507"/>
                  </a:lnTo>
                  <a:lnTo>
                    <a:pt x="16569" y="29396"/>
                  </a:lnTo>
                  <a:lnTo>
                    <a:pt x="14702" y="30268"/>
                  </a:lnTo>
                  <a:lnTo>
                    <a:pt x="12809" y="31124"/>
                  </a:lnTo>
                  <a:lnTo>
                    <a:pt x="10891" y="31962"/>
                  </a:lnTo>
                  <a:lnTo>
                    <a:pt x="8947" y="32784"/>
                  </a:lnTo>
                  <a:lnTo>
                    <a:pt x="6978" y="33588"/>
                  </a:lnTo>
                  <a:lnTo>
                    <a:pt x="4984" y="34376"/>
                  </a:lnTo>
                  <a:lnTo>
                    <a:pt x="2964" y="35146"/>
                  </a:lnTo>
                  <a:lnTo>
                    <a:pt x="0" y="28371"/>
                  </a:lnTo>
                  <a:lnTo>
                    <a:pt x="1431" y="27859"/>
                  </a:lnTo>
                  <a:lnTo>
                    <a:pt x="2845" y="27338"/>
                  </a:lnTo>
                  <a:lnTo>
                    <a:pt x="4243" y="26809"/>
                  </a:lnTo>
                  <a:lnTo>
                    <a:pt x="5623" y="26271"/>
                  </a:lnTo>
                  <a:lnTo>
                    <a:pt x="6987" y="25725"/>
                  </a:lnTo>
                  <a:lnTo>
                    <a:pt x="8333" y="25170"/>
                  </a:lnTo>
                  <a:lnTo>
                    <a:pt x="9663" y="24607"/>
                  </a:lnTo>
                  <a:lnTo>
                    <a:pt x="10976" y="24035"/>
                  </a:lnTo>
                  <a:lnTo>
                    <a:pt x="12271" y="23455"/>
                  </a:lnTo>
                  <a:lnTo>
                    <a:pt x="13550" y="22866"/>
                  </a:lnTo>
                  <a:lnTo>
                    <a:pt x="12784" y="21935"/>
                  </a:lnTo>
                  <a:lnTo>
                    <a:pt x="12009" y="21003"/>
                  </a:lnTo>
                  <a:lnTo>
                    <a:pt x="11225" y="20071"/>
                  </a:lnTo>
                  <a:lnTo>
                    <a:pt x="10433" y="19140"/>
                  </a:lnTo>
                  <a:lnTo>
                    <a:pt x="9633" y="18208"/>
                  </a:lnTo>
                  <a:lnTo>
                    <a:pt x="8824" y="17277"/>
                  </a:lnTo>
                  <a:lnTo>
                    <a:pt x="8007" y="16345"/>
                  </a:lnTo>
                  <a:lnTo>
                    <a:pt x="7181" y="15413"/>
                  </a:lnTo>
                  <a:lnTo>
                    <a:pt x="6347" y="14482"/>
                  </a:lnTo>
                  <a:lnTo>
                    <a:pt x="5504" y="13550"/>
                  </a:lnTo>
                  <a:lnTo>
                    <a:pt x="11009" y="9739"/>
                  </a:lnTo>
                  <a:lnTo>
                    <a:pt x="11937" y="10603"/>
                  </a:lnTo>
                  <a:lnTo>
                    <a:pt x="12856" y="11501"/>
                  </a:lnTo>
                  <a:lnTo>
                    <a:pt x="13766" y="12432"/>
                  </a:lnTo>
                  <a:lnTo>
                    <a:pt x="14668" y="13398"/>
                  </a:lnTo>
                  <a:lnTo>
                    <a:pt x="15562" y="14397"/>
                  </a:lnTo>
                  <a:lnTo>
                    <a:pt x="16447" y="15430"/>
                  </a:lnTo>
                  <a:lnTo>
                    <a:pt x="17323" y="16497"/>
                  </a:lnTo>
                  <a:lnTo>
                    <a:pt x="18191" y="17598"/>
                  </a:lnTo>
                  <a:lnTo>
                    <a:pt x="19051" y="18733"/>
                  </a:lnTo>
                  <a:lnTo>
                    <a:pt x="19902" y="19902"/>
                  </a:lnTo>
                  <a:lnTo>
                    <a:pt x="22019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823988" y="4551349"/>
              <a:ext cx="41922" cy="97818"/>
            </a:xfrm>
            <a:custGeom>
              <a:avLst/>
              <a:pathLst>
                <a:path w="41922" h="97818">
                  <a:moveTo>
                    <a:pt x="12703" y="0"/>
                  </a:moveTo>
                  <a:lnTo>
                    <a:pt x="20749" y="0"/>
                  </a:lnTo>
                  <a:lnTo>
                    <a:pt x="20749" y="19479"/>
                  </a:lnTo>
                  <a:lnTo>
                    <a:pt x="41922" y="19479"/>
                  </a:lnTo>
                  <a:lnTo>
                    <a:pt x="41922" y="27101"/>
                  </a:lnTo>
                  <a:lnTo>
                    <a:pt x="20749" y="27101"/>
                  </a:lnTo>
                  <a:lnTo>
                    <a:pt x="20749" y="47427"/>
                  </a:lnTo>
                  <a:lnTo>
                    <a:pt x="38534" y="47427"/>
                  </a:lnTo>
                  <a:lnTo>
                    <a:pt x="38534" y="97818"/>
                  </a:lnTo>
                  <a:lnTo>
                    <a:pt x="30065" y="97818"/>
                  </a:lnTo>
                  <a:lnTo>
                    <a:pt x="30065" y="89772"/>
                  </a:lnTo>
                  <a:lnTo>
                    <a:pt x="8045" y="89772"/>
                  </a:lnTo>
                  <a:lnTo>
                    <a:pt x="8045" y="97818"/>
                  </a:lnTo>
                  <a:lnTo>
                    <a:pt x="0" y="97818"/>
                  </a:lnTo>
                  <a:lnTo>
                    <a:pt x="0" y="47427"/>
                  </a:lnTo>
                  <a:lnTo>
                    <a:pt x="12703" y="47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832033" y="4606399"/>
              <a:ext cx="22019" cy="27101"/>
            </a:xfrm>
            <a:custGeom>
              <a:avLst/>
              <a:pathLst>
                <a:path w="22019" h="27101">
                  <a:moveTo>
                    <a:pt x="0" y="27101"/>
                  </a:moveTo>
                  <a:lnTo>
                    <a:pt x="22019" y="27101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877343" y="4554313"/>
              <a:ext cx="32182" cy="95277"/>
            </a:xfrm>
            <a:custGeom>
              <a:avLst/>
              <a:pathLst>
                <a:path w="32182" h="95277">
                  <a:moveTo>
                    <a:pt x="32182" y="0"/>
                  </a:moveTo>
                  <a:lnTo>
                    <a:pt x="32182" y="82997"/>
                  </a:lnTo>
                  <a:lnTo>
                    <a:pt x="32161" y="84068"/>
                  </a:lnTo>
                  <a:lnTo>
                    <a:pt x="32098" y="85080"/>
                  </a:lnTo>
                  <a:lnTo>
                    <a:pt x="31992" y="86033"/>
                  </a:lnTo>
                  <a:lnTo>
                    <a:pt x="31843" y="86927"/>
                  </a:lnTo>
                  <a:lnTo>
                    <a:pt x="31653" y="87761"/>
                  </a:lnTo>
                  <a:lnTo>
                    <a:pt x="31420" y="88536"/>
                  </a:lnTo>
                  <a:lnTo>
                    <a:pt x="31145" y="89252"/>
                  </a:lnTo>
                  <a:lnTo>
                    <a:pt x="30827" y="89908"/>
                  </a:lnTo>
                  <a:lnTo>
                    <a:pt x="30467" y="90505"/>
                  </a:lnTo>
                  <a:lnTo>
                    <a:pt x="30065" y="91043"/>
                  </a:lnTo>
                  <a:lnTo>
                    <a:pt x="29616" y="91526"/>
                  </a:lnTo>
                  <a:lnTo>
                    <a:pt x="29116" y="91957"/>
                  </a:lnTo>
                  <a:lnTo>
                    <a:pt x="28566" y="92339"/>
                  </a:lnTo>
                  <a:lnTo>
                    <a:pt x="27965" y="92669"/>
                  </a:lnTo>
                  <a:lnTo>
                    <a:pt x="27312" y="92948"/>
                  </a:lnTo>
                  <a:lnTo>
                    <a:pt x="26610" y="93177"/>
                  </a:lnTo>
                  <a:lnTo>
                    <a:pt x="25856" y="93355"/>
                  </a:lnTo>
                  <a:lnTo>
                    <a:pt x="25051" y="93482"/>
                  </a:lnTo>
                  <a:lnTo>
                    <a:pt x="24196" y="93558"/>
                  </a:lnTo>
                  <a:lnTo>
                    <a:pt x="23290" y="93584"/>
                  </a:lnTo>
                  <a:lnTo>
                    <a:pt x="22769" y="93579"/>
                  </a:lnTo>
                  <a:lnTo>
                    <a:pt x="22223" y="93567"/>
                  </a:lnTo>
                  <a:lnTo>
                    <a:pt x="21651" y="93545"/>
                  </a:lnTo>
                  <a:lnTo>
                    <a:pt x="21054" y="93516"/>
                  </a:lnTo>
                  <a:lnTo>
                    <a:pt x="20431" y="93478"/>
                  </a:lnTo>
                  <a:lnTo>
                    <a:pt x="19783" y="93431"/>
                  </a:lnTo>
                  <a:lnTo>
                    <a:pt x="19110" y="93376"/>
                  </a:lnTo>
                  <a:lnTo>
                    <a:pt x="18411" y="93312"/>
                  </a:lnTo>
                  <a:lnTo>
                    <a:pt x="17687" y="93241"/>
                  </a:lnTo>
                  <a:lnTo>
                    <a:pt x="16938" y="93160"/>
                  </a:lnTo>
                  <a:lnTo>
                    <a:pt x="14820" y="85538"/>
                  </a:lnTo>
                  <a:lnTo>
                    <a:pt x="15650" y="85618"/>
                  </a:lnTo>
                  <a:lnTo>
                    <a:pt x="16447" y="85690"/>
                  </a:lnTo>
                  <a:lnTo>
                    <a:pt x="17209" y="85754"/>
                  </a:lnTo>
                  <a:lnTo>
                    <a:pt x="17937" y="85809"/>
                  </a:lnTo>
                  <a:lnTo>
                    <a:pt x="18632" y="85855"/>
                  </a:lnTo>
                  <a:lnTo>
                    <a:pt x="19292" y="85894"/>
                  </a:lnTo>
                  <a:lnTo>
                    <a:pt x="19919" y="85923"/>
                  </a:lnTo>
                  <a:lnTo>
                    <a:pt x="20512" y="85944"/>
                  </a:lnTo>
                  <a:lnTo>
                    <a:pt x="21071" y="85957"/>
                  </a:lnTo>
                  <a:lnTo>
                    <a:pt x="21596" y="85961"/>
                  </a:lnTo>
                  <a:lnTo>
                    <a:pt x="22159" y="85910"/>
                  </a:lnTo>
                  <a:lnTo>
                    <a:pt x="22663" y="85758"/>
                  </a:lnTo>
                  <a:lnTo>
                    <a:pt x="23108" y="85504"/>
                  </a:lnTo>
                  <a:lnTo>
                    <a:pt x="23493" y="85148"/>
                  </a:lnTo>
                  <a:lnTo>
                    <a:pt x="23819" y="84691"/>
                  </a:lnTo>
                  <a:lnTo>
                    <a:pt x="24086" y="84132"/>
                  </a:lnTo>
                  <a:lnTo>
                    <a:pt x="24293" y="83471"/>
                  </a:lnTo>
                  <a:lnTo>
                    <a:pt x="24441" y="82709"/>
                  </a:lnTo>
                  <a:lnTo>
                    <a:pt x="24530" y="81845"/>
                  </a:lnTo>
                  <a:lnTo>
                    <a:pt x="24560" y="80880"/>
                  </a:lnTo>
                  <a:lnTo>
                    <a:pt x="24560" y="56319"/>
                  </a:lnTo>
                  <a:lnTo>
                    <a:pt x="12703" y="56319"/>
                  </a:lnTo>
                  <a:lnTo>
                    <a:pt x="12419" y="60825"/>
                  </a:lnTo>
                  <a:lnTo>
                    <a:pt x="12076" y="65195"/>
                  </a:lnTo>
                  <a:lnTo>
                    <a:pt x="11674" y="69430"/>
                  </a:lnTo>
                  <a:lnTo>
                    <a:pt x="11213" y="73529"/>
                  </a:lnTo>
                  <a:lnTo>
                    <a:pt x="10692" y="77492"/>
                  </a:lnTo>
                  <a:lnTo>
                    <a:pt x="10112" y="81320"/>
                  </a:lnTo>
                  <a:lnTo>
                    <a:pt x="9472" y="85013"/>
                  </a:lnTo>
                  <a:lnTo>
                    <a:pt x="8774" y="88570"/>
                  </a:lnTo>
                  <a:lnTo>
                    <a:pt x="8016" y="91991"/>
                  </a:lnTo>
                  <a:lnTo>
                    <a:pt x="7198" y="95277"/>
                  </a:lnTo>
                  <a:lnTo>
                    <a:pt x="0" y="91043"/>
                  </a:lnTo>
                  <a:lnTo>
                    <a:pt x="1045" y="86423"/>
                  </a:lnTo>
                  <a:lnTo>
                    <a:pt x="1981" y="81710"/>
                  </a:lnTo>
                  <a:lnTo>
                    <a:pt x="2807" y="76904"/>
                  </a:lnTo>
                  <a:lnTo>
                    <a:pt x="3523" y="72004"/>
                  </a:lnTo>
                  <a:lnTo>
                    <a:pt x="4128" y="67012"/>
                  </a:lnTo>
                  <a:lnTo>
                    <a:pt x="4624" y="61926"/>
                  </a:lnTo>
                  <a:lnTo>
                    <a:pt x="5009" y="56747"/>
                  </a:lnTo>
                  <a:lnTo>
                    <a:pt x="5284" y="51475"/>
                  </a:lnTo>
                  <a:lnTo>
                    <a:pt x="5449" y="46110"/>
                  </a:lnTo>
                  <a:lnTo>
                    <a:pt x="5504" y="4065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890470" y="4561936"/>
              <a:ext cx="11433" cy="16514"/>
            </a:xfrm>
            <a:custGeom>
              <a:avLst/>
              <a:pathLst>
                <a:path w="11433" h="16514">
                  <a:moveTo>
                    <a:pt x="0" y="16514"/>
                  </a:moveTo>
                  <a:lnTo>
                    <a:pt x="11433" y="16514"/>
                  </a:lnTo>
                  <a:lnTo>
                    <a:pt x="11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890470" y="4586496"/>
              <a:ext cx="11433" cy="16514"/>
            </a:xfrm>
            <a:custGeom>
              <a:avLst/>
              <a:pathLst>
                <a:path w="11433" h="16514">
                  <a:moveTo>
                    <a:pt x="0" y="16514"/>
                  </a:moveTo>
                  <a:lnTo>
                    <a:pt x="11433" y="16514"/>
                  </a:lnTo>
                  <a:lnTo>
                    <a:pt x="11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910796" y="4551773"/>
              <a:ext cx="65212" cy="97395"/>
            </a:xfrm>
            <a:custGeom>
              <a:avLst/>
              <a:pathLst>
                <a:path w="65212" h="97395">
                  <a:moveTo>
                    <a:pt x="3387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6254" y="0"/>
                  </a:lnTo>
                  <a:lnTo>
                    <a:pt x="26254" y="8045"/>
                  </a:lnTo>
                  <a:lnTo>
                    <a:pt x="41075" y="8045"/>
                  </a:lnTo>
                  <a:lnTo>
                    <a:pt x="41075" y="0"/>
                  </a:lnTo>
                  <a:lnTo>
                    <a:pt x="49121" y="0"/>
                  </a:lnTo>
                  <a:lnTo>
                    <a:pt x="49121" y="8045"/>
                  </a:lnTo>
                  <a:lnTo>
                    <a:pt x="63942" y="8045"/>
                  </a:lnTo>
                  <a:lnTo>
                    <a:pt x="63942" y="15667"/>
                  </a:lnTo>
                  <a:lnTo>
                    <a:pt x="49121" y="15667"/>
                  </a:lnTo>
                  <a:lnTo>
                    <a:pt x="49121" y="23713"/>
                  </a:lnTo>
                  <a:lnTo>
                    <a:pt x="58860" y="23713"/>
                  </a:lnTo>
                  <a:lnTo>
                    <a:pt x="58860" y="58437"/>
                  </a:lnTo>
                  <a:lnTo>
                    <a:pt x="37264" y="58437"/>
                  </a:lnTo>
                  <a:lnTo>
                    <a:pt x="37175" y="59199"/>
                  </a:lnTo>
                  <a:lnTo>
                    <a:pt x="37077" y="59961"/>
                  </a:lnTo>
                  <a:lnTo>
                    <a:pt x="36972" y="60723"/>
                  </a:lnTo>
                  <a:lnTo>
                    <a:pt x="36857" y="61485"/>
                  </a:lnTo>
                  <a:lnTo>
                    <a:pt x="36734" y="62248"/>
                  </a:lnTo>
                  <a:lnTo>
                    <a:pt x="36603" y="63010"/>
                  </a:lnTo>
                  <a:lnTo>
                    <a:pt x="36463" y="63772"/>
                  </a:lnTo>
                  <a:lnTo>
                    <a:pt x="36315" y="64534"/>
                  </a:lnTo>
                  <a:lnTo>
                    <a:pt x="36158" y="65297"/>
                  </a:lnTo>
                  <a:lnTo>
                    <a:pt x="35993" y="66059"/>
                  </a:lnTo>
                  <a:lnTo>
                    <a:pt x="63942" y="66059"/>
                  </a:lnTo>
                  <a:lnTo>
                    <a:pt x="63942" y="73681"/>
                  </a:lnTo>
                  <a:lnTo>
                    <a:pt x="40651" y="73681"/>
                  </a:lnTo>
                  <a:lnTo>
                    <a:pt x="42193" y="75815"/>
                  </a:lnTo>
                  <a:lnTo>
                    <a:pt x="43937" y="77814"/>
                  </a:lnTo>
                  <a:lnTo>
                    <a:pt x="45885" y="79677"/>
                  </a:lnTo>
                  <a:lnTo>
                    <a:pt x="48036" y="81405"/>
                  </a:lnTo>
                  <a:lnTo>
                    <a:pt x="50391" y="82997"/>
                  </a:lnTo>
                  <a:lnTo>
                    <a:pt x="52949" y="84454"/>
                  </a:lnTo>
                  <a:lnTo>
                    <a:pt x="55710" y="85775"/>
                  </a:lnTo>
                  <a:lnTo>
                    <a:pt x="58674" y="86961"/>
                  </a:lnTo>
                  <a:lnTo>
                    <a:pt x="61841" y="88011"/>
                  </a:lnTo>
                  <a:lnTo>
                    <a:pt x="65212" y="88925"/>
                  </a:lnTo>
                  <a:lnTo>
                    <a:pt x="60554" y="97395"/>
                  </a:lnTo>
                  <a:lnTo>
                    <a:pt x="56772" y="96031"/>
                  </a:lnTo>
                  <a:lnTo>
                    <a:pt x="53220" y="94481"/>
                  </a:lnTo>
                  <a:lnTo>
                    <a:pt x="49895" y="92745"/>
                  </a:lnTo>
                  <a:lnTo>
                    <a:pt x="46800" y="90823"/>
                  </a:lnTo>
                  <a:lnTo>
                    <a:pt x="43933" y="88714"/>
                  </a:lnTo>
                  <a:lnTo>
                    <a:pt x="41295" y="86419"/>
                  </a:lnTo>
                  <a:lnTo>
                    <a:pt x="38886" y="83937"/>
                  </a:lnTo>
                  <a:lnTo>
                    <a:pt x="36705" y="81269"/>
                  </a:lnTo>
                  <a:lnTo>
                    <a:pt x="34753" y="78415"/>
                  </a:lnTo>
                  <a:lnTo>
                    <a:pt x="33029" y="75375"/>
                  </a:lnTo>
                  <a:lnTo>
                    <a:pt x="31437" y="78716"/>
                  </a:lnTo>
                  <a:lnTo>
                    <a:pt x="29540" y="81794"/>
                  </a:lnTo>
                  <a:lnTo>
                    <a:pt x="27338" y="84610"/>
                  </a:lnTo>
                  <a:lnTo>
                    <a:pt x="24831" y="87164"/>
                  </a:lnTo>
                  <a:lnTo>
                    <a:pt x="22019" y="89455"/>
                  </a:lnTo>
                  <a:lnTo>
                    <a:pt x="18903" y="91483"/>
                  </a:lnTo>
                  <a:lnTo>
                    <a:pt x="15481" y="93249"/>
                  </a:lnTo>
                  <a:lnTo>
                    <a:pt x="11755" y="94752"/>
                  </a:lnTo>
                  <a:lnTo>
                    <a:pt x="7723" y="95993"/>
                  </a:lnTo>
                  <a:lnTo>
                    <a:pt x="3387" y="96971"/>
                  </a:lnTo>
                  <a:lnTo>
                    <a:pt x="0" y="89772"/>
                  </a:lnTo>
                  <a:lnTo>
                    <a:pt x="3832" y="88697"/>
                  </a:lnTo>
                  <a:lnTo>
                    <a:pt x="7368" y="87503"/>
                  </a:lnTo>
                  <a:lnTo>
                    <a:pt x="10607" y="86190"/>
                  </a:lnTo>
                  <a:lnTo>
                    <a:pt x="13550" y="84759"/>
                  </a:lnTo>
                  <a:lnTo>
                    <a:pt x="16197" y="83209"/>
                  </a:lnTo>
                  <a:lnTo>
                    <a:pt x="18547" y="81540"/>
                  </a:lnTo>
                  <a:lnTo>
                    <a:pt x="20601" y="79753"/>
                  </a:lnTo>
                  <a:lnTo>
                    <a:pt x="22358" y="77848"/>
                  </a:lnTo>
                  <a:lnTo>
                    <a:pt x="23819" y="75824"/>
                  </a:lnTo>
                  <a:lnTo>
                    <a:pt x="24983" y="73681"/>
                  </a:lnTo>
                  <a:lnTo>
                    <a:pt x="2964" y="73681"/>
                  </a:lnTo>
                  <a:lnTo>
                    <a:pt x="2964" y="66059"/>
                  </a:lnTo>
                  <a:lnTo>
                    <a:pt x="27524" y="66059"/>
                  </a:lnTo>
                  <a:lnTo>
                    <a:pt x="27770" y="65373"/>
                  </a:lnTo>
                  <a:lnTo>
                    <a:pt x="27998" y="64670"/>
                  </a:lnTo>
                  <a:lnTo>
                    <a:pt x="28210" y="63950"/>
                  </a:lnTo>
                  <a:lnTo>
                    <a:pt x="28405" y="63213"/>
                  </a:lnTo>
                  <a:lnTo>
                    <a:pt x="28583" y="62459"/>
                  </a:lnTo>
                  <a:lnTo>
                    <a:pt x="28744" y="61689"/>
                  </a:lnTo>
                  <a:lnTo>
                    <a:pt x="28888" y="60901"/>
                  </a:lnTo>
                  <a:lnTo>
                    <a:pt x="29015" y="60097"/>
                  </a:lnTo>
                  <a:lnTo>
                    <a:pt x="29125" y="59275"/>
                  </a:lnTo>
                  <a:lnTo>
                    <a:pt x="29218" y="58437"/>
                  </a:lnTo>
                  <a:lnTo>
                    <a:pt x="8469" y="58437"/>
                  </a:lnTo>
                  <a:lnTo>
                    <a:pt x="8469" y="23713"/>
                  </a:lnTo>
                  <a:lnTo>
                    <a:pt x="18208" y="23713"/>
                  </a:lnTo>
                  <a:lnTo>
                    <a:pt x="18208" y="15667"/>
                  </a:lnTo>
                  <a:lnTo>
                    <a:pt x="3387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937051" y="4567441"/>
              <a:ext cx="14820" cy="8045"/>
            </a:xfrm>
            <a:custGeom>
              <a:avLst/>
              <a:pathLst>
                <a:path w="14820" h="8045">
                  <a:moveTo>
                    <a:pt x="0" y="8045"/>
                  </a:moveTo>
                  <a:lnTo>
                    <a:pt x="14820" y="8045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927311" y="4582685"/>
              <a:ext cx="34300" cy="6775"/>
            </a:xfrm>
            <a:custGeom>
              <a:avLst/>
              <a:pathLst>
                <a:path w="34300" h="6775">
                  <a:moveTo>
                    <a:pt x="0" y="6775"/>
                  </a:moveTo>
                  <a:lnTo>
                    <a:pt x="34300" y="6775"/>
                  </a:lnTo>
                  <a:lnTo>
                    <a:pt x="34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927311" y="4595812"/>
              <a:ext cx="34300" cy="7198"/>
            </a:xfrm>
            <a:custGeom>
              <a:avLst/>
              <a:pathLst>
                <a:path w="34300" h="7198">
                  <a:moveTo>
                    <a:pt x="0" y="7198"/>
                  </a:moveTo>
                  <a:lnTo>
                    <a:pt x="34300" y="7198"/>
                  </a:lnTo>
                  <a:lnTo>
                    <a:pt x="34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986172" y="4551349"/>
              <a:ext cx="97818" cy="97818"/>
            </a:xfrm>
            <a:custGeom>
              <a:avLst/>
              <a:pathLst>
                <a:path w="97818" h="97818">
                  <a:moveTo>
                    <a:pt x="28795" y="0"/>
                  </a:moveTo>
                  <a:lnTo>
                    <a:pt x="37687" y="2964"/>
                  </a:lnTo>
                  <a:lnTo>
                    <a:pt x="33029" y="9316"/>
                  </a:lnTo>
                  <a:lnTo>
                    <a:pt x="71140" y="9316"/>
                  </a:lnTo>
                  <a:lnTo>
                    <a:pt x="71140" y="16514"/>
                  </a:lnTo>
                  <a:lnTo>
                    <a:pt x="70374" y="17857"/>
                  </a:lnTo>
                  <a:lnTo>
                    <a:pt x="69599" y="19174"/>
                  </a:lnTo>
                  <a:lnTo>
                    <a:pt x="68816" y="20465"/>
                  </a:lnTo>
                  <a:lnTo>
                    <a:pt x="68024" y="21731"/>
                  </a:lnTo>
                  <a:lnTo>
                    <a:pt x="67223" y="22972"/>
                  </a:lnTo>
                  <a:lnTo>
                    <a:pt x="66415" y="24187"/>
                  </a:lnTo>
                  <a:lnTo>
                    <a:pt x="65597" y="25377"/>
                  </a:lnTo>
                  <a:lnTo>
                    <a:pt x="64771" y="26542"/>
                  </a:lnTo>
                  <a:lnTo>
                    <a:pt x="63937" y="27681"/>
                  </a:lnTo>
                  <a:lnTo>
                    <a:pt x="63095" y="28795"/>
                  </a:lnTo>
                  <a:lnTo>
                    <a:pt x="87655" y="28795"/>
                  </a:lnTo>
                  <a:lnTo>
                    <a:pt x="87655" y="62671"/>
                  </a:lnTo>
                  <a:lnTo>
                    <a:pt x="60554" y="62671"/>
                  </a:lnTo>
                  <a:lnTo>
                    <a:pt x="60554" y="85538"/>
                  </a:lnTo>
                  <a:lnTo>
                    <a:pt x="60573" y="85868"/>
                  </a:lnTo>
                  <a:lnTo>
                    <a:pt x="60630" y="86181"/>
                  </a:lnTo>
                  <a:lnTo>
                    <a:pt x="60725" y="86478"/>
                  </a:lnTo>
                  <a:lnTo>
                    <a:pt x="60859" y="86757"/>
                  </a:lnTo>
                  <a:lnTo>
                    <a:pt x="61030" y="87020"/>
                  </a:lnTo>
                  <a:lnTo>
                    <a:pt x="61240" y="87266"/>
                  </a:lnTo>
                  <a:lnTo>
                    <a:pt x="61488" y="87494"/>
                  </a:lnTo>
                  <a:lnTo>
                    <a:pt x="61773" y="87706"/>
                  </a:lnTo>
                  <a:lnTo>
                    <a:pt x="62097" y="87901"/>
                  </a:lnTo>
                  <a:lnTo>
                    <a:pt x="62459" y="88079"/>
                  </a:lnTo>
                  <a:lnTo>
                    <a:pt x="62898" y="88239"/>
                  </a:lnTo>
                  <a:lnTo>
                    <a:pt x="63450" y="88383"/>
                  </a:lnTo>
                  <a:lnTo>
                    <a:pt x="64117" y="88510"/>
                  </a:lnTo>
                  <a:lnTo>
                    <a:pt x="64899" y="88621"/>
                  </a:lnTo>
                  <a:lnTo>
                    <a:pt x="65794" y="88714"/>
                  </a:lnTo>
                  <a:lnTo>
                    <a:pt x="66804" y="88790"/>
                  </a:lnTo>
                  <a:lnTo>
                    <a:pt x="67928" y="88849"/>
                  </a:lnTo>
                  <a:lnTo>
                    <a:pt x="69167" y="88892"/>
                  </a:lnTo>
                  <a:lnTo>
                    <a:pt x="70520" y="88917"/>
                  </a:lnTo>
                  <a:lnTo>
                    <a:pt x="71987" y="88925"/>
                  </a:lnTo>
                  <a:lnTo>
                    <a:pt x="74342" y="88906"/>
                  </a:lnTo>
                  <a:lnTo>
                    <a:pt x="76493" y="88849"/>
                  </a:lnTo>
                  <a:lnTo>
                    <a:pt x="78441" y="88754"/>
                  </a:lnTo>
                  <a:lnTo>
                    <a:pt x="80185" y="88621"/>
                  </a:lnTo>
                  <a:lnTo>
                    <a:pt x="81727" y="88449"/>
                  </a:lnTo>
                  <a:lnTo>
                    <a:pt x="83065" y="88239"/>
                  </a:lnTo>
                  <a:lnTo>
                    <a:pt x="84200" y="87992"/>
                  </a:lnTo>
                  <a:lnTo>
                    <a:pt x="85131" y="87706"/>
                  </a:lnTo>
                  <a:lnTo>
                    <a:pt x="85860" y="87382"/>
                  </a:lnTo>
                  <a:lnTo>
                    <a:pt x="86385" y="87020"/>
                  </a:lnTo>
                  <a:lnTo>
                    <a:pt x="86791" y="86552"/>
                  </a:lnTo>
                  <a:lnTo>
                    <a:pt x="87164" y="85910"/>
                  </a:lnTo>
                  <a:lnTo>
                    <a:pt x="87503" y="85095"/>
                  </a:lnTo>
                  <a:lnTo>
                    <a:pt x="87808" y="84107"/>
                  </a:lnTo>
                  <a:lnTo>
                    <a:pt x="88079" y="82944"/>
                  </a:lnTo>
                  <a:lnTo>
                    <a:pt x="88316" y="81608"/>
                  </a:lnTo>
                  <a:lnTo>
                    <a:pt x="88519" y="80099"/>
                  </a:lnTo>
                  <a:lnTo>
                    <a:pt x="88688" y="78415"/>
                  </a:lnTo>
                  <a:lnTo>
                    <a:pt x="88824" y="76558"/>
                  </a:lnTo>
                  <a:lnTo>
                    <a:pt x="88925" y="74528"/>
                  </a:lnTo>
                  <a:lnTo>
                    <a:pt x="97818" y="77069"/>
                  </a:lnTo>
                  <a:lnTo>
                    <a:pt x="97619" y="79677"/>
                  </a:lnTo>
                  <a:lnTo>
                    <a:pt x="97361" y="82082"/>
                  </a:lnTo>
                  <a:lnTo>
                    <a:pt x="97043" y="84284"/>
                  </a:lnTo>
                  <a:lnTo>
                    <a:pt x="96666" y="86283"/>
                  </a:lnTo>
                  <a:lnTo>
                    <a:pt x="96230" y="88079"/>
                  </a:lnTo>
                  <a:lnTo>
                    <a:pt x="95735" y="89671"/>
                  </a:lnTo>
                  <a:lnTo>
                    <a:pt x="95180" y="91060"/>
                  </a:lnTo>
                  <a:lnTo>
                    <a:pt x="94566" y="92245"/>
                  </a:lnTo>
                  <a:lnTo>
                    <a:pt x="93893" y="93228"/>
                  </a:lnTo>
                  <a:lnTo>
                    <a:pt x="93160" y="94007"/>
                  </a:lnTo>
                  <a:lnTo>
                    <a:pt x="92262" y="94570"/>
                  </a:lnTo>
                  <a:lnTo>
                    <a:pt x="91094" y="95074"/>
                  </a:lnTo>
                  <a:lnTo>
                    <a:pt x="89654" y="95519"/>
                  </a:lnTo>
                  <a:lnTo>
                    <a:pt x="87943" y="95904"/>
                  </a:lnTo>
                  <a:lnTo>
                    <a:pt x="85961" y="96230"/>
                  </a:lnTo>
                  <a:lnTo>
                    <a:pt x="83708" y="96497"/>
                  </a:lnTo>
                  <a:lnTo>
                    <a:pt x="81185" y="96704"/>
                  </a:lnTo>
                  <a:lnTo>
                    <a:pt x="78390" y="96853"/>
                  </a:lnTo>
                  <a:lnTo>
                    <a:pt x="75324" y="96942"/>
                  </a:lnTo>
                  <a:lnTo>
                    <a:pt x="71987" y="96971"/>
                  </a:lnTo>
                  <a:lnTo>
                    <a:pt x="69616" y="96952"/>
                  </a:lnTo>
                  <a:lnTo>
                    <a:pt x="67414" y="96895"/>
                  </a:lnTo>
                  <a:lnTo>
                    <a:pt x="65381" y="96800"/>
                  </a:lnTo>
                  <a:lnTo>
                    <a:pt x="63518" y="96666"/>
                  </a:lnTo>
                  <a:lnTo>
                    <a:pt x="61824" y="96495"/>
                  </a:lnTo>
                  <a:lnTo>
                    <a:pt x="60300" y="96285"/>
                  </a:lnTo>
                  <a:lnTo>
                    <a:pt x="58945" y="96037"/>
                  </a:lnTo>
                  <a:lnTo>
                    <a:pt x="57759" y="95752"/>
                  </a:lnTo>
                  <a:lnTo>
                    <a:pt x="56743" y="95428"/>
                  </a:lnTo>
                  <a:lnTo>
                    <a:pt x="55896" y="95066"/>
                  </a:lnTo>
                  <a:lnTo>
                    <a:pt x="55172" y="94657"/>
                  </a:lnTo>
                  <a:lnTo>
                    <a:pt x="54524" y="94193"/>
                  </a:lnTo>
                  <a:lnTo>
                    <a:pt x="53952" y="93675"/>
                  </a:lnTo>
                  <a:lnTo>
                    <a:pt x="53457" y="93101"/>
                  </a:lnTo>
                  <a:lnTo>
                    <a:pt x="53037" y="92472"/>
                  </a:lnTo>
                  <a:lnTo>
                    <a:pt x="52694" y="91788"/>
                  </a:lnTo>
                  <a:lnTo>
                    <a:pt x="52428" y="91049"/>
                  </a:lnTo>
                  <a:lnTo>
                    <a:pt x="52237" y="90255"/>
                  </a:lnTo>
                  <a:lnTo>
                    <a:pt x="52123" y="89406"/>
                  </a:lnTo>
                  <a:lnTo>
                    <a:pt x="52085" y="88502"/>
                  </a:lnTo>
                  <a:lnTo>
                    <a:pt x="52085" y="62671"/>
                  </a:lnTo>
                  <a:lnTo>
                    <a:pt x="49544" y="62671"/>
                  </a:lnTo>
                  <a:lnTo>
                    <a:pt x="48701" y="65030"/>
                  </a:lnTo>
                  <a:lnTo>
                    <a:pt x="47698" y="67363"/>
                  </a:lnTo>
                  <a:lnTo>
                    <a:pt x="46533" y="69671"/>
                  </a:lnTo>
                  <a:lnTo>
                    <a:pt x="45208" y="71953"/>
                  </a:lnTo>
                  <a:lnTo>
                    <a:pt x="43721" y="74210"/>
                  </a:lnTo>
                  <a:lnTo>
                    <a:pt x="42074" y="76442"/>
                  </a:lnTo>
                  <a:lnTo>
                    <a:pt x="40266" y="78648"/>
                  </a:lnTo>
                  <a:lnTo>
                    <a:pt x="38297" y="80829"/>
                  </a:lnTo>
                  <a:lnTo>
                    <a:pt x="36167" y="82984"/>
                  </a:lnTo>
                  <a:lnTo>
                    <a:pt x="33876" y="85114"/>
                  </a:lnTo>
                  <a:lnTo>
                    <a:pt x="31869" y="86842"/>
                  </a:lnTo>
                  <a:lnTo>
                    <a:pt x="29743" y="88468"/>
                  </a:lnTo>
                  <a:lnTo>
                    <a:pt x="27499" y="89993"/>
                  </a:lnTo>
                  <a:lnTo>
                    <a:pt x="25136" y="91415"/>
                  </a:lnTo>
                  <a:lnTo>
                    <a:pt x="22654" y="92737"/>
                  </a:lnTo>
                  <a:lnTo>
                    <a:pt x="20054" y="93956"/>
                  </a:lnTo>
                  <a:lnTo>
                    <a:pt x="17336" y="95074"/>
                  </a:lnTo>
                  <a:lnTo>
                    <a:pt x="14499" y="96090"/>
                  </a:lnTo>
                  <a:lnTo>
                    <a:pt x="11543" y="97005"/>
                  </a:lnTo>
                  <a:lnTo>
                    <a:pt x="8469" y="97818"/>
                  </a:lnTo>
                  <a:lnTo>
                    <a:pt x="2964" y="89772"/>
                  </a:lnTo>
                  <a:lnTo>
                    <a:pt x="8054" y="88282"/>
                  </a:lnTo>
                  <a:lnTo>
                    <a:pt x="12822" y="86520"/>
                  </a:lnTo>
                  <a:lnTo>
                    <a:pt x="17268" y="84488"/>
                  </a:lnTo>
                  <a:lnTo>
                    <a:pt x="21393" y="82184"/>
                  </a:lnTo>
                  <a:lnTo>
                    <a:pt x="25195" y="79609"/>
                  </a:lnTo>
                  <a:lnTo>
                    <a:pt x="28676" y="76764"/>
                  </a:lnTo>
                  <a:lnTo>
                    <a:pt x="31835" y="73647"/>
                  </a:lnTo>
                  <a:lnTo>
                    <a:pt x="34672" y="70259"/>
                  </a:lnTo>
                  <a:lnTo>
                    <a:pt x="37187" y="66601"/>
                  </a:lnTo>
                  <a:lnTo>
                    <a:pt x="39381" y="62671"/>
                  </a:lnTo>
                  <a:lnTo>
                    <a:pt x="14397" y="62671"/>
                  </a:lnTo>
                  <a:lnTo>
                    <a:pt x="14397" y="28795"/>
                  </a:lnTo>
                  <a:lnTo>
                    <a:pt x="52508" y="28795"/>
                  </a:lnTo>
                  <a:lnTo>
                    <a:pt x="53508" y="27685"/>
                  </a:lnTo>
                  <a:lnTo>
                    <a:pt x="54473" y="26559"/>
                  </a:lnTo>
                  <a:lnTo>
                    <a:pt x="55405" y="25415"/>
                  </a:lnTo>
                  <a:lnTo>
                    <a:pt x="56302" y="24255"/>
                  </a:lnTo>
                  <a:lnTo>
                    <a:pt x="57166" y="23078"/>
                  </a:lnTo>
                  <a:lnTo>
                    <a:pt x="57996" y="21884"/>
                  </a:lnTo>
                  <a:lnTo>
                    <a:pt x="58792" y="20673"/>
                  </a:lnTo>
                  <a:lnTo>
                    <a:pt x="59554" y="19445"/>
                  </a:lnTo>
                  <a:lnTo>
                    <a:pt x="60283" y="18200"/>
                  </a:lnTo>
                  <a:lnTo>
                    <a:pt x="60977" y="16938"/>
                  </a:lnTo>
                  <a:lnTo>
                    <a:pt x="26254" y="16938"/>
                  </a:lnTo>
                  <a:lnTo>
                    <a:pt x="24162" y="18920"/>
                  </a:lnTo>
                  <a:lnTo>
                    <a:pt x="22121" y="20800"/>
                  </a:lnTo>
                  <a:lnTo>
                    <a:pt x="20131" y="22578"/>
                  </a:lnTo>
                  <a:lnTo>
                    <a:pt x="18191" y="24255"/>
                  </a:lnTo>
                  <a:lnTo>
                    <a:pt x="16303" y="25830"/>
                  </a:lnTo>
                  <a:lnTo>
                    <a:pt x="14465" y="27304"/>
                  </a:lnTo>
                  <a:lnTo>
                    <a:pt x="12678" y="28676"/>
                  </a:lnTo>
                  <a:lnTo>
                    <a:pt x="10942" y="29946"/>
                  </a:lnTo>
                  <a:lnTo>
                    <a:pt x="9256" y="31115"/>
                  </a:lnTo>
                  <a:lnTo>
                    <a:pt x="7622" y="32182"/>
                  </a:lnTo>
                  <a:lnTo>
                    <a:pt x="0" y="26677"/>
                  </a:lnTo>
                  <a:lnTo>
                    <a:pt x="3794" y="24276"/>
                  </a:lnTo>
                  <a:lnTo>
                    <a:pt x="7385" y="21816"/>
                  </a:lnTo>
                  <a:lnTo>
                    <a:pt x="10772" y="19296"/>
                  </a:lnTo>
                  <a:lnTo>
                    <a:pt x="13957" y="16718"/>
                  </a:lnTo>
                  <a:lnTo>
                    <a:pt x="16938" y="14079"/>
                  </a:lnTo>
                  <a:lnTo>
                    <a:pt x="19716" y="11382"/>
                  </a:lnTo>
                  <a:lnTo>
                    <a:pt x="22290" y="8625"/>
                  </a:lnTo>
                  <a:lnTo>
                    <a:pt x="24662" y="5809"/>
                  </a:lnTo>
                  <a:lnTo>
                    <a:pt x="26830" y="29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009038" y="4588190"/>
              <a:ext cx="22866" cy="17785"/>
            </a:xfrm>
            <a:custGeom>
              <a:avLst/>
              <a:pathLst>
                <a:path w="22866" h="17785">
                  <a:moveTo>
                    <a:pt x="0" y="17785"/>
                  </a:moveTo>
                  <a:lnTo>
                    <a:pt x="19902" y="17785"/>
                  </a:lnTo>
                  <a:lnTo>
                    <a:pt x="20313" y="16235"/>
                  </a:lnTo>
                  <a:lnTo>
                    <a:pt x="20698" y="14634"/>
                  </a:lnTo>
                  <a:lnTo>
                    <a:pt x="21058" y="12983"/>
                  </a:lnTo>
                  <a:lnTo>
                    <a:pt x="21393" y="11280"/>
                  </a:lnTo>
                  <a:lnTo>
                    <a:pt x="21702" y="9527"/>
                  </a:lnTo>
                  <a:lnTo>
                    <a:pt x="21985" y="7723"/>
                  </a:lnTo>
                  <a:lnTo>
                    <a:pt x="22244" y="5869"/>
                  </a:lnTo>
                  <a:lnTo>
                    <a:pt x="22477" y="3963"/>
                  </a:lnTo>
                  <a:lnTo>
                    <a:pt x="22684" y="200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038257" y="4588190"/>
              <a:ext cx="27101" cy="17785"/>
            </a:xfrm>
            <a:custGeom>
              <a:avLst/>
              <a:pathLst>
                <a:path w="27101" h="17785">
                  <a:moveTo>
                    <a:pt x="0" y="17785"/>
                  </a:moveTo>
                  <a:lnTo>
                    <a:pt x="27101" y="17785"/>
                  </a:lnTo>
                  <a:lnTo>
                    <a:pt x="27101" y="0"/>
                  </a:lnTo>
                  <a:lnTo>
                    <a:pt x="2117" y="0"/>
                  </a:lnTo>
                  <a:lnTo>
                    <a:pt x="2019" y="1930"/>
                  </a:lnTo>
                  <a:lnTo>
                    <a:pt x="1897" y="3828"/>
                  </a:lnTo>
                  <a:lnTo>
                    <a:pt x="1748" y="5691"/>
                  </a:lnTo>
                  <a:lnTo>
                    <a:pt x="1575" y="7520"/>
                  </a:lnTo>
                  <a:lnTo>
                    <a:pt x="1376" y="9316"/>
                  </a:lnTo>
                  <a:lnTo>
                    <a:pt x="1151" y="11077"/>
                  </a:lnTo>
                  <a:lnTo>
                    <a:pt x="901" y="12805"/>
                  </a:lnTo>
                  <a:lnTo>
                    <a:pt x="626" y="14499"/>
                  </a:lnTo>
                  <a:lnTo>
                    <a:pt x="326" y="161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092459" y="4550926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094153" y="4569981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124219" y="4575063"/>
              <a:ext cx="63942" cy="30065"/>
            </a:xfrm>
            <a:custGeom>
              <a:avLst/>
              <a:pathLst>
                <a:path w="63942" h="30065">
                  <a:moveTo>
                    <a:pt x="48697" y="0"/>
                  </a:moveTo>
                  <a:lnTo>
                    <a:pt x="48697" y="15667"/>
                  </a:lnTo>
                  <a:lnTo>
                    <a:pt x="48731" y="16472"/>
                  </a:lnTo>
                  <a:lnTo>
                    <a:pt x="48833" y="17192"/>
                  </a:lnTo>
                  <a:lnTo>
                    <a:pt x="49002" y="17827"/>
                  </a:lnTo>
                  <a:lnTo>
                    <a:pt x="49239" y="18378"/>
                  </a:lnTo>
                  <a:lnTo>
                    <a:pt x="49544" y="18843"/>
                  </a:lnTo>
                  <a:lnTo>
                    <a:pt x="49917" y="19224"/>
                  </a:lnTo>
                  <a:lnTo>
                    <a:pt x="50357" y="19521"/>
                  </a:lnTo>
                  <a:lnTo>
                    <a:pt x="50865" y="19733"/>
                  </a:lnTo>
                  <a:lnTo>
                    <a:pt x="51441" y="19860"/>
                  </a:lnTo>
                  <a:lnTo>
                    <a:pt x="52085" y="19902"/>
                  </a:lnTo>
                  <a:lnTo>
                    <a:pt x="63942" y="19902"/>
                  </a:lnTo>
                  <a:lnTo>
                    <a:pt x="63942" y="27101"/>
                  </a:lnTo>
                  <a:lnTo>
                    <a:pt x="49967" y="27101"/>
                  </a:lnTo>
                  <a:lnTo>
                    <a:pt x="49059" y="27080"/>
                  </a:lnTo>
                  <a:lnTo>
                    <a:pt x="48197" y="27016"/>
                  </a:lnTo>
                  <a:lnTo>
                    <a:pt x="47382" y="26910"/>
                  </a:lnTo>
                  <a:lnTo>
                    <a:pt x="46614" y="26762"/>
                  </a:lnTo>
                  <a:lnTo>
                    <a:pt x="45892" y="26571"/>
                  </a:lnTo>
                  <a:lnTo>
                    <a:pt x="45216" y="26339"/>
                  </a:lnTo>
                  <a:lnTo>
                    <a:pt x="44587" y="26063"/>
                  </a:lnTo>
                  <a:lnTo>
                    <a:pt x="44005" y="25746"/>
                  </a:lnTo>
                  <a:lnTo>
                    <a:pt x="43469" y="25386"/>
                  </a:lnTo>
                  <a:lnTo>
                    <a:pt x="42980" y="24983"/>
                  </a:lnTo>
                  <a:lnTo>
                    <a:pt x="42538" y="24535"/>
                  </a:lnTo>
                  <a:lnTo>
                    <a:pt x="42142" y="24035"/>
                  </a:lnTo>
                  <a:lnTo>
                    <a:pt x="41793" y="23484"/>
                  </a:lnTo>
                  <a:lnTo>
                    <a:pt x="41490" y="22883"/>
                  </a:lnTo>
                  <a:lnTo>
                    <a:pt x="41234" y="22231"/>
                  </a:lnTo>
                  <a:lnTo>
                    <a:pt x="41024" y="21528"/>
                  </a:lnTo>
                  <a:lnTo>
                    <a:pt x="40861" y="20774"/>
                  </a:lnTo>
                  <a:lnTo>
                    <a:pt x="40745" y="19970"/>
                  </a:lnTo>
                  <a:lnTo>
                    <a:pt x="40675" y="19114"/>
                  </a:lnTo>
                  <a:lnTo>
                    <a:pt x="40651" y="18208"/>
                  </a:lnTo>
                  <a:lnTo>
                    <a:pt x="40651" y="8045"/>
                  </a:lnTo>
                  <a:lnTo>
                    <a:pt x="19902" y="8045"/>
                  </a:lnTo>
                  <a:lnTo>
                    <a:pt x="19709" y="9940"/>
                  </a:lnTo>
                  <a:lnTo>
                    <a:pt x="19470" y="11729"/>
                  </a:lnTo>
                  <a:lnTo>
                    <a:pt x="19184" y="13413"/>
                  </a:lnTo>
                  <a:lnTo>
                    <a:pt x="18852" y="14990"/>
                  </a:lnTo>
                  <a:lnTo>
                    <a:pt x="18473" y="16461"/>
                  </a:lnTo>
                  <a:lnTo>
                    <a:pt x="18047" y="17827"/>
                  </a:lnTo>
                  <a:lnTo>
                    <a:pt x="17575" y="19087"/>
                  </a:lnTo>
                  <a:lnTo>
                    <a:pt x="17056" y="20241"/>
                  </a:lnTo>
                  <a:lnTo>
                    <a:pt x="16491" y="21289"/>
                  </a:lnTo>
                  <a:lnTo>
                    <a:pt x="15879" y="22231"/>
                  </a:lnTo>
                  <a:lnTo>
                    <a:pt x="15199" y="23110"/>
                  </a:lnTo>
                  <a:lnTo>
                    <a:pt x="14431" y="23967"/>
                  </a:lnTo>
                  <a:lnTo>
                    <a:pt x="13573" y="24803"/>
                  </a:lnTo>
                  <a:lnTo>
                    <a:pt x="12627" y="25619"/>
                  </a:lnTo>
                  <a:lnTo>
                    <a:pt x="11592" y="26413"/>
                  </a:lnTo>
                  <a:lnTo>
                    <a:pt x="10467" y="27185"/>
                  </a:lnTo>
                  <a:lnTo>
                    <a:pt x="9254" y="27937"/>
                  </a:lnTo>
                  <a:lnTo>
                    <a:pt x="7952" y="28668"/>
                  </a:lnTo>
                  <a:lnTo>
                    <a:pt x="6561" y="29377"/>
                  </a:lnTo>
                  <a:lnTo>
                    <a:pt x="5081" y="30065"/>
                  </a:lnTo>
                  <a:lnTo>
                    <a:pt x="0" y="24137"/>
                  </a:lnTo>
                  <a:lnTo>
                    <a:pt x="1393" y="23451"/>
                  </a:lnTo>
                  <a:lnTo>
                    <a:pt x="2693" y="22748"/>
                  </a:lnTo>
                  <a:lnTo>
                    <a:pt x="3900" y="22028"/>
                  </a:lnTo>
                  <a:lnTo>
                    <a:pt x="5013" y="21291"/>
                  </a:lnTo>
                  <a:lnTo>
                    <a:pt x="6034" y="20537"/>
                  </a:lnTo>
                  <a:lnTo>
                    <a:pt x="6961" y="19766"/>
                  </a:lnTo>
                  <a:lnTo>
                    <a:pt x="7795" y="18979"/>
                  </a:lnTo>
                  <a:lnTo>
                    <a:pt x="8536" y="18174"/>
                  </a:lnTo>
                  <a:lnTo>
                    <a:pt x="9184" y="17353"/>
                  </a:lnTo>
                  <a:lnTo>
                    <a:pt x="9739" y="16514"/>
                  </a:lnTo>
                  <a:lnTo>
                    <a:pt x="10222" y="15587"/>
                  </a:lnTo>
                  <a:lnTo>
                    <a:pt x="10654" y="14499"/>
                  </a:lnTo>
                  <a:lnTo>
                    <a:pt x="11035" y="13249"/>
                  </a:lnTo>
                  <a:lnTo>
                    <a:pt x="11365" y="11839"/>
                  </a:lnTo>
                  <a:lnTo>
                    <a:pt x="11645" y="10268"/>
                  </a:lnTo>
                  <a:lnTo>
                    <a:pt x="11873" y="8536"/>
                  </a:lnTo>
                  <a:lnTo>
                    <a:pt x="12051" y="6644"/>
                  </a:lnTo>
                  <a:lnTo>
                    <a:pt x="12178" y="4590"/>
                  </a:lnTo>
                  <a:lnTo>
                    <a:pt x="12254" y="2375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119561" y="4607246"/>
              <a:ext cx="72411" cy="42345"/>
            </a:xfrm>
            <a:custGeom>
              <a:avLst/>
              <a:pathLst>
                <a:path w="72411" h="42345">
                  <a:moveTo>
                    <a:pt x="9739" y="0"/>
                  </a:moveTo>
                  <a:lnTo>
                    <a:pt x="62248" y="0"/>
                  </a:lnTo>
                  <a:lnTo>
                    <a:pt x="61773" y="3167"/>
                  </a:lnTo>
                  <a:lnTo>
                    <a:pt x="61028" y="6233"/>
                  </a:lnTo>
                  <a:lnTo>
                    <a:pt x="60012" y="9197"/>
                  </a:lnTo>
                  <a:lnTo>
                    <a:pt x="58725" y="12060"/>
                  </a:lnTo>
                  <a:lnTo>
                    <a:pt x="57166" y="14820"/>
                  </a:lnTo>
                  <a:lnTo>
                    <a:pt x="55337" y="17480"/>
                  </a:lnTo>
                  <a:lnTo>
                    <a:pt x="53237" y="20037"/>
                  </a:lnTo>
                  <a:lnTo>
                    <a:pt x="50865" y="22494"/>
                  </a:lnTo>
                  <a:lnTo>
                    <a:pt x="48223" y="24848"/>
                  </a:lnTo>
                  <a:lnTo>
                    <a:pt x="45309" y="27101"/>
                  </a:lnTo>
                  <a:lnTo>
                    <a:pt x="47791" y="27931"/>
                  </a:lnTo>
                  <a:lnTo>
                    <a:pt x="50323" y="28727"/>
                  </a:lnTo>
                  <a:lnTo>
                    <a:pt x="52906" y="29489"/>
                  </a:lnTo>
                  <a:lnTo>
                    <a:pt x="55540" y="30217"/>
                  </a:lnTo>
                  <a:lnTo>
                    <a:pt x="58225" y="30912"/>
                  </a:lnTo>
                  <a:lnTo>
                    <a:pt x="60960" y="31572"/>
                  </a:lnTo>
                  <a:lnTo>
                    <a:pt x="63747" y="32199"/>
                  </a:lnTo>
                  <a:lnTo>
                    <a:pt x="66584" y="32792"/>
                  </a:lnTo>
                  <a:lnTo>
                    <a:pt x="69472" y="33351"/>
                  </a:lnTo>
                  <a:lnTo>
                    <a:pt x="72411" y="33876"/>
                  </a:lnTo>
                  <a:lnTo>
                    <a:pt x="68176" y="42345"/>
                  </a:lnTo>
                  <a:lnTo>
                    <a:pt x="64568" y="41638"/>
                  </a:lnTo>
                  <a:lnTo>
                    <a:pt x="61028" y="40872"/>
                  </a:lnTo>
                  <a:lnTo>
                    <a:pt x="57556" y="40046"/>
                  </a:lnTo>
                  <a:lnTo>
                    <a:pt x="54151" y="39161"/>
                  </a:lnTo>
                  <a:lnTo>
                    <a:pt x="50814" y="38216"/>
                  </a:lnTo>
                  <a:lnTo>
                    <a:pt x="47545" y="37213"/>
                  </a:lnTo>
                  <a:lnTo>
                    <a:pt x="44344" y="36150"/>
                  </a:lnTo>
                  <a:lnTo>
                    <a:pt x="41210" y="35028"/>
                  </a:lnTo>
                  <a:lnTo>
                    <a:pt x="38145" y="33846"/>
                  </a:lnTo>
                  <a:lnTo>
                    <a:pt x="35146" y="32606"/>
                  </a:lnTo>
                  <a:lnTo>
                    <a:pt x="32627" y="33770"/>
                  </a:lnTo>
                  <a:lnTo>
                    <a:pt x="29980" y="34892"/>
                  </a:lnTo>
                  <a:lnTo>
                    <a:pt x="27207" y="35972"/>
                  </a:lnTo>
                  <a:lnTo>
                    <a:pt x="24306" y="37010"/>
                  </a:lnTo>
                  <a:lnTo>
                    <a:pt x="21278" y="38005"/>
                  </a:lnTo>
                  <a:lnTo>
                    <a:pt x="18123" y="38958"/>
                  </a:lnTo>
                  <a:lnTo>
                    <a:pt x="14842" y="39868"/>
                  </a:lnTo>
                  <a:lnTo>
                    <a:pt x="11433" y="40736"/>
                  </a:lnTo>
                  <a:lnTo>
                    <a:pt x="7897" y="41562"/>
                  </a:lnTo>
                  <a:lnTo>
                    <a:pt x="4234" y="42345"/>
                  </a:lnTo>
                  <a:lnTo>
                    <a:pt x="0" y="33876"/>
                  </a:lnTo>
                  <a:lnTo>
                    <a:pt x="3082" y="33355"/>
                  </a:lnTo>
                  <a:lnTo>
                    <a:pt x="6063" y="32809"/>
                  </a:lnTo>
                  <a:lnTo>
                    <a:pt x="8943" y="32237"/>
                  </a:lnTo>
                  <a:lnTo>
                    <a:pt x="11721" y="31640"/>
                  </a:lnTo>
                  <a:lnTo>
                    <a:pt x="14397" y="31018"/>
                  </a:lnTo>
                  <a:lnTo>
                    <a:pt x="16972" y="30370"/>
                  </a:lnTo>
                  <a:lnTo>
                    <a:pt x="19445" y="29697"/>
                  </a:lnTo>
                  <a:lnTo>
                    <a:pt x="21816" y="28998"/>
                  </a:lnTo>
                  <a:lnTo>
                    <a:pt x="24086" y="28274"/>
                  </a:lnTo>
                  <a:lnTo>
                    <a:pt x="26254" y="27524"/>
                  </a:lnTo>
                  <a:lnTo>
                    <a:pt x="24742" y="26571"/>
                  </a:lnTo>
                  <a:lnTo>
                    <a:pt x="23256" y="25576"/>
                  </a:lnTo>
                  <a:lnTo>
                    <a:pt x="21795" y="24539"/>
                  </a:lnTo>
                  <a:lnTo>
                    <a:pt x="20359" y="23459"/>
                  </a:lnTo>
                  <a:lnTo>
                    <a:pt x="18949" y="22337"/>
                  </a:lnTo>
                  <a:lnTo>
                    <a:pt x="17564" y="21172"/>
                  </a:lnTo>
                  <a:lnTo>
                    <a:pt x="16205" y="19965"/>
                  </a:lnTo>
                  <a:lnTo>
                    <a:pt x="14871" y="18716"/>
                  </a:lnTo>
                  <a:lnTo>
                    <a:pt x="13563" y="17425"/>
                  </a:lnTo>
                  <a:lnTo>
                    <a:pt x="12280" y="16091"/>
                  </a:lnTo>
                  <a:lnTo>
                    <a:pt x="16938" y="9739"/>
                  </a:lnTo>
                  <a:lnTo>
                    <a:pt x="18505" y="11323"/>
                  </a:lnTo>
                  <a:lnTo>
                    <a:pt x="20156" y="12856"/>
                  </a:lnTo>
                  <a:lnTo>
                    <a:pt x="21892" y="14338"/>
                  </a:lnTo>
                  <a:lnTo>
                    <a:pt x="23713" y="15769"/>
                  </a:lnTo>
                  <a:lnTo>
                    <a:pt x="25619" y="17150"/>
                  </a:lnTo>
                  <a:lnTo>
                    <a:pt x="27609" y="18479"/>
                  </a:lnTo>
                  <a:lnTo>
                    <a:pt x="29684" y="19758"/>
                  </a:lnTo>
                  <a:lnTo>
                    <a:pt x="31843" y="20986"/>
                  </a:lnTo>
                  <a:lnTo>
                    <a:pt x="34088" y="22163"/>
                  </a:lnTo>
                  <a:lnTo>
                    <a:pt x="36417" y="23290"/>
                  </a:lnTo>
                  <a:lnTo>
                    <a:pt x="38699" y="21994"/>
                  </a:lnTo>
                  <a:lnTo>
                    <a:pt x="40804" y="20647"/>
                  </a:lnTo>
                  <a:lnTo>
                    <a:pt x="42731" y="19250"/>
                  </a:lnTo>
                  <a:lnTo>
                    <a:pt x="44479" y="17802"/>
                  </a:lnTo>
                  <a:lnTo>
                    <a:pt x="46050" y="16303"/>
                  </a:lnTo>
                  <a:lnTo>
                    <a:pt x="47444" y="14753"/>
                  </a:lnTo>
                  <a:lnTo>
                    <a:pt x="48659" y="13152"/>
                  </a:lnTo>
                  <a:lnTo>
                    <a:pt x="49696" y="11501"/>
                  </a:lnTo>
                  <a:lnTo>
                    <a:pt x="50556" y="9798"/>
                  </a:lnTo>
                  <a:lnTo>
                    <a:pt x="51238" y="8045"/>
                  </a:lnTo>
                  <a:lnTo>
                    <a:pt x="9739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342467" y="5206451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318753" y="5210686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337809" y="5216614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421654" y="5208145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527941" y="5206028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558007" y="5246680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558007" y="5264465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641851" y="5206875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636770" y="5232282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635499" y="5259807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665988" y="5209839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661330" y="5252185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681656" y="5259807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744751" y="5206028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774817" y="5246680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774817" y="5264465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880257" y="5207298"/>
              <a:ext cx="68600" cy="96548"/>
            </a:xfrm>
            <a:custGeom>
              <a:avLst/>
              <a:pathLst>
                <a:path w="68600" h="96548">
                  <a:moveTo>
                    <a:pt x="60554" y="0"/>
                  </a:moveTo>
                  <a:lnTo>
                    <a:pt x="65635" y="8045"/>
                  </a:lnTo>
                  <a:lnTo>
                    <a:pt x="62015" y="9019"/>
                  </a:lnTo>
                  <a:lnTo>
                    <a:pt x="58267" y="9908"/>
                  </a:lnTo>
                  <a:lnTo>
                    <a:pt x="54393" y="10713"/>
                  </a:lnTo>
                  <a:lnTo>
                    <a:pt x="50391" y="11433"/>
                  </a:lnTo>
                  <a:lnTo>
                    <a:pt x="46262" y="12068"/>
                  </a:lnTo>
                  <a:lnTo>
                    <a:pt x="42006" y="12619"/>
                  </a:lnTo>
                  <a:lnTo>
                    <a:pt x="37624" y="13084"/>
                  </a:lnTo>
                  <a:lnTo>
                    <a:pt x="33114" y="13465"/>
                  </a:lnTo>
                  <a:lnTo>
                    <a:pt x="28477" y="13762"/>
                  </a:lnTo>
                  <a:lnTo>
                    <a:pt x="23713" y="13974"/>
                  </a:lnTo>
                  <a:lnTo>
                    <a:pt x="23713" y="32182"/>
                  </a:lnTo>
                  <a:lnTo>
                    <a:pt x="68600" y="32182"/>
                  </a:lnTo>
                  <a:lnTo>
                    <a:pt x="68600" y="40228"/>
                  </a:lnTo>
                  <a:lnTo>
                    <a:pt x="52508" y="40228"/>
                  </a:lnTo>
                  <a:lnTo>
                    <a:pt x="52508" y="96548"/>
                  </a:lnTo>
                  <a:lnTo>
                    <a:pt x="43192" y="96548"/>
                  </a:lnTo>
                  <a:lnTo>
                    <a:pt x="43192" y="40228"/>
                  </a:lnTo>
                  <a:lnTo>
                    <a:pt x="23713" y="40228"/>
                  </a:lnTo>
                  <a:lnTo>
                    <a:pt x="23713" y="42769"/>
                  </a:lnTo>
                  <a:lnTo>
                    <a:pt x="23544" y="48485"/>
                  </a:lnTo>
                  <a:lnTo>
                    <a:pt x="23036" y="54117"/>
                  </a:lnTo>
                  <a:lnTo>
                    <a:pt x="22189" y="59665"/>
                  </a:lnTo>
                  <a:lnTo>
                    <a:pt x="21003" y="65127"/>
                  </a:lnTo>
                  <a:lnTo>
                    <a:pt x="19479" y="70505"/>
                  </a:lnTo>
                  <a:lnTo>
                    <a:pt x="17615" y="75798"/>
                  </a:lnTo>
                  <a:lnTo>
                    <a:pt x="15413" y="81007"/>
                  </a:lnTo>
                  <a:lnTo>
                    <a:pt x="12873" y="86131"/>
                  </a:lnTo>
                  <a:lnTo>
                    <a:pt x="9993" y="91170"/>
                  </a:lnTo>
                  <a:lnTo>
                    <a:pt x="6775" y="96124"/>
                  </a:lnTo>
                  <a:lnTo>
                    <a:pt x="0" y="89772"/>
                  </a:lnTo>
                  <a:lnTo>
                    <a:pt x="1640" y="87174"/>
                  </a:lnTo>
                  <a:lnTo>
                    <a:pt x="3175" y="84632"/>
                  </a:lnTo>
                  <a:lnTo>
                    <a:pt x="4605" y="82144"/>
                  </a:lnTo>
                  <a:lnTo>
                    <a:pt x="5928" y="79711"/>
                  </a:lnTo>
                  <a:lnTo>
                    <a:pt x="7145" y="77333"/>
                  </a:lnTo>
                  <a:lnTo>
                    <a:pt x="8257" y="75011"/>
                  </a:lnTo>
                  <a:lnTo>
                    <a:pt x="9263" y="72743"/>
                  </a:lnTo>
                  <a:lnTo>
                    <a:pt x="10162" y="70531"/>
                  </a:lnTo>
                  <a:lnTo>
                    <a:pt x="10956" y="68373"/>
                  </a:lnTo>
                  <a:lnTo>
                    <a:pt x="11645" y="66271"/>
                  </a:lnTo>
                  <a:lnTo>
                    <a:pt x="12248" y="64168"/>
                  </a:lnTo>
                  <a:lnTo>
                    <a:pt x="12788" y="62011"/>
                  </a:lnTo>
                  <a:lnTo>
                    <a:pt x="13264" y="59798"/>
                  </a:lnTo>
                  <a:lnTo>
                    <a:pt x="13677" y="57530"/>
                  </a:lnTo>
                  <a:lnTo>
                    <a:pt x="14027" y="55208"/>
                  </a:lnTo>
                  <a:lnTo>
                    <a:pt x="14312" y="52830"/>
                  </a:lnTo>
                  <a:lnTo>
                    <a:pt x="14535" y="50397"/>
                  </a:lnTo>
                  <a:lnTo>
                    <a:pt x="14693" y="47909"/>
                  </a:lnTo>
                  <a:lnTo>
                    <a:pt x="14789" y="45367"/>
                  </a:lnTo>
                  <a:lnTo>
                    <a:pt x="14820" y="42769"/>
                  </a:lnTo>
                  <a:lnTo>
                    <a:pt x="14820" y="5928"/>
                  </a:lnTo>
                  <a:lnTo>
                    <a:pt x="20004" y="5792"/>
                  </a:lnTo>
                  <a:lnTo>
                    <a:pt x="25051" y="5555"/>
                  </a:lnTo>
                  <a:lnTo>
                    <a:pt x="29963" y="5216"/>
                  </a:lnTo>
                  <a:lnTo>
                    <a:pt x="34740" y="4776"/>
                  </a:lnTo>
                  <a:lnTo>
                    <a:pt x="39381" y="4234"/>
                  </a:lnTo>
                  <a:lnTo>
                    <a:pt x="43887" y="3590"/>
                  </a:lnTo>
                  <a:lnTo>
                    <a:pt x="48257" y="2845"/>
                  </a:lnTo>
                  <a:lnTo>
                    <a:pt x="52491" y="1998"/>
                  </a:lnTo>
                  <a:lnTo>
                    <a:pt x="56590" y="10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855274" y="5215767"/>
              <a:ext cx="28795" cy="70717"/>
            </a:xfrm>
            <a:custGeom>
              <a:avLst/>
              <a:pathLst>
                <a:path w="28795" h="70717">
                  <a:moveTo>
                    <a:pt x="28795" y="0"/>
                  </a:moveTo>
                  <a:lnTo>
                    <a:pt x="28795" y="66906"/>
                  </a:lnTo>
                  <a:lnTo>
                    <a:pt x="20325" y="66906"/>
                  </a:lnTo>
                  <a:lnTo>
                    <a:pt x="20325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863319" y="5223813"/>
              <a:ext cx="12280" cy="44039"/>
            </a:xfrm>
            <a:custGeom>
              <a:avLst/>
              <a:pathLst>
                <a:path w="12280" h="44039">
                  <a:moveTo>
                    <a:pt x="0" y="44039"/>
                  </a:moveTo>
                  <a:lnTo>
                    <a:pt x="12280" y="44039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961985" y="5208992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960291" y="5244139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993744" y="5206875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995861" y="5239904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1925060" y="5217225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1941158" y="525706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1924405" y="4563693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922659" y="3909014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935155" y="392300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923532" y="3253190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924841" y="259851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928007" y="194497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983123" y="5256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983123" y="4602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983123" y="3947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983123" y="3292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983123" y="2638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983123" y="1983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92715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83638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74561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811352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86936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87929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93151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94144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99367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00360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717693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77859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78852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84074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85068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0290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91283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7625561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768782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769775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774998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775991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781213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782206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2021-10-19T09:51:25Z</dcterms:modified>
</cp:coreProperties>
</file>