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27791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447539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06728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687035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7917" y="5181276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7917" y="4400698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7917" y="3620120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7917" y="2839542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7917" y="2058964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791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37665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57413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877161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496909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17917" y="1707703"/>
              <a:ext cx="6783504" cy="7025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7917" y="2488282"/>
              <a:ext cx="6174479" cy="7025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7917" y="3268860"/>
              <a:ext cx="4068807" cy="7025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7917" y="4049438"/>
              <a:ext cx="2319479" cy="7025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7917" y="4830016"/>
              <a:ext cx="1483689" cy="7025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8411306" y="2002840"/>
              <a:ext cx="48274" cy="78498"/>
            </a:xfrm>
            <a:custGeom>
              <a:avLst/>
              <a:pathLst>
                <a:path w="48274" h="78498">
                  <a:moveTo>
                    <a:pt x="48274" y="78498"/>
                  </a:moveTo>
                  <a:lnTo>
                    <a:pt x="0" y="78498"/>
                  </a:lnTo>
                  <a:lnTo>
                    <a:pt x="0" y="70240"/>
                  </a:lnTo>
                  <a:lnTo>
                    <a:pt x="18526" y="50073"/>
                  </a:lnTo>
                  <a:lnTo>
                    <a:pt x="19311" y="49223"/>
                  </a:lnTo>
                  <a:lnTo>
                    <a:pt x="20080" y="48388"/>
                  </a:lnTo>
                  <a:lnTo>
                    <a:pt x="20831" y="47567"/>
                  </a:lnTo>
                  <a:lnTo>
                    <a:pt x="21566" y="46762"/>
                  </a:lnTo>
                  <a:lnTo>
                    <a:pt x="22284" y="45971"/>
                  </a:lnTo>
                  <a:lnTo>
                    <a:pt x="22985" y="45195"/>
                  </a:lnTo>
                  <a:lnTo>
                    <a:pt x="23669" y="44434"/>
                  </a:lnTo>
                  <a:lnTo>
                    <a:pt x="24336" y="43688"/>
                  </a:lnTo>
                  <a:lnTo>
                    <a:pt x="24986" y="42956"/>
                  </a:lnTo>
                  <a:lnTo>
                    <a:pt x="25619" y="42239"/>
                  </a:lnTo>
                  <a:lnTo>
                    <a:pt x="26234" y="41532"/>
                  </a:lnTo>
                  <a:lnTo>
                    <a:pt x="26830" y="40827"/>
                  </a:lnTo>
                  <a:lnTo>
                    <a:pt x="27407" y="40126"/>
                  </a:lnTo>
                  <a:lnTo>
                    <a:pt x="27965" y="39428"/>
                  </a:lnTo>
                  <a:lnTo>
                    <a:pt x="28503" y="38733"/>
                  </a:lnTo>
                  <a:lnTo>
                    <a:pt x="29023" y="38041"/>
                  </a:lnTo>
                  <a:lnTo>
                    <a:pt x="29524" y="37352"/>
                  </a:lnTo>
                  <a:lnTo>
                    <a:pt x="30006" y="36667"/>
                  </a:lnTo>
                  <a:lnTo>
                    <a:pt x="30468" y="35984"/>
                  </a:lnTo>
                  <a:lnTo>
                    <a:pt x="30912" y="35305"/>
                  </a:lnTo>
                  <a:lnTo>
                    <a:pt x="31346" y="34628"/>
                  </a:lnTo>
                  <a:lnTo>
                    <a:pt x="31759" y="33950"/>
                  </a:lnTo>
                  <a:lnTo>
                    <a:pt x="32150" y="33273"/>
                  </a:lnTo>
                  <a:lnTo>
                    <a:pt x="32521" y="32595"/>
                  </a:lnTo>
                  <a:lnTo>
                    <a:pt x="32870" y="31918"/>
                  </a:lnTo>
                  <a:lnTo>
                    <a:pt x="33199" y="31240"/>
                  </a:lnTo>
                  <a:lnTo>
                    <a:pt x="33506" y="30563"/>
                  </a:lnTo>
                  <a:lnTo>
                    <a:pt x="33791" y="29885"/>
                  </a:lnTo>
                  <a:lnTo>
                    <a:pt x="34056" y="29207"/>
                  </a:lnTo>
                  <a:lnTo>
                    <a:pt x="34300" y="28530"/>
                  </a:lnTo>
                  <a:lnTo>
                    <a:pt x="34521" y="27836"/>
                  </a:lnTo>
                  <a:lnTo>
                    <a:pt x="34719" y="27130"/>
                  </a:lnTo>
                  <a:lnTo>
                    <a:pt x="34893" y="26413"/>
                  </a:lnTo>
                  <a:lnTo>
                    <a:pt x="35045" y="25684"/>
                  </a:lnTo>
                  <a:lnTo>
                    <a:pt x="35173" y="24944"/>
                  </a:lnTo>
                  <a:lnTo>
                    <a:pt x="35278" y="24192"/>
                  </a:lnTo>
                  <a:lnTo>
                    <a:pt x="35359" y="23428"/>
                  </a:lnTo>
                  <a:lnTo>
                    <a:pt x="35417" y="22652"/>
                  </a:lnTo>
                  <a:lnTo>
                    <a:pt x="35452" y="21865"/>
                  </a:lnTo>
                  <a:lnTo>
                    <a:pt x="35464" y="21066"/>
                  </a:lnTo>
                  <a:lnTo>
                    <a:pt x="35455" y="20449"/>
                  </a:lnTo>
                  <a:lnTo>
                    <a:pt x="35428" y="19847"/>
                  </a:lnTo>
                  <a:lnTo>
                    <a:pt x="35383" y="19259"/>
                  </a:lnTo>
                  <a:lnTo>
                    <a:pt x="35320" y="18687"/>
                  </a:lnTo>
                  <a:lnTo>
                    <a:pt x="35239" y="18129"/>
                  </a:lnTo>
                  <a:lnTo>
                    <a:pt x="35140" y="17586"/>
                  </a:lnTo>
                  <a:lnTo>
                    <a:pt x="35023" y="17057"/>
                  </a:lnTo>
                  <a:lnTo>
                    <a:pt x="34888" y="16544"/>
                  </a:lnTo>
                  <a:lnTo>
                    <a:pt x="34735" y="16045"/>
                  </a:lnTo>
                  <a:lnTo>
                    <a:pt x="34564" y="15562"/>
                  </a:lnTo>
                  <a:lnTo>
                    <a:pt x="34376" y="15093"/>
                  </a:lnTo>
                  <a:lnTo>
                    <a:pt x="34172" y="14638"/>
                  </a:lnTo>
                  <a:lnTo>
                    <a:pt x="33953" y="14199"/>
                  </a:lnTo>
                  <a:lnTo>
                    <a:pt x="33717" y="13775"/>
                  </a:lnTo>
                  <a:lnTo>
                    <a:pt x="33466" y="13365"/>
                  </a:lnTo>
                  <a:lnTo>
                    <a:pt x="33199" y="12970"/>
                  </a:lnTo>
                  <a:lnTo>
                    <a:pt x="32915" y="12590"/>
                  </a:lnTo>
                  <a:lnTo>
                    <a:pt x="32616" y="12225"/>
                  </a:lnTo>
                  <a:lnTo>
                    <a:pt x="32301" y="11874"/>
                  </a:lnTo>
                  <a:lnTo>
                    <a:pt x="31971" y="11539"/>
                  </a:lnTo>
                  <a:lnTo>
                    <a:pt x="31636" y="11208"/>
                  </a:lnTo>
                  <a:lnTo>
                    <a:pt x="31289" y="10895"/>
                  </a:lnTo>
                  <a:lnTo>
                    <a:pt x="30929" y="10599"/>
                  </a:lnTo>
                  <a:lnTo>
                    <a:pt x="30556" y="10319"/>
                  </a:lnTo>
                  <a:lnTo>
                    <a:pt x="30171" y="10057"/>
                  </a:lnTo>
                  <a:lnTo>
                    <a:pt x="29773" y="9811"/>
                  </a:lnTo>
                  <a:lnTo>
                    <a:pt x="29362" y="9582"/>
                  </a:lnTo>
                  <a:lnTo>
                    <a:pt x="28939" y="9371"/>
                  </a:lnTo>
                  <a:lnTo>
                    <a:pt x="28502" y="9176"/>
                  </a:lnTo>
                  <a:lnTo>
                    <a:pt x="28054" y="8998"/>
                  </a:lnTo>
                  <a:lnTo>
                    <a:pt x="27593" y="8837"/>
                  </a:lnTo>
                  <a:lnTo>
                    <a:pt x="27122" y="8693"/>
                  </a:lnTo>
                  <a:lnTo>
                    <a:pt x="26640" y="8566"/>
                  </a:lnTo>
                  <a:lnTo>
                    <a:pt x="26148" y="8456"/>
                  </a:lnTo>
                  <a:lnTo>
                    <a:pt x="25645" y="8363"/>
                  </a:lnTo>
                  <a:lnTo>
                    <a:pt x="25132" y="8287"/>
                  </a:lnTo>
                  <a:lnTo>
                    <a:pt x="24608" y="8227"/>
                  </a:lnTo>
                  <a:lnTo>
                    <a:pt x="24073" y="8185"/>
                  </a:lnTo>
                  <a:lnTo>
                    <a:pt x="23528" y="8160"/>
                  </a:lnTo>
                  <a:lnTo>
                    <a:pt x="22972" y="8151"/>
                  </a:lnTo>
                  <a:lnTo>
                    <a:pt x="21976" y="8172"/>
                  </a:lnTo>
                  <a:lnTo>
                    <a:pt x="20999" y="8234"/>
                  </a:lnTo>
                  <a:lnTo>
                    <a:pt x="20041" y="8337"/>
                  </a:lnTo>
                  <a:lnTo>
                    <a:pt x="19102" y="8481"/>
                  </a:lnTo>
                  <a:lnTo>
                    <a:pt x="18182" y="8667"/>
                  </a:lnTo>
                  <a:lnTo>
                    <a:pt x="17281" y="8894"/>
                  </a:lnTo>
                  <a:lnTo>
                    <a:pt x="16399" y="9163"/>
                  </a:lnTo>
                  <a:lnTo>
                    <a:pt x="15536" y="9472"/>
                  </a:lnTo>
                  <a:lnTo>
                    <a:pt x="14692" y="9823"/>
                  </a:lnTo>
                  <a:lnTo>
                    <a:pt x="13868" y="10215"/>
                  </a:lnTo>
                  <a:lnTo>
                    <a:pt x="13067" y="10629"/>
                  </a:lnTo>
                  <a:lnTo>
                    <a:pt x="12273" y="11067"/>
                  </a:lnTo>
                  <a:lnTo>
                    <a:pt x="11487" y="11527"/>
                  </a:lnTo>
                  <a:lnTo>
                    <a:pt x="10709" y="12011"/>
                  </a:lnTo>
                  <a:lnTo>
                    <a:pt x="9938" y="12518"/>
                  </a:lnTo>
                  <a:lnTo>
                    <a:pt x="9174" y="13048"/>
                  </a:lnTo>
                  <a:lnTo>
                    <a:pt x="8417" y="13602"/>
                  </a:lnTo>
                  <a:lnTo>
                    <a:pt x="7668" y="14179"/>
                  </a:lnTo>
                  <a:lnTo>
                    <a:pt x="6927" y="14779"/>
                  </a:lnTo>
                  <a:lnTo>
                    <a:pt x="6193" y="15403"/>
                  </a:lnTo>
                  <a:lnTo>
                    <a:pt x="793" y="9104"/>
                  </a:lnTo>
                  <a:lnTo>
                    <a:pt x="1220" y="8725"/>
                  </a:lnTo>
                  <a:lnTo>
                    <a:pt x="1653" y="8352"/>
                  </a:lnTo>
                  <a:lnTo>
                    <a:pt x="2092" y="7984"/>
                  </a:lnTo>
                  <a:lnTo>
                    <a:pt x="2538" y="7622"/>
                  </a:lnTo>
                  <a:lnTo>
                    <a:pt x="2990" y="7264"/>
                  </a:lnTo>
                  <a:lnTo>
                    <a:pt x="3449" y="6912"/>
                  </a:lnTo>
                  <a:lnTo>
                    <a:pt x="3913" y="6566"/>
                  </a:lnTo>
                  <a:lnTo>
                    <a:pt x="4384" y="6224"/>
                  </a:lnTo>
                  <a:lnTo>
                    <a:pt x="4862" y="5888"/>
                  </a:lnTo>
                  <a:lnTo>
                    <a:pt x="5346" y="5557"/>
                  </a:lnTo>
                  <a:lnTo>
                    <a:pt x="5836" y="5223"/>
                  </a:lnTo>
                  <a:lnTo>
                    <a:pt x="6334" y="4899"/>
                  </a:lnTo>
                  <a:lnTo>
                    <a:pt x="6840" y="4584"/>
                  </a:lnTo>
                  <a:lnTo>
                    <a:pt x="7353" y="4279"/>
                  </a:lnTo>
                  <a:lnTo>
                    <a:pt x="7873" y="3983"/>
                  </a:lnTo>
                  <a:lnTo>
                    <a:pt x="8401" y="3696"/>
                  </a:lnTo>
                  <a:lnTo>
                    <a:pt x="8936" y="3419"/>
                  </a:lnTo>
                  <a:lnTo>
                    <a:pt x="9479" y="3152"/>
                  </a:lnTo>
                  <a:lnTo>
                    <a:pt x="10029" y="2894"/>
                  </a:lnTo>
                  <a:lnTo>
                    <a:pt x="10586" y="2646"/>
                  </a:lnTo>
                  <a:lnTo>
                    <a:pt x="11150" y="2408"/>
                  </a:lnTo>
                  <a:lnTo>
                    <a:pt x="11721" y="2180"/>
                  </a:lnTo>
                  <a:lnTo>
                    <a:pt x="12298" y="1963"/>
                  </a:lnTo>
                  <a:lnTo>
                    <a:pt x="12881" y="1757"/>
                  </a:lnTo>
                  <a:lnTo>
                    <a:pt x="13471" y="1561"/>
                  </a:lnTo>
                  <a:lnTo>
                    <a:pt x="14067" y="1376"/>
                  </a:lnTo>
                  <a:lnTo>
                    <a:pt x="14669" y="1201"/>
                  </a:lnTo>
                  <a:lnTo>
                    <a:pt x="15278" y="1037"/>
                  </a:lnTo>
                  <a:lnTo>
                    <a:pt x="15893" y="883"/>
                  </a:lnTo>
                  <a:lnTo>
                    <a:pt x="16514" y="741"/>
                  </a:lnTo>
                  <a:lnTo>
                    <a:pt x="17142" y="600"/>
                  </a:lnTo>
                  <a:lnTo>
                    <a:pt x="17776" y="474"/>
                  </a:lnTo>
                  <a:lnTo>
                    <a:pt x="18417" y="363"/>
                  </a:lnTo>
                  <a:lnTo>
                    <a:pt x="19064" y="266"/>
                  </a:lnTo>
                  <a:lnTo>
                    <a:pt x="19717" y="185"/>
                  </a:lnTo>
                  <a:lnTo>
                    <a:pt x="20376" y="118"/>
                  </a:lnTo>
                  <a:lnTo>
                    <a:pt x="21042" y="66"/>
                  </a:lnTo>
                  <a:lnTo>
                    <a:pt x="21714" y="29"/>
                  </a:lnTo>
                  <a:lnTo>
                    <a:pt x="22393" y="7"/>
                  </a:lnTo>
                  <a:lnTo>
                    <a:pt x="23078" y="0"/>
                  </a:lnTo>
                  <a:lnTo>
                    <a:pt x="24084" y="14"/>
                  </a:lnTo>
                  <a:lnTo>
                    <a:pt x="25070" y="57"/>
                  </a:lnTo>
                  <a:lnTo>
                    <a:pt x="26036" y="128"/>
                  </a:lnTo>
                  <a:lnTo>
                    <a:pt x="26982" y="228"/>
                  </a:lnTo>
                  <a:lnTo>
                    <a:pt x="27908" y="357"/>
                  </a:lnTo>
                  <a:lnTo>
                    <a:pt x="28814" y="514"/>
                  </a:lnTo>
                  <a:lnTo>
                    <a:pt x="29699" y="700"/>
                  </a:lnTo>
                  <a:lnTo>
                    <a:pt x="30565" y="914"/>
                  </a:lnTo>
                  <a:lnTo>
                    <a:pt x="31410" y="1157"/>
                  </a:lnTo>
                  <a:lnTo>
                    <a:pt x="32235" y="1429"/>
                  </a:lnTo>
                  <a:lnTo>
                    <a:pt x="33048" y="1727"/>
                  </a:lnTo>
                  <a:lnTo>
                    <a:pt x="33836" y="2051"/>
                  </a:lnTo>
                  <a:lnTo>
                    <a:pt x="34598" y="2401"/>
                  </a:lnTo>
                  <a:lnTo>
                    <a:pt x="35335" y="2775"/>
                  </a:lnTo>
                  <a:lnTo>
                    <a:pt x="36046" y="3175"/>
                  </a:lnTo>
                  <a:lnTo>
                    <a:pt x="36732" y="3601"/>
                  </a:lnTo>
                  <a:lnTo>
                    <a:pt x="37393" y="4052"/>
                  </a:lnTo>
                  <a:lnTo>
                    <a:pt x="38028" y="4528"/>
                  </a:lnTo>
                  <a:lnTo>
                    <a:pt x="38638" y="5030"/>
                  </a:lnTo>
                  <a:lnTo>
                    <a:pt x="39222" y="5557"/>
                  </a:lnTo>
                  <a:lnTo>
                    <a:pt x="39781" y="6099"/>
                  </a:lnTo>
                  <a:lnTo>
                    <a:pt x="40313" y="6665"/>
                  </a:lnTo>
                  <a:lnTo>
                    <a:pt x="40818" y="7255"/>
                  </a:lnTo>
                  <a:lnTo>
                    <a:pt x="41297" y="7869"/>
                  </a:lnTo>
                  <a:lnTo>
                    <a:pt x="41750" y="8508"/>
                  </a:lnTo>
                  <a:lnTo>
                    <a:pt x="42176" y="9172"/>
                  </a:lnTo>
                  <a:lnTo>
                    <a:pt x="42575" y="9859"/>
                  </a:lnTo>
                  <a:lnTo>
                    <a:pt x="42949" y="10571"/>
                  </a:lnTo>
                  <a:lnTo>
                    <a:pt x="43295" y="11307"/>
                  </a:lnTo>
                  <a:lnTo>
                    <a:pt x="43616" y="12068"/>
                  </a:lnTo>
                  <a:lnTo>
                    <a:pt x="43917" y="12840"/>
                  </a:lnTo>
                  <a:lnTo>
                    <a:pt x="44187" y="13633"/>
                  </a:lnTo>
                  <a:lnTo>
                    <a:pt x="44425" y="14445"/>
                  </a:lnTo>
                  <a:lnTo>
                    <a:pt x="44632" y="15278"/>
                  </a:lnTo>
                  <a:lnTo>
                    <a:pt x="44807" y="16131"/>
                  </a:lnTo>
                  <a:lnTo>
                    <a:pt x="44949" y="17003"/>
                  </a:lnTo>
                  <a:lnTo>
                    <a:pt x="45061" y="17896"/>
                  </a:lnTo>
                  <a:lnTo>
                    <a:pt x="45140" y="18809"/>
                  </a:lnTo>
                  <a:lnTo>
                    <a:pt x="45188" y="19743"/>
                  </a:lnTo>
                  <a:lnTo>
                    <a:pt x="45204" y="20696"/>
                  </a:lnTo>
                  <a:lnTo>
                    <a:pt x="45189" y="21592"/>
                  </a:lnTo>
                  <a:lnTo>
                    <a:pt x="45146" y="22479"/>
                  </a:lnTo>
                  <a:lnTo>
                    <a:pt x="45075" y="23357"/>
                  </a:lnTo>
                  <a:lnTo>
                    <a:pt x="44975" y="24228"/>
                  </a:lnTo>
                  <a:lnTo>
                    <a:pt x="44846" y="25089"/>
                  </a:lnTo>
                  <a:lnTo>
                    <a:pt x="44689" y="25943"/>
                  </a:lnTo>
                  <a:lnTo>
                    <a:pt x="44503" y="26787"/>
                  </a:lnTo>
                  <a:lnTo>
                    <a:pt x="44289" y="27624"/>
                  </a:lnTo>
                  <a:lnTo>
                    <a:pt x="44046" y="28452"/>
                  </a:lnTo>
                  <a:lnTo>
                    <a:pt x="43774" y="29271"/>
                  </a:lnTo>
                  <a:lnTo>
                    <a:pt x="43488" y="30085"/>
                  </a:lnTo>
                  <a:lnTo>
                    <a:pt x="43179" y="30897"/>
                  </a:lnTo>
                  <a:lnTo>
                    <a:pt x="42849" y="31707"/>
                  </a:lnTo>
                  <a:lnTo>
                    <a:pt x="42496" y="32515"/>
                  </a:lnTo>
                  <a:lnTo>
                    <a:pt x="42120" y="33320"/>
                  </a:lnTo>
                  <a:lnTo>
                    <a:pt x="41723" y="34124"/>
                  </a:lnTo>
                  <a:lnTo>
                    <a:pt x="41303" y="34925"/>
                  </a:lnTo>
                  <a:lnTo>
                    <a:pt x="40861" y="35724"/>
                  </a:lnTo>
                  <a:lnTo>
                    <a:pt x="40397" y="36522"/>
                  </a:lnTo>
                  <a:lnTo>
                    <a:pt x="39910" y="37317"/>
                  </a:lnTo>
                  <a:lnTo>
                    <a:pt x="39413" y="38101"/>
                  </a:lnTo>
                  <a:lnTo>
                    <a:pt x="38896" y="38886"/>
                  </a:lnTo>
                  <a:lnTo>
                    <a:pt x="38359" y="39672"/>
                  </a:lnTo>
                  <a:lnTo>
                    <a:pt x="37802" y="40459"/>
                  </a:lnTo>
                  <a:lnTo>
                    <a:pt x="37224" y="41247"/>
                  </a:lnTo>
                  <a:lnTo>
                    <a:pt x="36626" y="42036"/>
                  </a:lnTo>
                  <a:lnTo>
                    <a:pt x="36009" y="42826"/>
                  </a:lnTo>
                  <a:lnTo>
                    <a:pt x="35371" y="43618"/>
                  </a:lnTo>
                  <a:lnTo>
                    <a:pt x="34713" y="44410"/>
                  </a:lnTo>
                  <a:lnTo>
                    <a:pt x="34035" y="45204"/>
                  </a:lnTo>
                  <a:lnTo>
                    <a:pt x="33352" y="46001"/>
                  </a:lnTo>
                  <a:lnTo>
                    <a:pt x="32657" y="46804"/>
                  </a:lnTo>
                  <a:lnTo>
                    <a:pt x="31950" y="47614"/>
                  </a:lnTo>
                  <a:lnTo>
                    <a:pt x="31232" y="48430"/>
                  </a:lnTo>
                  <a:lnTo>
                    <a:pt x="30502" y="49253"/>
                  </a:lnTo>
                  <a:lnTo>
                    <a:pt x="29760" y="50082"/>
                  </a:lnTo>
                  <a:lnTo>
                    <a:pt x="29007" y="50917"/>
                  </a:lnTo>
                  <a:lnTo>
                    <a:pt x="28242" y="51759"/>
                  </a:lnTo>
                  <a:lnTo>
                    <a:pt x="27465" y="52607"/>
                  </a:lnTo>
                  <a:lnTo>
                    <a:pt x="26677" y="53461"/>
                  </a:lnTo>
                  <a:lnTo>
                    <a:pt x="11803" y="69288"/>
                  </a:lnTo>
                  <a:lnTo>
                    <a:pt x="11803" y="69711"/>
                  </a:lnTo>
                  <a:lnTo>
                    <a:pt x="48274" y="697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8470272" y="2047832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8507748" y="2003951"/>
              <a:ext cx="46739" cy="78445"/>
            </a:xfrm>
            <a:custGeom>
              <a:avLst/>
              <a:pathLst>
                <a:path w="46739" h="78445">
                  <a:moveTo>
                    <a:pt x="21913" y="29906"/>
                  </a:moveTo>
                  <a:lnTo>
                    <a:pt x="22954" y="29921"/>
                  </a:lnTo>
                  <a:lnTo>
                    <a:pt x="23980" y="29965"/>
                  </a:lnTo>
                  <a:lnTo>
                    <a:pt x="24991" y="30040"/>
                  </a:lnTo>
                  <a:lnTo>
                    <a:pt x="25987" y="30143"/>
                  </a:lnTo>
                  <a:lnTo>
                    <a:pt x="26968" y="30277"/>
                  </a:lnTo>
                  <a:lnTo>
                    <a:pt x="27935" y="30440"/>
                  </a:lnTo>
                  <a:lnTo>
                    <a:pt x="28887" y="30632"/>
                  </a:lnTo>
                  <a:lnTo>
                    <a:pt x="29824" y="30855"/>
                  </a:lnTo>
                  <a:lnTo>
                    <a:pt x="30746" y="31107"/>
                  </a:lnTo>
                  <a:lnTo>
                    <a:pt x="31653" y="31388"/>
                  </a:lnTo>
                  <a:lnTo>
                    <a:pt x="32551" y="31688"/>
                  </a:lnTo>
                  <a:lnTo>
                    <a:pt x="33425" y="32017"/>
                  </a:lnTo>
                  <a:lnTo>
                    <a:pt x="34275" y="32374"/>
                  </a:lnTo>
                  <a:lnTo>
                    <a:pt x="35100" y="32760"/>
                  </a:lnTo>
                  <a:lnTo>
                    <a:pt x="35901" y="33175"/>
                  </a:lnTo>
                  <a:lnTo>
                    <a:pt x="36677" y="33618"/>
                  </a:lnTo>
                  <a:lnTo>
                    <a:pt x="37429" y="34089"/>
                  </a:lnTo>
                  <a:lnTo>
                    <a:pt x="38157" y="34590"/>
                  </a:lnTo>
                  <a:lnTo>
                    <a:pt x="38861" y="35118"/>
                  </a:lnTo>
                  <a:lnTo>
                    <a:pt x="39540" y="35676"/>
                  </a:lnTo>
                  <a:lnTo>
                    <a:pt x="40203" y="36261"/>
                  </a:lnTo>
                  <a:lnTo>
                    <a:pt x="40836" y="36874"/>
                  </a:lnTo>
                  <a:lnTo>
                    <a:pt x="41439" y="37515"/>
                  </a:lnTo>
                  <a:lnTo>
                    <a:pt x="42013" y="38183"/>
                  </a:lnTo>
                  <a:lnTo>
                    <a:pt x="42557" y="38878"/>
                  </a:lnTo>
                  <a:lnTo>
                    <a:pt x="43071" y="39601"/>
                  </a:lnTo>
                  <a:lnTo>
                    <a:pt x="43556" y="40352"/>
                  </a:lnTo>
                  <a:lnTo>
                    <a:pt x="44012" y="41130"/>
                  </a:lnTo>
                  <a:lnTo>
                    <a:pt x="44437" y="41936"/>
                  </a:lnTo>
                  <a:lnTo>
                    <a:pt x="44833" y="42769"/>
                  </a:lnTo>
                  <a:lnTo>
                    <a:pt x="45195" y="43629"/>
                  </a:lnTo>
                  <a:lnTo>
                    <a:pt x="45519" y="44515"/>
                  </a:lnTo>
                  <a:lnTo>
                    <a:pt x="45805" y="45428"/>
                  </a:lnTo>
                  <a:lnTo>
                    <a:pt x="46053" y="46368"/>
                  </a:lnTo>
                  <a:lnTo>
                    <a:pt x="46262" y="47334"/>
                  </a:lnTo>
                  <a:lnTo>
                    <a:pt x="46434" y="48327"/>
                  </a:lnTo>
                  <a:lnTo>
                    <a:pt x="46567" y="49345"/>
                  </a:lnTo>
                  <a:lnTo>
                    <a:pt x="46662" y="50391"/>
                  </a:lnTo>
                  <a:lnTo>
                    <a:pt x="46720" y="51463"/>
                  </a:lnTo>
                  <a:lnTo>
                    <a:pt x="46739" y="52561"/>
                  </a:lnTo>
                  <a:lnTo>
                    <a:pt x="46721" y="53756"/>
                  </a:lnTo>
                  <a:lnTo>
                    <a:pt x="46667" y="54926"/>
                  </a:lnTo>
                  <a:lnTo>
                    <a:pt x="46577" y="56072"/>
                  </a:lnTo>
                  <a:lnTo>
                    <a:pt x="46451" y="57194"/>
                  </a:lnTo>
                  <a:lnTo>
                    <a:pt x="46289" y="58291"/>
                  </a:lnTo>
                  <a:lnTo>
                    <a:pt x="46091" y="59364"/>
                  </a:lnTo>
                  <a:lnTo>
                    <a:pt x="45857" y="60413"/>
                  </a:lnTo>
                  <a:lnTo>
                    <a:pt x="45587" y="61437"/>
                  </a:lnTo>
                  <a:lnTo>
                    <a:pt x="45281" y="62437"/>
                  </a:lnTo>
                  <a:lnTo>
                    <a:pt x="44939" y="63412"/>
                  </a:lnTo>
                  <a:lnTo>
                    <a:pt x="44561" y="64361"/>
                  </a:lnTo>
                  <a:lnTo>
                    <a:pt x="44149" y="65280"/>
                  </a:lnTo>
                  <a:lnTo>
                    <a:pt x="43702" y="66169"/>
                  </a:lnTo>
                  <a:lnTo>
                    <a:pt x="43220" y="67029"/>
                  </a:lnTo>
                  <a:lnTo>
                    <a:pt x="42702" y="67858"/>
                  </a:lnTo>
                  <a:lnTo>
                    <a:pt x="42150" y="68659"/>
                  </a:lnTo>
                  <a:lnTo>
                    <a:pt x="41563" y="69430"/>
                  </a:lnTo>
                  <a:lnTo>
                    <a:pt x="40941" y="70171"/>
                  </a:lnTo>
                  <a:lnTo>
                    <a:pt x="40285" y="70882"/>
                  </a:lnTo>
                  <a:lnTo>
                    <a:pt x="39593" y="71564"/>
                  </a:lnTo>
                  <a:lnTo>
                    <a:pt x="38867" y="72215"/>
                  </a:lnTo>
                  <a:lnTo>
                    <a:pt x="38106" y="72836"/>
                  </a:lnTo>
                  <a:lnTo>
                    <a:pt x="37312" y="73426"/>
                  </a:lnTo>
                  <a:lnTo>
                    <a:pt x="36485" y="73986"/>
                  </a:lnTo>
                  <a:lnTo>
                    <a:pt x="35623" y="74515"/>
                  </a:lnTo>
                  <a:lnTo>
                    <a:pt x="34727" y="75013"/>
                  </a:lnTo>
                  <a:lnTo>
                    <a:pt x="33798" y="75480"/>
                  </a:lnTo>
                  <a:lnTo>
                    <a:pt x="32834" y="75917"/>
                  </a:lnTo>
                  <a:lnTo>
                    <a:pt x="31837" y="76323"/>
                  </a:lnTo>
                  <a:lnTo>
                    <a:pt x="30806" y="76698"/>
                  </a:lnTo>
                  <a:lnTo>
                    <a:pt x="29753" y="77030"/>
                  </a:lnTo>
                  <a:lnTo>
                    <a:pt x="28668" y="77327"/>
                  </a:lnTo>
                  <a:lnTo>
                    <a:pt x="27551" y="77589"/>
                  </a:lnTo>
                  <a:lnTo>
                    <a:pt x="26402" y="77816"/>
                  </a:lnTo>
                  <a:lnTo>
                    <a:pt x="25222" y="78008"/>
                  </a:lnTo>
                  <a:lnTo>
                    <a:pt x="24010" y="78165"/>
                  </a:lnTo>
                  <a:lnTo>
                    <a:pt x="22766" y="78288"/>
                  </a:lnTo>
                  <a:lnTo>
                    <a:pt x="21490" y="78375"/>
                  </a:lnTo>
                  <a:lnTo>
                    <a:pt x="20183" y="78427"/>
                  </a:lnTo>
                  <a:lnTo>
                    <a:pt x="18843" y="78445"/>
                  </a:lnTo>
                  <a:lnTo>
                    <a:pt x="18304" y="78442"/>
                  </a:lnTo>
                  <a:lnTo>
                    <a:pt x="17766" y="78434"/>
                  </a:lnTo>
                  <a:lnTo>
                    <a:pt x="17228" y="78421"/>
                  </a:lnTo>
                  <a:lnTo>
                    <a:pt x="16692" y="78403"/>
                  </a:lnTo>
                  <a:lnTo>
                    <a:pt x="16157" y="78379"/>
                  </a:lnTo>
                  <a:lnTo>
                    <a:pt x="15623" y="78350"/>
                  </a:lnTo>
                  <a:lnTo>
                    <a:pt x="15090" y="78315"/>
                  </a:lnTo>
                  <a:lnTo>
                    <a:pt x="14558" y="78276"/>
                  </a:lnTo>
                  <a:lnTo>
                    <a:pt x="14027" y="78231"/>
                  </a:lnTo>
                  <a:lnTo>
                    <a:pt x="13497" y="78180"/>
                  </a:lnTo>
                  <a:lnTo>
                    <a:pt x="12980" y="78125"/>
                  </a:lnTo>
                  <a:lnTo>
                    <a:pt x="12466" y="78064"/>
                  </a:lnTo>
                  <a:lnTo>
                    <a:pt x="11955" y="77998"/>
                  </a:lnTo>
                  <a:lnTo>
                    <a:pt x="11448" y="77926"/>
                  </a:lnTo>
                  <a:lnTo>
                    <a:pt x="10943" y="77849"/>
                  </a:lnTo>
                  <a:lnTo>
                    <a:pt x="10442" y="77767"/>
                  </a:lnTo>
                  <a:lnTo>
                    <a:pt x="9944" y="77680"/>
                  </a:lnTo>
                  <a:lnTo>
                    <a:pt x="9449" y="77587"/>
                  </a:lnTo>
                  <a:lnTo>
                    <a:pt x="8957" y="77489"/>
                  </a:lnTo>
                  <a:lnTo>
                    <a:pt x="8469" y="77386"/>
                  </a:lnTo>
                  <a:lnTo>
                    <a:pt x="7994" y="77288"/>
                  </a:lnTo>
                  <a:lnTo>
                    <a:pt x="7524" y="77183"/>
                  </a:lnTo>
                  <a:lnTo>
                    <a:pt x="7059" y="77072"/>
                  </a:lnTo>
                  <a:lnTo>
                    <a:pt x="6597" y="76954"/>
                  </a:lnTo>
                  <a:lnTo>
                    <a:pt x="6140" y="76830"/>
                  </a:lnTo>
                  <a:lnTo>
                    <a:pt x="5687" y="76700"/>
                  </a:lnTo>
                  <a:lnTo>
                    <a:pt x="5238" y="76564"/>
                  </a:lnTo>
                  <a:lnTo>
                    <a:pt x="4793" y="76421"/>
                  </a:lnTo>
                  <a:lnTo>
                    <a:pt x="4353" y="76272"/>
                  </a:lnTo>
                  <a:lnTo>
                    <a:pt x="3916" y="76116"/>
                  </a:lnTo>
                  <a:lnTo>
                    <a:pt x="3487" y="75954"/>
                  </a:lnTo>
                  <a:lnTo>
                    <a:pt x="3065" y="75788"/>
                  </a:lnTo>
                  <a:lnTo>
                    <a:pt x="2652" y="75616"/>
                  </a:lnTo>
                  <a:lnTo>
                    <a:pt x="2248" y="75438"/>
                  </a:lnTo>
                  <a:lnTo>
                    <a:pt x="1852" y="75256"/>
                  </a:lnTo>
                  <a:lnTo>
                    <a:pt x="1465" y="75068"/>
                  </a:lnTo>
                  <a:lnTo>
                    <a:pt x="1086" y="74875"/>
                  </a:lnTo>
                  <a:lnTo>
                    <a:pt x="715" y="74676"/>
                  </a:lnTo>
                  <a:lnTo>
                    <a:pt x="353" y="74472"/>
                  </a:lnTo>
                  <a:lnTo>
                    <a:pt x="0" y="74263"/>
                  </a:lnTo>
                  <a:lnTo>
                    <a:pt x="0" y="65159"/>
                  </a:lnTo>
                  <a:lnTo>
                    <a:pt x="355" y="65400"/>
                  </a:lnTo>
                  <a:lnTo>
                    <a:pt x="721" y="65635"/>
                  </a:lnTo>
                  <a:lnTo>
                    <a:pt x="1100" y="65866"/>
                  </a:lnTo>
                  <a:lnTo>
                    <a:pt x="1490" y="66091"/>
                  </a:lnTo>
                  <a:lnTo>
                    <a:pt x="1892" y="66310"/>
                  </a:lnTo>
                  <a:lnTo>
                    <a:pt x="2305" y="66525"/>
                  </a:lnTo>
                  <a:lnTo>
                    <a:pt x="2730" y="66734"/>
                  </a:lnTo>
                  <a:lnTo>
                    <a:pt x="3167" y="66937"/>
                  </a:lnTo>
                  <a:lnTo>
                    <a:pt x="3615" y="67136"/>
                  </a:lnTo>
                  <a:lnTo>
                    <a:pt x="4075" y="67329"/>
                  </a:lnTo>
                  <a:lnTo>
                    <a:pt x="4554" y="67517"/>
                  </a:lnTo>
                  <a:lnTo>
                    <a:pt x="5037" y="67698"/>
                  </a:lnTo>
                  <a:lnTo>
                    <a:pt x="5523" y="67872"/>
                  </a:lnTo>
                  <a:lnTo>
                    <a:pt x="6015" y="68041"/>
                  </a:lnTo>
                  <a:lnTo>
                    <a:pt x="6510" y="68203"/>
                  </a:lnTo>
                  <a:lnTo>
                    <a:pt x="7010" y="68358"/>
                  </a:lnTo>
                  <a:lnTo>
                    <a:pt x="7514" y="68507"/>
                  </a:lnTo>
                  <a:lnTo>
                    <a:pt x="8022" y="68650"/>
                  </a:lnTo>
                  <a:lnTo>
                    <a:pt x="8534" y="68787"/>
                  </a:lnTo>
                  <a:lnTo>
                    <a:pt x="9051" y="68917"/>
                  </a:lnTo>
                  <a:lnTo>
                    <a:pt x="9570" y="69042"/>
                  </a:lnTo>
                  <a:lnTo>
                    <a:pt x="10088" y="69161"/>
                  </a:lnTo>
                  <a:lnTo>
                    <a:pt x="10607" y="69274"/>
                  </a:lnTo>
                  <a:lnTo>
                    <a:pt x="11126" y="69383"/>
                  </a:lnTo>
                  <a:lnTo>
                    <a:pt x="11645" y="69486"/>
                  </a:lnTo>
                  <a:lnTo>
                    <a:pt x="12163" y="69584"/>
                  </a:lnTo>
                  <a:lnTo>
                    <a:pt x="12682" y="69677"/>
                  </a:lnTo>
                  <a:lnTo>
                    <a:pt x="13201" y="69764"/>
                  </a:lnTo>
                  <a:lnTo>
                    <a:pt x="13720" y="69846"/>
                  </a:lnTo>
                  <a:lnTo>
                    <a:pt x="14238" y="69923"/>
                  </a:lnTo>
                  <a:lnTo>
                    <a:pt x="14763" y="69983"/>
                  </a:lnTo>
                  <a:lnTo>
                    <a:pt x="15280" y="70037"/>
                  </a:lnTo>
                  <a:lnTo>
                    <a:pt x="15788" y="70085"/>
                  </a:lnTo>
                  <a:lnTo>
                    <a:pt x="16288" y="70126"/>
                  </a:lnTo>
                  <a:lnTo>
                    <a:pt x="16779" y="70161"/>
                  </a:lnTo>
                  <a:lnTo>
                    <a:pt x="17262" y="70190"/>
                  </a:lnTo>
                  <a:lnTo>
                    <a:pt x="17736" y="70212"/>
                  </a:lnTo>
                  <a:lnTo>
                    <a:pt x="18202" y="70228"/>
                  </a:lnTo>
                  <a:lnTo>
                    <a:pt x="18659" y="70237"/>
                  </a:lnTo>
                  <a:lnTo>
                    <a:pt x="19108" y="70240"/>
                  </a:lnTo>
                  <a:lnTo>
                    <a:pt x="19935" y="70231"/>
                  </a:lnTo>
                  <a:lnTo>
                    <a:pt x="20745" y="70202"/>
                  </a:lnTo>
                  <a:lnTo>
                    <a:pt x="21536" y="70155"/>
                  </a:lnTo>
                  <a:lnTo>
                    <a:pt x="22309" y="70088"/>
                  </a:lnTo>
                  <a:lnTo>
                    <a:pt x="23065" y="70002"/>
                  </a:lnTo>
                  <a:lnTo>
                    <a:pt x="23802" y="69897"/>
                  </a:lnTo>
                  <a:lnTo>
                    <a:pt x="24521" y="69774"/>
                  </a:lnTo>
                  <a:lnTo>
                    <a:pt x="25223" y="69631"/>
                  </a:lnTo>
                  <a:lnTo>
                    <a:pt x="25906" y="69469"/>
                  </a:lnTo>
                  <a:lnTo>
                    <a:pt x="26571" y="69288"/>
                  </a:lnTo>
                  <a:lnTo>
                    <a:pt x="27218" y="69076"/>
                  </a:lnTo>
                  <a:lnTo>
                    <a:pt x="27844" y="68843"/>
                  </a:lnTo>
                  <a:lnTo>
                    <a:pt x="28450" y="68589"/>
                  </a:lnTo>
                  <a:lnTo>
                    <a:pt x="29036" y="68314"/>
                  </a:lnTo>
                  <a:lnTo>
                    <a:pt x="29602" y="68017"/>
                  </a:lnTo>
                  <a:lnTo>
                    <a:pt x="30148" y="67700"/>
                  </a:lnTo>
                  <a:lnTo>
                    <a:pt x="30673" y="67361"/>
                  </a:lnTo>
                  <a:lnTo>
                    <a:pt x="31179" y="67001"/>
                  </a:lnTo>
                  <a:lnTo>
                    <a:pt x="31664" y="66620"/>
                  </a:lnTo>
                  <a:lnTo>
                    <a:pt x="32129" y="66218"/>
                  </a:lnTo>
                  <a:lnTo>
                    <a:pt x="32574" y="65794"/>
                  </a:lnTo>
                  <a:lnTo>
                    <a:pt x="32997" y="65350"/>
                  </a:lnTo>
                  <a:lnTo>
                    <a:pt x="33400" y="64884"/>
                  </a:lnTo>
                  <a:lnTo>
                    <a:pt x="33781" y="64397"/>
                  </a:lnTo>
                  <a:lnTo>
                    <a:pt x="34141" y="63889"/>
                  </a:lnTo>
                  <a:lnTo>
                    <a:pt x="34479" y="63359"/>
                  </a:lnTo>
                  <a:lnTo>
                    <a:pt x="34797" y="62809"/>
                  </a:lnTo>
                  <a:lnTo>
                    <a:pt x="35094" y="62237"/>
                  </a:lnTo>
                  <a:lnTo>
                    <a:pt x="35369" y="61644"/>
                  </a:lnTo>
                  <a:lnTo>
                    <a:pt x="35623" y="61030"/>
                  </a:lnTo>
                  <a:lnTo>
                    <a:pt x="35854" y="60394"/>
                  </a:lnTo>
                  <a:lnTo>
                    <a:pt x="36061" y="59734"/>
                  </a:lnTo>
                  <a:lnTo>
                    <a:pt x="36244" y="59052"/>
                  </a:lnTo>
                  <a:lnTo>
                    <a:pt x="36402" y="58346"/>
                  </a:lnTo>
                  <a:lnTo>
                    <a:pt x="36536" y="57616"/>
                  </a:lnTo>
                  <a:lnTo>
                    <a:pt x="36645" y="56863"/>
                  </a:lnTo>
                  <a:lnTo>
                    <a:pt x="36731" y="56087"/>
                  </a:lnTo>
                  <a:lnTo>
                    <a:pt x="36792" y="55288"/>
                  </a:lnTo>
                  <a:lnTo>
                    <a:pt x="36828" y="54466"/>
                  </a:lnTo>
                  <a:lnTo>
                    <a:pt x="36840" y="53620"/>
                  </a:lnTo>
                  <a:lnTo>
                    <a:pt x="36794" y="52142"/>
                  </a:lnTo>
                  <a:lnTo>
                    <a:pt x="36654" y="50736"/>
                  </a:lnTo>
                  <a:lnTo>
                    <a:pt x="36421" y="49402"/>
                  </a:lnTo>
                  <a:lnTo>
                    <a:pt x="36095" y="48140"/>
                  </a:lnTo>
                  <a:lnTo>
                    <a:pt x="35676" y="46950"/>
                  </a:lnTo>
                  <a:lnTo>
                    <a:pt x="35163" y="45832"/>
                  </a:lnTo>
                  <a:lnTo>
                    <a:pt x="34558" y="44786"/>
                  </a:lnTo>
                  <a:lnTo>
                    <a:pt x="33859" y="43812"/>
                  </a:lnTo>
                  <a:lnTo>
                    <a:pt x="33067" y="42911"/>
                  </a:lnTo>
                  <a:lnTo>
                    <a:pt x="32182" y="42081"/>
                  </a:lnTo>
                  <a:lnTo>
                    <a:pt x="31208" y="41316"/>
                  </a:lnTo>
                  <a:lnTo>
                    <a:pt x="30150" y="40632"/>
                  </a:lnTo>
                  <a:lnTo>
                    <a:pt x="29006" y="40029"/>
                  </a:lnTo>
                  <a:lnTo>
                    <a:pt x="27778" y="39506"/>
                  </a:lnTo>
                  <a:lnTo>
                    <a:pt x="26466" y="39063"/>
                  </a:lnTo>
                  <a:lnTo>
                    <a:pt x="25068" y="38701"/>
                  </a:lnTo>
                  <a:lnTo>
                    <a:pt x="23586" y="38420"/>
                  </a:lnTo>
                  <a:lnTo>
                    <a:pt x="22019" y="38219"/>
                  </a:lnTo>
                  <a:lnTo>
                    <a:pt x="20368" y="38098"/>
                  </a:lnTo>
                  <a:lnTo>
                    <a:pt x="18632" y="38058"/>
                  </a:lnTo>
                  <a:lnTo>
                    <a:pt x="18343" y="38059"/>
                  </a:lnTo>
                  <a:lnTo>
                    <a:pt x="18049" y="38064"/>
                  </a:lnTo>
                  <a:lnTo>
                    <a:pt x="17750" y="38072"/>
                  </a:lnTo>
                  <a:lnTo>
                    <a:pt x="17446" y="38083"/>
                  </a:lnTo>
                  <a:lnTo>
                    <a:pt x="17136" y="38097"/>
                  </a:lnTo>
                  <a:lnTo>
                    <a:pt x="16821" y="38115"/>
                  </a:lnTo>
                  <a:lnTo>
                    <a:pt x="16501" y="38136"/>
                  </a:lnTo>
                  <a:lnTo>
                    <a:pt x="16176" y="38159"/>
                  </a:lnTo>
                  <a:lnTo>
                    <a:pt x="15845" y="38186"/>
                  </a:lnTo>
                  <a:lnTo>
                    <a:pt x="15509" y="38216"/>
                  </a:lnTo>
                  <a:lnTo>
                    <a:pt x="15180" y="38239"/>
                  </a:lnTo>
                  <a:lnTo>
                    <a:pt x="14850" y="38263"/>
                  </a:lnTo>
                  <a:lnTo>
                    <a:pt x="14519" y="38290"/>
                  </a:lnTo>
                  <a:lnTo>
                    <a:pt x="14187" y="38318"/>
                  </a:lnTo>
                  <a:lnTo>
                    <a:pt x="13854" y="38349"/>
                  </a:lnTo>
                  <a:lnTo>
                    <a:pt x="13520" y="38382"/>
                  </a:lnTo>
                  <a:lnTo>
                    <a:pt x="13185" y="38417"/>
                  </a:lnTo>
                  <a:lnTo>
                    <a:pt x="12849" y="38454"/>
                  </a:lnTo>
                  <a:lnTo>
                    <a:pt x="12512" y="38493"/>
                  </a:lnTo>
                  <a:lnTo>
                    <a:pt x="12174" y="38534"/>
                  </a:lnTo>
                  <a:lnTo>
                    <a:pt x="11847" y="38577"/>
                  </a:lnTo>
                  <a:lnTo>
                    <a:pt x="11522" y="38621"/>
                  </a:lnTo>
                  <a:lnTo>
                    <a:pt x="11199" y="38666"/>
                  </a:lnTo>
                  <a:lnTo>
                    <a:pt x="10878" y="38712"/>
                  </a:lnTo>
                  <a:lnTo>
                    <a:pt x="10559" y="38759"/>
                  </a:lnTo>
                  <a:lnTo>
                    <a:pt x="10243" y="38807"/>
                  </a:lnTo>
                  <a:lnTo>
                    <a:pt x="9929" y="38856"/>
                  </a:lnTo>
                  <a:lnTo>
                    <a:pt x="9616" y="38907"/>
                  </a:lnTo>
                  <a:lnTo>
                    <a:pt x="9306" y="38958"/>
                  </a:lnTo>
                  <a:lnTo>
                    <a:pt x="8998" y="39010"/>
                  </a:lnTo>
                  <a:lnTo>
                    <a:pt x="8705" y="39053"/>
                  </a:lnTo>
                  <a:lnTo>
                    <a:pt x="8420" y="39095"/>
                  </a:lnTo>
                  <a:lnTo>
                    <a:pt x="8142" y="39138"/>
                  </a:lnTo>
                  <a:lnTo>
                    <a:pt x="7872" y="39180"/>
                  </a:lnTo>
                  <a:lnTo>
                    <a:pt x="7608" y="39222"/>
                  </a:lnTo>
                  <a:lnTo>
                    <a:pt x="7353" y="39265"/>
                  </a:lnTo>
                  <a:lnTo>
                    <a:pt x="7105" y="39307"/>
                  </a:lnTo>
                  <a:lnTo>
                    <a:pt x="6864" y="39349"/>
                  </a:lnTo>
                  <a:lnTo>
                    <a:pt x="6630" y="39392"/>
                  </a:lnTo>
                  <a:lnTo>
                    <a:pt x="6404" y="39434"/>
                  </a:lnTo>
                  <a:lnTo>
                    <a:pt x="1640" y="36417"/>
                  </a:lnTo>
                  <a:lnTo>
                    <a:pt x="4552" y="0"/>
                  </a:lnTo>
                  <a:lnTo>
                    <a:pt x="41075" y="0"/>
                  </a:lnTo>
                  <a:lnTo>
                    <a:pt x="41075" y="8786"/>
                  </a:lnTo>
                  <a:lnTo>
                    <a:pt x="12915" y="8786"/>
                  </a:lnTo>
                  <a:lnTo>
                    <a:pt x="10851" y="30965"/>
                  </a:lnTo>
                  <a:lnTo>
                    <a:pt x="11200" y="30901"/>
                  </a:lnTo>
                  <a:lnTo>
                    <a:pt x="11570" y="30836"/>
                  </a:lnTo>
                  <a:lnTo>
                    <a:pt x="11962" y="30769"/>
                  </a:lnTo>
                  <a:lnTo>
                    <a:pt x="12375" y="30702"/>
                  </a:lnTo>
                  <a:lnTo>
                    <a:pt x="12809" y="30634"/>
                  </a:lnTo>
                  <a:lnTo>
                    <a:pt x="13264" y="30565"/>
                  </a:lnTo>
                  <a:lnTo>
                    <a:pt x="13741" y="30494"/>
                  </a:lnTo>
                  <a:lnTo>
                    <a:pt x="14238" y="30423"/>
                  </a:lnTo>
                  <a:lnTo>
                    <a:pt x="14757" y="30350"/>
                  </a:lnTo>
                  <a:lnTo>
                    <a:pt x="15297" y="30277"/>
                  </a:lnTo>
                  <a:lnTo>
                    <a:pt x="15868" y="30206"/>
                  </a:lnTo>
                  <a:lnTo>
                    <a:pt x="16459" y="30143"/>
                  </a:lnTo>
                  <a:lnTo>
                    <a:pt x="17071" y="30088"/>
                  </a:lnTo>
                  <a:lnTo>
                    <a:pt x="17702" y="30040"/>
                  </a:lnTo>
                  <a:lnTo>
                    <a:pt x="18354" y="29999"/>
                  </a:lnTo>
                  <a:lnTo>
                    <a:pt x="19025" y="29965"/>
                  </a:lnTo>
                  <a:lnTo>
                    <a:pt x="19717" y="29940"/>
                  </a:lnTo>
                  <a:lnTo>
                    <a:pt x="20429" y="29921"/>
                  </a:lnTo>
                  <a:lnTo>
                    <a:pt x="21161" y="29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8565603" y="1993682"/>
              <a:ext cx="99088" cy="53355"/>
            </a:xfrm>
            <a:custGeom>
              <a:avLst/>
              <a:pathLst>
                <a:path w="99088" h="53355">
                  <a:moveTo>
                    <a:pt x="48274" y="0"/>
                  </a:moveTo>
                  <a:lnTo>
                    <a:pt x="57166" y="2117"/>
                  </a:lnTo>
                  <a:lnTo>
                    <a:pt x="55049" y="5928"/>
                  </a:lnTo>
                  <a:lnTo>
                    <a:pt x="58157" y="11018"/>
                  </a:lnTo>
                  <a:lnTo>
                    <a:pt x="61553" y="15786"/>
                  </a:lnTo>
                  <a:lnTo>
                    <a:pt x="65237" y="20232"/>
                  </a:lnTo>
                  <a:lnTo>
                    <a:pt x="69209" y="24357"/>
                  </a:lnTo>
                  <a:lnTo>
                    <a:pt x="73469" y="28159"/>
                  </a:lnTo>
                  <a:lnTo>
                    <a:pt x="78017" y="31640"/>
                  </a:lnTo>
                  <a:lnTo>
                    <a:pt x="82853" y="34799"/>
                  </a:lnTo>
                  <a:lnTo>
                    <a:pt x="87977" y="37636"/>
                  </a:lnTo>
                  <a:lnTo>
                    <a:pt x="93389" y="40152"/>
                  </a:lnTo>
                  <a:lnTo>
                    <a:pt x="99088" y="42345"/>
                  </a:lnTo>
                  <a:lnTo>
                    <a:pt x="94007" y="51661"/>
                  </a:lnTo>
                  <a:lnTo>
                    <a:pt x="88460" y="49074"/>
                  </a:lnTo>
                  <a:lnTo>
                    <a:pt x="83166" y="46224"/>
                  </a:lnTo>
                  <a:lnTo>
                    <a:pt x="78127" y="43112"/>
                  </a:lnTo>
                  <a:lnTo>
                    <a:pt x="73342" y="39737"/>
                  </a:lnTo>
                  <a:lnTo>
                    <a:pt x="68811" y="36099"/>
                  </a:lnTo>
                  <a:lnTo>
                    <a:pt x="64534" y="32199"/>
                  </a:lnTo>
                  <a:lnTo>
                    <a:pt x="60512" y="28037"/>
                  </a:lnTo>
                  <a:lnTo>
                    <a:pt x="56743" y="23611"/>
                  </a:lnTo>
                  <a:lnTo>
                    <a:pt x="53228" y="18924"/>
                  </a:lnTo>
                  <a:lnTo>
                    <a:pt x="49967" y="13974"/>
                  </a:lnTo>
                  <a:lnTo>
                    <a:pt x="46478" y="18712"/>
                  </a:lnTo>
                  <a:lnTo>
                    <a:pt x="42786" y="23273"/>
                  </a:lnTo>
                  <a:lnTo>
                    <a:pt x="38890" y="27655"/>
                  </a:lnTo>
                  <a:lnTo>
                    <a:pt x="34791" y="31860"/>
                  </a:lnTo>
                  <a:lnTo>
                    <a:pt x="30488" y="35887"/>
                  </a:lnTo>
                  <a:lnTo>
                    <a:pt x="25983" y="39737"/>
                  </a:lnTo>
                  <a:lnTo>
                    <a:pt x="21274" y="43408"/>
                  </a:lnTo>
                  <a:lnTo>
                    <a:pt x="16362" y="46902"/>
                  </a:lnTo>
                  <a:lnTo>
                    <a:pt x="11247" y="50217"/>
                  </a:lnTo>
                  <a:lnTo>
                    <a:pt x="5928" y="53355"/>
                  </a:lnTo>
                  <a:lnTo>
                    <a:pt x="0" y="46580"/>
                  </a:lnTo>
                  <a:lnTo>
                    <a:pt x="3722" y="44306"/>
                  </a:lnTo>
                  <a:lnTo>
                    <a:pt x="7266" y="42057"/>
                  </a:lnTo>
                  <a:lnTo>
                    <a:pt x="10633" y="39834"/>
                  </a:lnTo>
                  <a:lnTo>
                    <a:pt x="13821" y="37636"/>
                  </a:lnTo>
                  <a:lnTo>
                    <a:pt x="16832" y="35464"/>
                  </a:lnTo>
                  <a:lnTo>
                    <a:pt x="19665" y="33317"/>
                  </a:lnTo>
                  <a:lnTo>
                    <a:pt x="22320" y="31196"/>
                  </a:lnTo>
                  <a:lnTo>
                    <a:pt x="24797" y="29099"/>
                  </a:lnTo>
                  <a:lnTo>
                    <a:pt x="27097" y="27029"/>
                  </a:lnTo>
                  <a:lnTo>
                    <a:pt x="29218" y="24983"/>
                  </a:lnTo>
                  <a:lnTo>
                    <a:pt x="31238" y="22904"/>
                  </a:lnTo>
                  <a:lnTo>
                    <a:pt x="33232" y="20732"/>
                  </a:lnTo>
                  <a:lnTo>
                    <a:pt x="35201" y="18466"/>
                  </a:lnTo>
                  <a:lnTo>
                    <a:pt x="37145" y="16108"/>
                  </a:lnTo>
                  <a:lnTo>
                    <a:pt x="39063" y="13656"/>
                  </a:lnTo>
                  <a:lnTo>
                    <a:pt x="40956" y="11111"/>
                  </a:lnTo>
                  <a:lnTo>
                    <a:pt x="42824" y="8473"/>
                  </a:lnTo>
                  <a:lnTo>
                    <a:pt x="44666" y="5742"/>
                  </a:lnTo>
                  <a:lnTo>
                    <a:pt x="46482" y="29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8610489" y="2029676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7743473" y="2783418"/>
              <a:ext cx="48750" cy="79556"/>
            </a:xfrm>
            <a:custGeom>
              <a:avLst/>
              <a:pathLst>
                <a:path w="48750" h="79556">
                  <a:moveTo>
                    <a:pt x="0" y="45415"/>
                  </a:moveTo>
                  <a:lnTo>
                    <a:pt x="5" y="44304"/>
                  </a:lnTo>
                  <a:lnTo>
                    <a:pt x="21" y="43194"/>
                  </a:lnTo>
                  <a:lnTo>
                    <a:pt x="47" y="42085"/>
                  </a:lnTo>
                  <a:lnTo>
                    <a:pt x="84" y="40977"/>
                  </a:lnTo>
                  <a:lnTo>
                    <a:pt x="132" y="39871"/>
                  </a:lnTo>
                  <a:lnTo>
                    <a:pt x="190" y="38765"/>
                  </a:lnTo>
                  <a:lnTo>
                    <a:pt x="259" y="37660"/>
                  </a:lnTo>
                  <a:lnTo>
                    <a:pt x="338" y="36557"/>
                  </a:lnTo>
                  <a:lnTo>
                    <a:pt x="428" y="35454"/>
                  </a:lnTo>
                  <a:lnTo>
                    <a:pt x="529" y="34352"/>
                  </a:lnTo>
                  <a:lnTo>
                    <a:pt x="653" y="33256"/>
                  </a:lnTo>
                  <a:lnTo>
                    <a:pt x="793" y="32170"/>
                  </a:lnTo>
                  <a:lnTo>
                    <a:pt x="950" y="31092"/>
                  </a:lnTo>
                  <a:lnTo>
                    <a:pt x="1122" y="30025"/>
                  </a:lnTo>
                  <a:lnTo>
                    <a:pt x="1310" y="28967"/>
                  </a:lnTo>
                  <a:lnTo>
                    <a:pt x="1513" y="27918"/>
                  </a:lnTo>
                  <a:lnTo>
                    <a:pt x="1733" y="26879"/>
                  </a:lnTo>
                  <a:lnTo>
                    <a:pt x="1969" y="25849"/>
                  </a:lnTo>
                  <a:lnTo>
                    <a:pt x="2220" y="24829"/>
                  </a:lnTo>
                  <a:lnTo>
                    <a:pt x="2487" y="23819"/>
                  </a:lnTo>
                  <a:lnTo>
                    <a:pt x="2783" y="22810"/>
                  </a:lnTo>
                  <a:lnTo>
                    <a:pt x="3099" y="21816"/>
                  </a:lnTo>
                  <a:lnTo>
                    <a:pt x="3435" y="20837"/>
                  </a:lnTo>
                  <a:lnTo>
                    <a:pt x="3792" y="19872"/>
                  </a:lnTo>
                  <a:lnTo>
                    <a:pt x="4168" y="18923"/>
                  </a:lnTo>
                  <a:lnTo>
                    <a:pt x="4564" y="17988"/>
                  </a:lnTo>
                  <a:lnTo>
                    <a:pt x="4981" y="17068"/>
                  </a:lnTo>
                  <a:lnTo>
                    <a:pt x="5418" y="16163"/>
                  </a:lnTo>
                  <a:lnTo>
                    <a:pt x="5874" y="15273"/>
                  </a:lnTo>
                  <a:lnTo>
                    <a:pt x="6351" y="14397"/>
                  </a:lnTo>
                  <a:lnTo>
                    <a:pt x="6852" y="13541"/>
                  </a:lnTo>
                  <a:lnTo>
                    <a:pt x="7378" y="12707"/>
                  </a:lnTo>
                  <a:lnTo>
                    <a:pt x="7931" y="11898"/>
                  </a:lnTo>
                  <a:lnTo>
                    <a:pt x="8511" y="11111"/>
                  </a:lnTo>
                  <a:lnTo>
                    <a:pt x="9117" y="10348"/>
                  </a:lnTo>
                  <a:lnTo>
                    <a:pt x="9750" y="9608"/>
                  </a:lnTo>
                  <a:lnTo>
                    <a:pt x="10409" y="8891"/>
                  </a:lnTo>
                  <a:lnTo>
                    <a:pt x="11094" y="8198"/>
                  </a:lnTo>
                  <a:lnTo>
                    <a:pt x="11806" y="7528"/>
                  </a:lnTo>
                  <a:lnTo>
                    <a:pt x="12544" y="6881"/>
                  </a:lnTo>
                  <a:lnTo>
                    <a:pt x="13311" y="6249"/>
                  </a:lnTo>
                  <a:lnTo>
                    <a:pt x="14107" y="5646"/>
                  </a:lnTo>
                  <a:lnTo>
                    <a:pt x="14933" y="5072"/>
                  </a:lnTo>
                  <a:lnTo>
                    <a:pt x="15788" y="4526"/>
                  </a:lnTo>
                  <a:lnTo>
                    <a:pt x="16673" y="4009"/>
                  </a:lnTo>
                  <a:lnTo>
                    <a:pt x="17588" y="3521"/>
                  </a:lnTo>
                  <a:lnTo>
                    <a:pt x="18532" y="3061"/>
                  </a:lnTo>
                  <a:lnTo>
                    <a:pt x="19506" y="2629"/>
                  </a:lnTo>
                  <a:lnTo>
                    <a:pt x="20510" y="2226"/>
                  </a:lnTo>
                  <a:lnTo>
                    <a:pt x="21543" y="1852"/>
                  </a:lnTo>
                  <a:lnTo>
                    <a:pt x="22609" y="1500"/>
                  </a:lnTo>
                  <a:lnTo>
                    <a:pt x="23711" y="1185"/>
                  </a:lnTo>
                  <a:lnTo>
                    <a:pt x="24849" y="907"/>
                  </a:lnTo>
                  <a:lnTo>
                    <a:pt x="26023" y="666"/>
                  </a:lnTo>
                  <a:lnTo>
                    <a:pt x="27233" y="463"/>
                  </a:lnTo>
                  <a:lnTo>
                    <a:pt x="28479" y="296"/>
                  </a:lnTo>
                  <a:lnTo>
                    <a:pt x="29761" y="166"/>
                  </a:lnTo>
                  <a:lnTo>
                    <a:pt x="31079" y="74"/>
                  </a:lnTo>
                  <a:lnTo>
                    <a:pt x="32433" y="18"/>
                  </a:lnTo>
                  <a:lnTo>
                    <a:pt x="33823" y="0"/>
                  </a:lnTo>
                  <a:lnTo>
                    <a:pt x="34026" y="0"/>
                  </a:lnTo>
                  <a:lnTo>
                    <a:pt x="34234" y="2"/>
                  </a:lnTo>
                  <a:lnTo>
                    <a:pt x="34446" y="4"/>
                  </a:lnTo>
                  <a:lnTo>
                    <a:pt x="34662" y="8"/>
                  </a:lnTo>
                  <a:lnTo>
                    <a:pt x="34882" y="13"/>
                  </a:lnTo>
                  <a:lnTo>
                    <a:pt x="35106" y="19"/>
                  </a:lnTo>
                  <a:lnTo>
                    <a:pt x="35335" y="25"/>
                  </a:lnTo>
                  <a:lnTo>
                    <a:pt x="35568" y="33"/>
                  </a:lnTo>
                  <a:lnTo>
                    <a:pt x="35805" y="42"/>
                  </a:lnTo>
                  <a:lnTo>
                    <a:pt x="36046" y="52"/>
                  </a:lnTo>
                  <a:lnTo>
                    <a:pt x="36290" y="64"/>
                  </a:lnTo>
                  <a:lnTo>
                    <a:pt x="36533" y="78"/>
                  </a:lnTo>
                  <a:lnTo>
                    <a:pt x="36777" y="94"/>
                  </a:lnTo>
                  <a:lnTo>
                    <a:pt x="37020" y="112"/>
                  </a:lnTo>
                  <a:lnTo>
                    <a:pt x="37264" y="132"/>
                  </a:lnTo>
                  <a:lnTo>
                    <a:pt x="37507" y="154"/>
                  </a:lnTo>
                  <a:lnTo>
                    <a:pt x="37751" y="178"/>
                  </a:lnTo>
                  <a:lnTo>
                    <a:pt x="37994" y="205"/>
                  </a:lnTo>
                  <a:lnTo>
                    <a:pt x="38238" y="233"/>
                  </a:lnTo>
                  <a:lnTo>
                    <a:pt x="38481" y="264"/>
                  </a:lnTo>
                  <a:lnTo>
                    <a:pt x="38734" y="286"/>
                  </a:lnTo>
                  <a:lnTo>
                    <a:pt x="38983" y="311"/>
                  </a:lnTo>
                  <a:lnTo>
                    <a:pt x="39229" y="337"/>
                  </a:lnTo>
                  <a:lnTo>
                    <a:pt x="39472" y="366"/>
                  </a:lnTo>
                  <a:lnTo>
                    <a:pt x="39712" y="396"/>
                  </a:lnTo>
                  <a:lnTo>
                    <a:pt x="39948" y="429"/>
                  </a:lnTo>
                  <a:lnTo>
                    <a:pt x="40182" y="464"/>
                  </a:lnTo>
                  <a:lnTo>
                    <a:pt x="40412" y="501"/>
                  </a:lnTo>
                  <a:lnTo>
                    <a:pt x="40639" y="540"/>
                  </a:lnTo>
                  <a:lnTo>
                    <a:pt x="40863" y="582"/>
                  </a:lnTo>
                  <a:lnTo>
                    <a:pt x="41093" y="615"/>
                  </a:lnTo>
                  <a:lnTo>
                    <a:pt x="41318" y="650"/>
                  </a:lnTo>
                  <a:lnTo>
                    <a:pt x="41538" y="687"/>
                  </a:lnTo>
                  <a:lnTo>
                    <a:pt x="41752" y="726"/>
                  </a:lnTo>
                  <a:lnTo>
                    <a:pt x="41961" y="767"/>
                  </a:lnTo>
                  <a:lnTo>
                    <a:pt x="42165" y="810"/>
                  </a:lnTo>
                  <a:lnTo>
                    <a:pt x="42364" y="856"/>
                  </a:lnTo>
                  <a:lnTo>
                    <a:pt x="42557" y="904"/>
                  </a:lnTo>
                  <a:lnTo>
                    <a:pt x="42745" y="953"/>
                  </a:lnTo>
                  <a:lnTo>
                    <a:pt x="42927" y="1005"/>
                  </a:lnTo>
                  <a:lnTo>
                    <a:pt x="42927" y="9210"/>
                  </a:lnTo>
                  <a:lnTo>
                    <a:pt x="42552" y="9086"/>
                  </a:lnTo>
                  <a:lnTo>
                    <a:pt x="42167" y="8968"/>
                  </a:lnTo>
                  <a:lnTo>
                    <a:pt x="41773" y="8857"/>
                  </a:lnTo>
                  <a:lnTo>
                    <a:pt x="41369" y="8752"/>
                  </a:lnTo>
                  <a:lnTo>
                    <a:pt x="40956" y="8654"/>
                  </a:lnTo>
                  <a:lnTo>
                    <a:pt x="40533" y="8562"/>
                  </a:lnTo>
                  <a:lnTo>
                    <a:pt x="40100" y="8476"/>
                  </a:lnTo>
                  <a:lnTo>
                    <a:pt x="39658" y="8397"/>
                  </a:lnTo>
                  <a:lnTo>
                    <a:pt x="39207" y="8324"/>
                  </a:lnTo>
                  <a:lnTo>
                    <a:pt x="38746" y="8257"/>
                  </a:lnTo>
                  <a:lnTo>
                    <a:pt x="38281" y="8197"/>
                  </a:lnTo>
                  <a:lnTo>
                    <a:pt x="37816" y="8143"/>
                  </a:lnTo>
                  <a:lnTo>
                    <a:pt x="37353" y="8095"/>
                  </a:lnTo>
                  <a:lnTo>
                    <a:pt x="36891" y="8054"/>
                  </a:lnTo>
                  <a:lnTo>
                    <a:pt x="36430" y="8019"/>
                  </a:lnTo>
                  <a:lnTo>
                    <a:pt x="35970" y="7990"/>
                  </a:lnTo>
                  <a:lnTo>
                    <a:pt x="35511" y="7968"/>
                  </a:lnTo>
                  <a:lnTo>
                    <a:pt x="35053" y="7952"/>
                  </a:lnTo>
                  <a:lnTo>
                    <a:pt x="34596" y="7942"/>
                  </a:lnTo>
                  <a:lnTo>
                    <a:pt x="34141" y="7939"/>
                  </a:lnTo>
                  <a:lnTo>
                    <a:pt x="33199" y="7951"/>
                  </a:lnTo>
                  <a:lnTo>
                    <a:pt x="32280" y="7986"/>
                  </a:lnTo>
                  <a:lnTo>
                    <a:pt x="31382" y="8044"/>
                  </a:lnTo>
                  <a:lnTo>
                    <a:pt x="30507" y="8126"/>
                  </a:lnTo>
                  <a:lnTo>
                    <a:pt x="29655" y="8230"/>
                  </a:lnTo>
                  <a:lnTo>
                    <a:pt x="28824" y="8359"/>
                  </a:lnTo>
                  <a:lnTo>
                    <a:pt x="28016" y="8510"/>
                  </a:lnTo>
                  <a:lnTo>
                    <a:pt x="27230" y="8685"/>
                  </a:lnTo>
                  <a:lnTo>
                    <a:pt x="26466" y="8883"/>
                  </a:lnTo>
                  <a:lnTo>
                    <a:pt x="25725" y="9104"/>
                  </a:lnTo>
                  <a:lnTo>
                    <a:pt x="25014" y="9336"/>
                  </a:lnTo>
                  <a:lnTo>
                    <a:pt x="24323" y="9587"/>
                  </a:lnTo>
                  <a:lnTo>
                    <a:pt x="23651" y="9857"/>
                  </a:lnTo>
                  <a:lnTo>
                    <a:pt x="22997" y="10146"/>
                  </a:lnTo>
                  <a:lnTo>
                    <a:pt x="22363" y="10454"/>
                  </a:lnTo>
                  <a:lnTo>
                    <a:pt x="21748" y="10781"/>
                  </a:lnTo>
                  <a:lnTo>
                    <a:pt x="21152" y="11127"/>
                  </a:lnTo>
                  <a:lnTo>
                    <a:pt x="20575" y="11492"/>
                  </a:lnTo>
                  <a:lnTo>
                    <a:pt x="20017" y="11876"/>
                  </a:lnTo>
                  <a:lnTo>
                    <a:pt x="19479" y="12280"/>
                  </a:lnTo>
                  <a:lnTo>
                    <a:pt x="18958" y="12701"/>
                  </a:lnTo>
                  <a:lnTo>
                    <a:pt x="18454" y="13137"/>
                  </a:lnTo>
                  <a:lnTo>
                    <a:pt x="17967" y="13590"/>
                  </a:lnTo>
                  <a:lnTo>
                    <a:pt x="17497" y="14058"/>
                  </a:lnTo>
                  <a:lnTo>
                    <a:pt x="17044" y="14543"/>
                  </a:lnTo>
                  <a:lnTo>
                    <a:pt x="16607" y="15043"/>
                  </a:lnTo>
                  <a:lnTo>
                    <a:pt x="16188" y="15559"/>
                  </a:lnTo>
                  <a:lnTo>
                    <a:pt x="15786" y="16091"/>
                  </a:lnTo>
                  <a:lnTo>
                    <a:pt x="15401" y="16639"/>
                  </a:lnTo>
                  <a:lnTo>
                    <a:pt x="15032" y="17202"/>
                  </a:lnTo>
                  <a:lnTo>
                    <a:pt x="14689" y="17780"/>
                  </a:lnTo>
                  <a:lnTo>
                    <a:pt x="14359" y="18371"/>
                  </a:lnTo>
                  <a:lnTo>
                    <a:pt x="14041" y="18975"/>
                  </a:lnTo>
                  <a:lnTo>
                    <a:pt x="13736" y="19591"/>
                  </a:lnTo>
                  <a:lnTo>
                    <a:pt x="13444" y="20220"/>
                  </a:lnTo>
                  <a:lnTo>
                    <a:pt x="13165" y="20861"/>
                  </a:lnTo>
                  <a:lnTo>
                    <a:pt x="12898" y="21515"/>
                  </a:lnTo>
                  <a:lnTo>
                    <a:pt x="12644" y="22182"/>
                  </a:lnTo>
                  <a:lnTo>
                    <a:pt x="12403" y="22862"/>
                  </a:lnTo>
                  <a:lnTo>
                    <a:pt x="12174" y="23554"/>
                  </a:lnTo>
                  <a:lnTo>
                    <a:pt x="11957" y="24247"/>
                  </a:lnTo>
                  <a:lnTo>
                    <a:pt x="11753" y="24950"/>
                  </a:lnTo>
                  <a:lnTo>
                    <a:pt x="11559" y="25662"/>
                  </a:lnTo>
                  <a:lnTo>
                    <a:pt x="11378" y="26383"/>
                  </a:lnTo>
                  <a:lnTo>
                    <a:pt x="11208" y="27114"/>
                  </a:lnTo>
                  <a:lnTo>
                    <a:pt x="11050" y="27855"/>
                  </a:lnTo>
                  <a:lnTo>
                    <a:pt x="10903" y="28605"/>
                  </a:lnTo>
                  <a:lnTo>
                    <a:pt x="10768" y="29364"/>
                  </a:lnTo>
                  <a:lnTo>
                    <a:pt x="10645" y="30133"/>
                  </a:lnTo>
                  <a:lnTo>
                    <a:pt x="10533" y="30912"/>
                  </a:lnTo>
                  <a:lnTo>
                    <a:pt x="10431" y="31698"/>
                  </a:lnTo>
                  <a:lnTo>
                    <a:pt x="10336" y="32491"/>
                  </a:lnTo>
                  <a:lnTo>
                    <a:pt x="10249" y="33291"/>
                  </a:lnTo>
                  <a:lnTo>
                    <a:pt x="10169" y="34096"/>
                  </a:lnTo>
                  <a:lnTo>
                    <a:pt x="10096" y="34908"/>
                  </a:lnTo>
                  <a:lnTo>
                    <a:pt x="10031" y="35727"/>
                  </a:lnTo>
                  <a:lnTo>
                    <a:pt x="9974" y="36551"/>
                  </a:lnTo>
                  <a:lnTo>
                    <a:pt x="9923" y="37382"/>
                  </a:lnTo>
                  <a:lnTo>
                    <a:pt x="9880" y="38220"/>
                  </a:lnTo>
                  <a:lnTo>
                    <a:pt x="9845" y="39063"/>
                  </a:lnTo>
                  <a:lnTo>
                    <a:pt x="10480" y="39063"/>
                  </a:lnTo>
                  <a:lnTo>
                    <a:pt x="10696" y="38685"/>
                  </a:lnTo>
                  <a:lnTo>
                    <a:pt x="10920" y="38312"/>
                  </a:lnTo>
                  <a:lnTo>
                    <a:pt x="11153" y="37944"/>
                  </a:lnTo>
                  <a:lnTo>
                    <a:pt x="11395" y="37581"/>
                  </a:lnTo>
                  <a:lnTo>
                    <a:pt x="11645" y="37224"/>
                  </a:lnTo>
                  <a:lnTo>
                    <a:pt x="11903" y="36872"/>
                  </a:lnTo>
                  <a:lnTo>
                    <a:pt x="12170" y="36525"/>
                  </a:lnTo>
                  <a:lnTo>
                    <a:pt x="12445" y="36184"/>
                  </a:lnTo>
                  <a:lnTo>
                    <a:pt x="12729" y="35848"/>
                  </a:lnTo>
                  <a:lnTo>
                    <a:pt x="13021" y="35517"/>
                  </a:lnTo>
                  <a:lnTo>
                    <a:pt x="13333" y="35183"/>
                  </a:lnTo>
                  <a:lnTo>
                    <a:pt x="13654" y="34861"/>
                  </a:lnTo>
                  <a:lnTo>
                    <a:pt x="13985" y="34548"/>
                  </a:lnTo>
                  <a:lnTo>
                    <a:pt x="14325" y="34247"/>
                  </a:lnTo>
                  <a:lnTo>
                    <a:pt x="14675" y="33955"/>
                  </a:lnTo>
                  <a:lnTo>
                    <a:pt x="15034" y="33675"/>
                  </a:lnTo>
                  <a:lnTo>
                    <a:pt x="15403" y="33405"/>
                  </a:lnTo>
                  <a:lnTo>
                    <a:pt x="15782" y="33146"/>
                  </a:lnTo>
                  <a:lnTo>
                    <a:pt x="16170" y="32897"/>
                  </a:lnTo>
                  <a:lnTo>
                    <a:pt x="16567" y="32659"/>
                  </a:lnTo>
                  <a:lnTo>
                    <a:pt x="16974" y="32420"/>
                  </a:lnTo>
                  <a:lnTo>
                    <a:pt x="17391" y="32193"/>
                  </a:lnTo>
                  <a:lnTo>
                    <a:pt x="17817" y="31976"/>
                  </a:lnTo>
                  <a:lnTo>
                    <a:pt x="18253" y="31769"/>
                  </a:lnTo>
                  <a:lnTo>
                    <a:pt x="18698" y="31574"/>
                  </a:lnTo>
                  <a:lnTo>
                    <a:pt x="19152" y="31388"/>
                  </a:lnTo>
                  <a:lnTo>
                    <a:pt x="19617" y="31214"/>
                  </a:lnTo>
                  <a:lnTo>
                    <a:pt x="20090" y="31049"/>
                  </a:lnTo>
                  <a:lnTo>
                    <a:pt x="20574" y="30896"/>
                  </a:lnTo>
                  <a:lnTo>
                    <a:pt x="21066" y="30753"/>
                  </a:lnTo>
                  <a:lnTo>
                    <a:pt x="21580" y="30622"/>
                  </a:lnTo>
                  <a:lnTo>
                    <a:pt x="22106" y="30505"/>
                  </a:lnTo>
                  <a:lnTo>
                    <a:pt x="22643" y="30402"/>
                  </a:lnTo>
                  <a:lnTo>
                    <a:pt x="23192" y="30313"/>
                  </a:lnTo>
                  <a:lnTo>
                    <a:pt x="23753" y="30237"/>
                  </a:lnTo>
                  <a:lnTo>
                    <a:pt x="24325" y="30175"/>
                  </a:lnTo>
                  <a:lnTo>
                    <a:pt x="24909" y="30127"/>
                  </a:lnTo>
                  <a:lnTo>
                    <a:pt x="25504" y="30092"/>
                  </a:lnTo>
                  <a:lnTo>
                    <a:pt x="26111" y="30072"/>
                  </a:lnTo>
                  <a:lnTo>
                    <a:pt x="26730" y="30065"/>
                  </a:lnTo>
                  <a:lnTo>
                    <a:pt x="27726" y="30081"/>
                  </a:lnTo>
                  <a:lnTo>
                    <a:pt x="28704" y="30128"/>
                  </a:lnTo>
                  <a:lnTo>
                    <a:pt x="29662" y="30208"/>
                  </a:lnTo>
                  <a:lnTo>
                    <a:pt x="30601" y="30319"/>
                  </a:lnTo>
                  <a:lnTo>
                    <a:pt x="31521" y="30462"/>
                  </a:lnTo>
                  <a:lnTo>
                    <a:pt x="32421" y="30637"/>
                  </a:lnTo>
                  <a:lnTo>
                    <a:pt x="33303" y="30843"/>
                  </a:lnTo>
                  <a:lnTo>
                    <a:pt x="34166" y="31081"/>
                  </a:lnTo>
                  <a:lnTo>
                    <a:pt x="35010" y="31351"/>
                  </a:lnTo>
                  <a:lnTo>
                    <a:pt x="35835" y="31653"/>
                  </a:lnTo>
                  <a:lnTo>
                    <a:pt x="36638" y="31975"/>
                  </a:lnTo>
                  <a:lnTo>
                    <a:pt x="37416" y="32326"/>
                  </a:lnTo>
                  <a:lnTo>
                    <a:pt x="38170" y="32707"/>
                  </a:lnTo>
                  <a:lnTo>
                    <a:pt x="38900" y="33118"/>
                  </a:lnTo>
                  <a:lnTo>
                    <a:pt x="39606" y="33558"/>
                  </a:lnTo>
                  <a:lnTo>
                    <a:pt x="40287" y="34029"/>
                  </a:lnTo>
                  <a:lnTo>
                    <a:pt x="40944" y="34528"/>
                  </a:lnTo>
                  <a:lnTo>
                    <a:pt x="41577" y="35058"/>
                  </a:lnTo>
                  <a:lnTo>
                    <a:pt x="42185" y="35616"/>
                  </a:lnTo>
                  <a:lnTo>
                    <a:pt x="42769" y="36205"/>
                  </a:lnTo>
                  <a:lnTo>
                    <a:pt x="43327" y="36822"/>
                  </a:lnTo>
                  <a:lnTo>
                    <a:pt x="43859" y="37467"/>
                  </a:lnTo>
                  <a:lnTo>
                    <a:pt x="44365" y="38139"/>
                  </a:lnTo>
                  <a:lnTo>
                    <a:pt x="44844" y="38839"/>
                  </a:lnTo>
                  <a:lnTo>
                    <a:pt x="45296" y="39566"/>
                  </a:lnTo>
                  <a:lnTo>
                    <a:pt x="45722" y="40321"/>
                  </a:lnTo>
                  <a:lnTo>
                    <a:pt x="46122" y="41103"/>
                  </a:lnTo>
                  <a:lnTo>
                    <a:pt x="46495" y="41913"/>
                  </a:lnTo>
                  <a:lnTo>
                    <a:pt x="46842" y="42751"/>
                  </a:lnTo>
                  <a:lnTo>
                    <a:pt x="47162" y="43616"/>
                  </a:lnTo>
                  <a:lnTo>
                    <a:pt x="47464" y="44496"/>
                  </a:lnTo>
                  <a:lnTo>
                    <a:pt x="47734" y="45403"/>
                  </a:lnTo>
                  <a:lnTo>
                    <a:pt x="47972" y="46334"/>
                  </a:lnTo>
                  <a:lnTo>
                    <a:pt x="48178" y="47291"/>
                  </a:lnTo>
                  <a:lnTo>
                    <a:pt x="48353" y="48274"/>
                  </a:lnTo>
                  <a:lnTo>
                    <a:pt x="48496" y="49281"/>
                  </a:lnTo>
                  <a:lnTo>
                    <a:pt x="48607" y="50315"/>
                  </a:lnTo>
                  <a:lnTo>
                    <a:pt x="48686" y="51373"/>
                  </a:lnTo>
                  <a:lnTo>
                    <a:pt x="48734" y="52457"/>
                  </a:lnTo>
                  <a:lnTo>
                    <a:pt x="48750" y="53567"/>
                  </a:lnTo>
                  <a:lnTo>
                    <a:pt x="48734" y="54761"/>
                  </a:lnTo>
                  <a:lnTo>
                    <a:pt x="48684" y="55932"/>
                  </a:lnTo>
                  <a:lnTo>
                    <a:pt x="48602" y="57078"/>
                  </a:lnTo>
                  <a:lnTo>
                    <a:pt x="48487" y="58199"/>
                  </a:lnTo>
                  <a:lnTo>
                    <a:pt x="48340" y="59297"/>
                  </a:lnTo>
                  <a:lnTo>
                    <a:pt x="48159" y="60370"/>
                  </a:lnTo>
                  <a:lnTo>
                    <a:pt x="47946" y="61418"/>
                  </a:lnTo>
                  <a:lnTo>
                    <a:pt x="47700" y="62442"/>
                  </a:lnTo>
                  <a:lnTo>
                    <a:pt x="47421" y="63442"/>
                  </a:lnTo>
                  <a:lnTo>
                    <a:pt x="47109" y="64418"/>
                  </a:lnTo>
                  <a:lnTo>
                    <a:pt x="46767" y="65367"/>
                  </a:lnTo>
                  <a:lnTo>
                    <a:pt x="46396" y="66287"/>
                  </a:lnTo>
                  <a:lnTo>
                    <a:pt x="45996" y="67179"/>
                  </a:lnTo>
                  <a:lnTo>
                    <a:pt x="45568" y="68043"/>
                  </a:lnTo>
                  <a:lnTo>
                    <a:pt x="45111" y="68877"/>
                  </a:lnTo>
                  <a:lnTo>
                    <a:pt x="44626" y="69684"/>
                  </a:lnTo>
                  <a:lnTo>
                    <a:pt x="44112" y="70461"/>
                  </a:lnTo>
                  <a:lnTo>
                    <a:pt x="43569" y="71210"/>
                  </a:lnTo>
                  <a:lnTo>
                    <a:pt x="42998" y="71931"/>
                  </a:lnTo>
                  <a:lnTo>
                    <a:pt x="42398" y="72622"/>
                  </a:lnTo>
                  <a:lnTo>
                    <a:pt x="41771" y="73274"/>
                  </a:lnTo>
                  <a:lnTo>
                    <a:pt x="41119" y="73895"/>
                  </a:lnTo>
                  <a:lnTo>
                    <a:pt x="40442" y="74485"/>
                  </a:lnTo>
                  <a:lnTo>
                    <a:pt x="39739" y="75045"/>
                  </a:lnTo>
                  <a:lnTo>
                    <a:pt x="39010" y="75573"/>
                  </a:lnTo>
                  <a:lnTo>
                    <a:pt x="38257" y="76071"/>
                  </a:lnTo>
                  <a:lnTo>
                    <a:pt x="37478" y="76539"/>
                  </a:lnTo>
                  <a:lnTo>
                    <a:pt x="36673" y="76976"/>
                  </a:lnTo>
                  <a:lnTo>
                    <a:pt x="35843" y="77382"/>
                  </a:lnTo>
                  <a:lnTo>
                    <a:pt x="34988" y="77757"/>
                  </a:lnTo>
                  <a:lnTo>
                    <a:pt x="34109" y="78099"/>
                  </a:lnTo>
                  <a:lnTo>
                    <a:pt x="33209" y="78405"/>
                  </a:lnTo>
                  <a:lnTo>
                    <a:pt x="32288" y="78675"/>
                  </a:lnTo>
                  <a:lnTo>
                    <a:pt x="31346" y="78909"/>
                  </a:lnTo>
                  <a:lnTo>
                    <a:pt x="30383" y="79107"/>
                  </a:lnTo>
                  <a:lnTo>
                    <a:pt x="29398" y="79269"/>
                  </a:lnTo>
                  <a:lnTo>
                    <a:pt x="28392" y="79395"/>
                  </a:lnTo>
                  <a:lnTo>
                    <a:pt x="27365" y="79485"/>
                  </a:lnTo>
                  <a:lnTo>
                    <a:pt x="26317" y="79538"/>
                  </a:lnTo>
                  <a:lnTo>
                    <a:pt x="25248" y="79556"/>
                  </a:lnTo>
                  <a:lnTo>
                    <a:pt x="24196" y="79536"/>
                  </a:lnTo>
                  <a:lnTo>
                    <a:pt x="23156" y="79474"/>
                  </a:lnTo>
                  <a:lnTo>
                    <a:pt x="22129" y="79371"/>
                  </a:lnTo>
                  <a:lnTo>
                    <a:pt x="21115" y="79226"/>
                  </a:lnTo>
                  <a:lnTo>
                    <a:pt x="20114" y="79040"/>
                  </a:lnTo>
                  <a:lnTo>
                    <a:pt x="19125" y="78813"/>
                  </a:lnTo>
                  <a:lnTo>
                    <a:pt x="18149" y="78545"/>
                  </a:lnTo>
                  <a:lnTo>
                    <a:pt x="17186" y="78235"/>
                  </a:lnTo>
                  <a:lnTo>
                    <a:pt x="16235" y="77884"/>
                  </a:lnTo>
                  <a:lnTo>
                    <a:pt x="15297" y="77492"/>
                  </a:lnTo>
                  <a:lnTo>
                    <a:pt x="14388" y="77058"/>
                  </a:lnTo>
                  <a:lnTo>
                    <a:pt x="13504" y="76580"/>
                  </a:lnTo>
                  <a:lnTo>
                    <a:pt x="12643" y="76058"/>
                  </a:lnTo>
                  <a:lnTo>
                    <a:pt x="11808" y="75493"/>
                  </a:lnTo>
                  <a:lnTo>
                    <a:pt x="10996" y="74885"/>
                  </a:lnTo>
                  <a:lnTo>
                    <a:pt x="10209" y="74234"/>
                  </a:lnTo>
                  <a:lnTo>
                    <a:pt x="9446" y="73539"/>
                  </a:lnTo>
                  <a:lnTo>
                    <a:pt x="8708" y="72800"/>
                  </a:lnTo>
                  <a:lnTo>
                    <a:pt x="7994" y="72018"/>
                  </a:lnTo>
                  <a:lnTo>
                    <a:pt x="7304" y="71193"/>
                  </a:lnTo>
                  <a:lnTo>
                    <a:pt x="6641" y="70325"/>
                  </a:lnTo>
                  <a:lnTo>
                    <a:pt x="6006" y="69413"/>
                  </a:lnTo>
                  <a:lnTo>
                    <a:pt x="5400" y="68457"/>
                  </a:lnTo>
                  <a:lnTo>
                    <a:pt x="4823" y="67458"/>
                  </a:lnTo>
                  <a:lnTo>
                    <a:pt x="4274" y="66416"/>
                  </a:lnTo>
                  <a:lnTo>
                    <a:pt x="3753" y="65330"/>
                  </a:lnTo>
                  <a:lnTo>
                    <a:pt x="3262" y="64201"/>
                  </a:lnTo>
                  <a:lnTo>
                    <a:pt x="2799" y="63029"/>
                  </a:lnTo>
                  <a:lnTo>
                    <a:pt x="2364" y="61813"/>
                  </a:lnTo>
                  <a:lnTo>
                    <a:pt x="1958" y="60554"/>
                  </a:lnTo>
                  <a:lnTo>
                    <a:pt x="1586" y="59250"/>
                  </a:lnTo>
                  <a:lnTo>
                    <a:pt x="1253" y="57899"/>
                  </a:lnTo>
                  <a:lnTo>
                    <a:pt x="959" y="56501"/>
                  </a:lnTo>
                  <a:lnTo>
                    <a:pt x="705" y="55057"/>
                  </a:lnTo>
                  <a:lnTo>
                    <a:pt x="489" y="53567"/>
                  </a:lnTo>
                  <a:lnTo>
                    <a:pt x="313" y="52030"/>
                  </a:lnTo>
                  <a:lnTo>
                    <a:pt x="176" y="50446"/>
                  </a:lnTo>
                  <a:lnTo>
                    <a:pt x="78" y="48816"/>
                  </a:lnTo>
                  <a:lnTo>
                    <a:pt x="19" y="471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753107" y="2821053"/>
              <a:ext cx="29800" cy="33823"/>
            </a:xfrm>
            <a:custGeom>
              <a:avLst/>
              <a:pathLst>
                <a:path w="29800" h="33823">
                  <a:moveTo>
                    <a:pt x="15509" y="33823"/>
                  </a:moveTo>
                  <a:lnTo>
                    <a:pt x="16138" y="33813"/>
                  </a:lnTo>
                  <a:lnTo>
                    <a:pt x="16756" y="33781"/>
                  </a:lnTo>
                  <a:lnTo>
                    <a:pt x="17362" y="33728"/>
                  </a:lnTo>
                  <a:lnTo>
                    <a:pt x="17956" y="33654"/>
                  </a:lnTo>
                  <a:lnTo>
                    <a:pt x="18539" y="33558"/>
                  </a:lnTo>
                  <a:lnTo>
                    <a:pt x="19110" y="33442"/>
                  </a:lnTo>
                  <a:lnTo>
                    <a:pt x="19670" y="33304"/>
                  </a:lnTo>
                  <a:lnTo>
                    <a:pt x="20217" y="33146"/>
                  </a:lnTo>
                  <a:lnTo>
                    <a:pt x="20754" y="32966"/>
                  </a:lnTo>
                  <a:lnTo>
                    <a:pt x="21278" y="32764"/>
                  </a:lnTo>
                  <a:lnTo>
                    <a:pt x="21800" y="32532"/>
                  </a:lnTo>
                  <a:lnTo>
                    <a:pt x="22307" y="32278"/>
                  </a:lnTo>
                  <a:lnTo>
                    <a:pt x="22799" y="32002"/>
                  </a:lnTo>
                  <a:lnTo>
                    <a:pt x="23277" y="31706"/>
                  </a:lnTo>
                  <a:lnTo>
                    <a:pt x="23740" y="31388"/>
                  </a:lnTo>
                  <a:lnTo>
                    <a:pt x="24187" y="31049"/>
                  </a:lnTo>
                  <a:lnTo>
                    <a:pt x="24620" y="30690"/>
                  </a:lnTo>
                  <a:lnTo>
                    <a:pt x="25039" y="30308"/>
                  </a:lnTo>
                  <a:lnTo>
                    <a:pt x="25442" y="29906"/>
                  </a:lnTo>
                  <a:lnTo>
                    <a:pt x="25830" y="29483"/>
                  </a:lnTo>
                  <a:lnTo>
                    <a:pt x="26202" y="29027"/>
                  </a:lnTo>
                  <a:lnTo>
                    <a:pt x="26557" y="28549"/>
                  </a:lnTo>
                  <a:lnTo>
                    <a:pt x="26893" y="28049"/>
                  </a:lnTo>
                  <a:lnTo>
                    <a:pt x="27211" y="27526"/>
                  </a:lnTo>
                  <a:lnTo>
                    <a:pt x="27511" y="26982"/>
                  </a:lnTo>
                  <a:lnTo>
                    <a:pt x="27793" y="26415"/>
                  </a:lnTo>
                  <a:lnTo>
                    <a:pt x="28057" y="25826"/>
                  </a:lnTo>
                  <a:lnTo>
                    <a:pt x="28303" y="25214"/>
                  </a:lnTo>
                  <a:lnTo>
                    <a:pt x="28532" y="24581"/>
                  </a:lnTo>
                  <a:lnTo>
                    <a:pt x="28742" y="23925"/>
                  </a:lnTo>
                  <a:lnTo>
                    <a:pt x="28943" y="23235"/>
                  </a:lnTo>
                  <a:lnTo>
                    <a:pt x="29123" y="22521"/>
                  </a:lnTo>
                  <a:lnTo>
                    <a:pt x="29282" y="21783"/>
                  </a:lnTo>
                  <a:lnTo>
                    <a:pt x="29419" y="21020"/>
                  </a:lnTo>
                  <a:lnTo>
                    <a:pt x="29536" y="20233"/>
                  </a:lnTo>
                  <a:lnTo>
                    <a:pt x="29631" y="19421"/>
                  </a:lnTo>
                  <a:lnTo>
                    <a:pt x="29705" y="18586"/>
                  </a:lnTo>
                  <a:lnTo>
                    <a:pt x="29758" y="17725"/>
                  </a:lnTo>
                  <a:lnTo>
                    <a:pt x="29790" y="16841"/>
                  </a:lnTo>
                  <a:lnTo>
                    <a:pt x="29800" y="15932"/>
                  </a:lnTo>
                  <a:lnTo>
                    <a:pt x="29791" y="15199"/>
                  </a:lnTo>
                  <a:lnTo>
                    <a:pt x="29764" y="14482"/>
                  </a:lnTo>
                  <a:lnTo>
                    <a:pt x="29719" y="13780"/>
                  </a:lnTo>
                  <a:lnTo>
                    <a:pt x="29656" y="13095"/>
                  </a:lnTo>
                  <a:lnTo>
                    <a:pt x="29575" y="12425"/>
                  </a:lnTo>
                  <a:lnTo>
                    <a:pt x="29476" y="11772"/>
                  </a:lnTo>
                  <a:lnTo>
                    <a:pt x="29359" y="11134"/>
                  </a:lnTo>
                  <a:lnTo>
                    <a:pt x="29224" y="10512"/>
                  </a:lnTo>
                  <a:lnTo>
                    <a:pt x="29071" y="9906"/>
                  </a:lnTo>
                  <a:lnTo>
                    <a:pt x="28900" y="9316"/>
                  </a:lnTo>
                  <a:lnTo>
                    <a:pt x="28722" y="8732"/>
                  </a:lnTo>
                  <a:lnTo>
                    <a:pt x="28526" y="8166"/>
                  </a:lnTo>
                  <a:lnTo>
                    <a:pt x="28311" y="7618"/>
                  </a:lnTo>
                  <a:lnTo>
                    <a:pt x="28079" y="7088"/>
                  </a:lnTo>
                  <a:lnTo>
                    <a:pt x="27829" y="6576"/>
                  </a:lnTo>
                  <a:lnTo>
                    <a:pt x="27560" y="6082"/>
                  </a:lnTo>
                  <a:lnTo>
                    <a:pt x="27274" y="5607"/>
                  </a:lnTo>
                  <a:lnTo>
                    <a:pt x="26969" y="5149"/>
                  </a:lnTo>
                  <a:lnTo>
                    <a:pt x="26647" y="4709"/>
                  </a:lnTo>
                  <a:lnTo>
                    <a:pt x="26307" y="4287"/>
                  </a:lnTo>
                  <a:lnTo>
                    <a:pt x="25948" y="3884"/>
                  </a:lnTo>
                  <a:lnTo>
                    <a:pt x="25572" y="3499"/>
                  </a:lnTo>
                  <a:lnTo>
                    <a:pt x="25178" y="3134"/>
                  </a:lnTo>
                  <a:lnTo>
                    <a:pt x="24765" y="2788"/>
                  </a:lnTo>
                  <a:lnTo>
                    <a:pt x="24335" y="2461"/>
                  </a:lnTo>
                  <a:lnTo>
                    <a:pt x="23887" y="2153"/>
                  </a:lnTo>
                  <a:lnTo>
                    <a:pt x="23420" y="1864"/>
                  </a:lnTo>
                  <a:lnTo>
                    <a:pt x="22936" y="1594"/>
                  </a:lnTo>
                  <a:lnTo>
                    <a:pt x="22434" y="1343"/>
                  </a:lnTo>
                  <a:lnTo>
                    <a:pt x="21913" y="1111"/>
                  </a:lnTo>
                  <a:lnTo>
                    <a:pt x="21386" y="900"/>
                  </a:lnTo>
                  <a:lnTo>
                    <a:pt x="20840" y="711"/>
                  </a:lnTo>
                  <a:lnTo>
                    <a:pt x="20276" y="544"/>
                  </a:lnTo>
                  <a:lnTo>
                    <a:pt x="19694" y="400"/>
                  </a:lnTo>
                  <a:lnTo>
                    <a:pt x="19095" y="277"/>
                  </a:lnTo>
                  <a:lnTo>
                    <a:pt x="18477" y="177"/>
                  </a:lnTo>
                  <a:lnTo>
                    <a:pt x="17841" y="100"/>
                  </a:lnTo>
                  <a:lnTo>
                    <a:pt x="17188" y="44"/>
                  </a:lnTo>
                  <a:lnTo>
                    <a:pt x="16516" y="11"/>
                  </a:lnTo>
                  <a:lnTo>
                    <a:pt x="15826" y="0"/>
                  </a:lnTo>
                  <a:lnTo>
                    <a:pt x="15123" y="12"/>
                  </a:lnTo>
                  <a:lnTo>
                    <a:pt x="14431" y="50"/>
                  </a:lnTo>
                  <a:lnTo>
                    <a:pt x="13751" y="114"/>
                  </a:lnTo>
                  <a:lnTo>
                    <a:pt x="13082" y="203"/>
                  </a:lnTo>
                  <a:lnTo>
                    <a:pt x="12425" y="317"/>
                  </a:lnTo>
                  <a:lnTo>
                    <a:pt x="11780" y="457"/>
                  </a:lnTo>
                  <a:lnTo>
                    <a:pt x="11146" y="622"/>
                  </a:lnTo>
                  <a:lnTo>
                    <a:pt x="10525" y="813"/>
                  </a:lnTo>
                  <a:lnTo>
                    <a:pt x="9914" y="1029"/>
                  </a:lnTo>
                  <a:lnTo>
                    <a:pt x="9316" y="1270"/>
                  </a:lnTo>
                  <a:lnTo>
                    <a:pt x="8742" y="1521"/>
                  </a:lnTo>
                  <a:lnTo>
                    <a:pt x="8185" y="1789"/>
                  </a:lnTo>
                  <a:lnTo>
                    <a:pt x="7645" y="2072"/>
                  </a:lnTo>
                  <a:lnTo>
                    <a:pt x="7122" y="2371"/>
                  </a:lnTo>
                  <a:lnTo>
                    <a:pt x="6616" y="2686"/>
                  </a:lnTo>
                  <a:lnTo>
                    <a:pt x="6127" y="3017"/>
                  </a:lnTo>
                  <a:lnTo>
                    <a:pt x="5655" y="3363"/>
                  </a:lnTo>
                  <a:lnTo>
                    <a:pt x="5200" y="3726"/>
                  </a:lnTo>
                  <a:lnTo>
                    <a:pt x="4761" y="4104"/>
                  </a:lnTo>
                  <a:lnTo>
                    <a:pt x="4340" y="4499"/>
                  </a:lnTo>
                  <a:lnTo>
                    <a:pt x="3936" y="4896"/>
                  </a:lnTo>
                  <a:lnTo>
                    <a:pt x="3550" y="5305"/>
                  </a:lnTo>
                  <a:lnTo>
                    <a:pt x="3182" y="5726"/>
                  </a:lnTo>
                  <a:lnTo>
                    <a:pt x="2832" y="6159"/>
                  </a:lnTo>
                  <a:lnTo>
                    <a:pt x="2501" y="6603"/>
                  </a:lnTo>
                  <a:lnTo>
                    <a:pt x="2187" y="7059"/>
                  </a:lnTo>
                  <a:lnTo>
                    <a:pt x="1891" y="7526"/>
                  </a:lnTo>
                  <a:lnTo>
                    <a:pt x="1613" y="8005"/>
                  </a:lnTo>
                  <a:lnTo>
                    <a:pt x="1353" y="8496"/>
                  </a:lnTo>
                  <a:lnTo>
                    <a:pt x="1111" y="8998"/>
                  </a:lnTo>
                  <a:lnTo>
                    <a:pt x="900" y="9506"/>
                  </a:lnTo>
                  <a:lnTo>
                    <a:pt x="711" y="10014"/>
                  </a:lnTo>
                  <a:lnTo>
                    <a:pt x="544" y="10522"/>
                  </a:lnTo>
                  <a:lnTo>
                    <a:pt x="400" y="11031"/>
                  </a:lnTo>
                  <a:lnTo>
                    <a:pt x="277" y="11539"/>
                  </a:lnTo>
                  <a:lnTo>
                    <a:pt x="177" y="12047"/>
                  </a:lnTo>
                  <a:lnTo>
                    <a:pt x="100" y="12555"/>
                  </a:lnTo>
                  <a:lnTo>
                    <a:pt x="44" y="13063"/>
                  </a:lnTo>
                  <a:lnTo>
                    <a:pt x="11" y="13571"/>
                  </a:lnTo>
                  <a:lnTo>
                    <a:pt x="0" y="14079"/>
                  </a:lnTo>
                  <a:lnTo>
                    <a:pt x="9" y="14789"/>
                  </a:lnTo>
                  <a:lnTo>
                    <a:pt x="38" y="15498"/>
                  </a:lnTo>
                  <a:lnTo>
                    <a:pt x="85" y="16207"/>
                  </a:lnTo>
                  <a:lnTo>
                    <a:pt x="152" y="16917"/>
                  </a:lnTo>
                  <a:lnTo>
                    <a:pt x="238" y="17626"/>
                  </a:lnTo>
                  <a:lnTo>
                    <a:pt x="343" y="18335"/>
                  </a:lnTo>
                  <a:lnTo>
                    <a:pt x="466" y="19044"/>
                  </a:lnTo>
                  <a:lnTo>
                    <a:pt x="609" y="19754"/>
                  </a:lnTo>
                  <a:lnTo>
                    <a:pt x="771" y="20463"/>
                  </a:lnTo>
                  <a:lnTo>
                    <a:pt x="952" y="21172"/>
                  </a:lnTo>
                  <a:lnTo>
                    <a:pt x="1162" y="21864"/>
                  </a:lnTo>
                  <a:lnTo>
                    <a:pt x="1391" y="22542"/>
                  </a:lnTo>
                  <a:lnTo>
                    <a:pt x="1637" y="23207"/>
                  </a:lnTo>
                  <a:lnTo>
                    <a:pt x="1901" y="23857"/>
                  </a:lnTo>
                  <a:lnTo>
                    <a:pt x="2183" y="24494"/>
                  </a:lnTo>
                  <a:lnTo>
                    <a:pt x="2483" y="25117"/>
                  </a:lnTo>
                  <a:lnTo>
                    <a:pt x="2801" y="25726"/>
                  </a:lnTo>
                  <a:lnTo>
                    <a:pt x="3137" y="26322"/>
                  </a:lnTo>
                  <a:lnTo>
                    <a:pt x="3491" y="26903"/>
                  </a:lnTo>
                  <a:lnTo>
                    <a:pt x="3864" y="27471"/>
                  </a:lnTo>
                  <a:lnTo>
                    <a:pt x="4265" y="28022"/>
                  </a:lnTo>
                  <a:lnTo>
                    <a:pt x="4685" y="28553"/>
                  </a:lnTo>
                  <a:lnTo>
                    <a:pt x="5124" y="29064"/>
                  </a:lnTo>
                  <a:lnTo>
                    <a:pt x="5583" y="29555"/>
                  </a:lnTo>
                  <a:lnTo>
                    <a:pt x="6060" y="30025"/>
                  </a:lnTo>
                  <a:lnTo>
                    <a:pt x="6557" y="30476"/>
                  </a:lnTo>
                  <a:lnTo>
                    <a:pt x="7072" y="30906"/>
                  </a:lnTo>
                  <a:lnTo>
                    <a:pt x="7607" y="31316"/>
                  </a:lnTo>
                  <a:lnTo>
                    <a:pt x="8161" y="31706"/>
                  </a:lnTo>
                  <a:lnTo>
                    <a:pt x="8733" y="32076"/>
                  </a:lnTo>
                  <a:lnTo>
                    <a:pt x="9325" y="32408"/>
                  </a:lnTo>
                  <a:lnTo>
                    <a:pt x="9936" y="32705"/>
                  </a:lnTo>
                  <a:lnTo>
                    <a:pt x="10566" y="32967"/>
                  </a:lnTo>
                  <a:lnTo>
                    <a:pt x="11215" y="33194"/>
                  </a:lnTo>
                  <a:lnTo>
                    <a:pt x="11883" y="33386"/>
                  </a:lnTo>
                  <a:lnTo>
                    <a:pt x="12570" y="33544"/>
                  </a:lnTo>
                  <a:lnTo>
                    <a:pt x="13276" y="33666"/>
                  </a:lnTo>
                  <a:lnTo>
                    <a:pt x="14001" y="33753"/>
                  </a:lnTo>
                  <a:lnTo>
                    <a:pt x="14745" y="338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801539" y="2828410"/>
              <a:ext cx="26254" cy="8892"/>
            </a:xfrm>
            <a:custGeom>
              <a:avLst/>
              <a:pathLst>
                <a:path w="26254" h="8892">
                  <a:moveTo>
                    <a:pt x="0" y="8892"/>
                  </a:moveTo>
                  <a:lnTo>
                    <a:pt x="0" y="0"/>
                  </a:lnTo>
                  <a:lnTo>
                    <a:pt x="26254" y="0"/>
                  </a:lnTo>
                  <a:lnTo>
                    <a:pt x="26254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841503" y="2784529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896976" y="2783312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906769" y="2791569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7956578" y="2774261"/>
              <a:ext cx="99088" cy="53355"/>
            </a:xfrm>
            <a:custGeom>
              <a:avLst/>
              <a:pathLst>
                <a:path w="99088" h="53355">
                  <a:moveTo>
                    <a:pt x="48274" y="0"/>
                  </a:moveTo>
                  <a:lnTo>
                    <a:pt x="57166" y="2117"/>
                  </a:lnTo>
                  <a:lnTo>
                    <a:pt x="55049" y="5928"/>
                  </a:lnTo>
                  <a:lnTo>
                    <a:pt x="58157" y="11018"/>
                  </a:lnTo>
                  <a:lnTo>
                    <a:pt x="61553" y="15786"/>
                  </a:lnTo>
                  <a:lnTo>
                    <a:pt x="65237" y="20232"/>
                  </a:lnTo>
                  <a:lnTo>
                    <a:pt x="69209" y="24357"/>
                  </a:lnTo>
                  <a:lnTo>
                    <a:pt x="73469" y="28159"/>
                  </a:lnTo>
                  <a:lnTo>
                    <a:pt x="78017" y="31640"/>
                  </a:lnTo>
                  <a:lnTo>
                    <a:pt x="82853" y="34799"/>
                  </a:lnTo>
                  <a:lnTo>
                    <a:pt x="87977" y="37636"/>
                  </a:lnTo>
                  <a:lnTo>
                    <a:pt x="93389" y="40152"/>
                  </a:lnTo>
                  <a:lnTo>
                    <a:pt x="99088" y="42345"/>
                  </a:lnTo>
                  <a:lnTo>
                    <a:pt x="94007" y="51661"/>
                  </a:lnTo>
                  <a:lnTo>
                    <a:pt x="88460" y="49074"/>
                  </a:lnTo>
                  <a:lnTo>
                    <a:pt x="83166" y="46224"/>
                  </a:lnTo>
                  <a:lnTo>
                    <a:pt x="78127" y="43112"/>
                  </a:lnTo>
                  <a:lnTo>
                    <a:pt x="73342" y="39737"/>
                  </a:lnTo>
                  <a:lnTo>
                    <a:pt x="68811" y="36099"/>
                  </a:lnTo>
                  <a:lnTo>
                    <a:pt x="64534" y="32199"/>
                  </a:lnTo>
                  <a:lnTo>
                    <a:pt x="60512" y="28037"/>
                  </a:lnTo>
                  <a:lnTo>
                    <a:pt x="56743" y="23611"/>
                  </a:lnTo>
                  <a:lnTo>
                    <a:pt x="53228" y="18924"/>
                  </a:lnTo>
                  <a:lnTo>
                    <a:pt x="49967" y="13974"/>
                  </a:lnTo>
                  <a:lnTo>
                    <a:pt x="46478" y="18712"/>
                  </a:lnTo>
                  <a:lnTo>
                    <a:pt x="42786" y="23273"/>
                  </a:lnTo>
                  <a:lnTo>
                    <a:pt x="38890" y="27655"/>
                  </a:lnTo>
                  <a:lnTo>
                    <a:pt x="34791" y="31860"/>
                  </a:lnTo>
                  <a:lnTo>
                    <a:pt x="30488" y="35887"/>
                  </a:lnTo>
                  <a:lnTo>
                    <a:pt x="25983" y="39737"/>
                  </a:lnTo>
                  <a:lnTo>
                    <a:pt x="21274" y="43408"/>
                  </a:lnTo>
                  <a:lnTo>
                    <a:pt x="16362" y="46902"/>
                  </a:lnTo>
                  <a:lnTo>
                    <a:pt x="11247" y="50217"/>
                  </a:lnTo>
                  <a:lnTo>
                    <a:pt x="5928" y="53355"/>
                  </a:lnTo>
                  <a:lnTo>
                    <a:pt x="0" y="46580"/>
                  </a:lnTo>
                  <a:lnTo>
                    <a:pt x="3722" y="44306"/>
                  </a:lnTo>
                  <a:lnTo>
                    <a:pt x="7266" y="42057"/>
                  </a:lnTo>
                  <a:lnTo>
                    <a:pt x="10633" y="39834"/>
                  </a:lnTo>
                  <a:lnTo>
                    <a:pt x="13821" y="37636"/>
                  </a:lnTo>
                  <a:lnTo>
                    <a:pt x="16832" y="35464"/>
                  </a:lnTo>
                  <a:lnTo>
                    <a:pt x="19665" y="33317"/>
                  </a:lnTo>
                  <a:lnTo>
                    <a:pt x="22320" y="31196"/>
                  </a:lnTo>
                  <a:lnTo>
                    <a:pt x="24797" y="29099"/>
                  </a:lnTo>
                  <a:lnTo>
                    <a:pt x="27097" y="27029"/>
                  </a:lnTo>
                  <a:lnTo>
                    <a:pt x="29218" y="24983"/>
                  </a:lnTo>
                  <a:lnTo>
                    <a:pt x="31238" y="22904"/>
                  </a:lnTo>
                  <a:lnTo>
                    <a:pt x="33232" y="20732"/>
                  </a:lnTo>
                  <a:lnTo>
                    <a:pt x="35201" y="18466"/>
                  </a:lnTo>
                  <a:lnTo>
                    <a:pt x="37145" y="16108"/>
                  </a:lnTo>
                  <a:lnTo>
                    <a:pt x="39063" y="13656"/>
                  </a:lnTo>
                  <a:lnTo>
                    <a:pt x="40956" y="11111"/>
                  </a:lnTo>
                  <a:lnTo>
                    <a:pt x="42824" y="8473"/>
                  </a:lnTo>
                  <a:lnTo>
                    <a:pt x="44666" y="5742"/>
                  </a:lnTo>
                  <a:lnTo>
                    <a:pt x="46482" y="29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001464" y="2810254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768549" y="3557380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766855" y="3592526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793533" y="3559497"/>
              <a:ext cx="67753" cy="74528"/>
            </a:xfrm>
            <a:custGeom>
              <a:avLst/>
              <a:pathLst>
                <a:path w="67753" h="74528">
                  <a:moveTo>
                    <a:pt x="5081" y="0"/>
                  </a:moveTo>
                  <a:lnTo>
                    <a:pt x="67753" y="0"/>
                  </a:lnTo>
                  <a:lnTo>
                    <a:pt x="67753" y="8045"/>
                  </a:lnTo>
                  <a:lnTo>
                    <a:pt x="43616" y="8045"/>
                  </a:lnTo>
                  <a:lnTo>
                    <a:pt x="43184" y="8981"/>
                  </a:lnTo>
                  <a:lnTo>
                    <a:pt x="42735" y="9925"/>
                  </a:lnTo>
                  <a:lnTo>
                    <a:pt x="42269" y="10878"/>
                  </a:lnTo>
                  <a:lnTo>
                    <a:pt x="41786" y="11839"/>
                  </a:lnTo>
                  <a:lnTo>
                    <a:pt x="41287" y="12809"/>
                  </a:lnTo>
                  <a:lnTo>
                    <a:pt x="40770" y="13787"/>
                  </a:lnTo>
                  <a:lnTo>
                    <a:pt x="40236" y="14774"/>
                  </a:lnTo>
                  <a:lnTo>
                    <a:pt x="39686" y="15769"/>
                  </a:lnTo>
                  <a:lnTo>
                    <a:pt x="39118" y="16773"/>
                  </a:lnTo>
                  <a:lnTo>
                    <a:pt x="38534" y="17785"/>
                  </a:lnTo>
                  <a:lnTo>
                    <a:pt x="38534" y="74528"/>
                  </a:lnTo>
                  <a:lnTo>
                    <a:pt x="30065" y="74528"/>
                  </a:lnTo>
                  <a:lnTo>
                    <a:pt x="30065" y="30488"/>
                  </a:lnTo>
                  <a:lnTo>
                    <a:pt x="20325" y="41922"/>
                  </a:lnTo>
                  <a:lnTo>
                    <a:pt x="18966" y="43429"/>
                  </a:lnTo>
                  <a:lnTo>
                    <a:pt x="17598" y="44903"/>
                  </a:lnTo>
                  <a:lnTo>
                    <a:pt x="16222" y="46343"/>
                  </a:lnTo>
                  <a:lnTo>
                    <a:pt x="14837" y="47749"/>
                  </a:lnTo>
                  <a:lnTo>
                    <a:pt x="13444" y="49121"/>
                  </a:lnTo>
                  <a:lnTo>
                    <a:pt x="12043" y="50459"/>
                  </a:lnTo>
                  <a:lnTo>
                    <a:pt x="10633" y="51763"/>
                  </a:lnTo>
                  <a:lnTo>
                    <a:pt x="9214" y="53033"/>
                  </a:lnTo>
                  <a:lnTo>
                    <a:pt x="7787" y="54270"/>
                  </a:lnTo>
                  <a:lnTo>
                    <a:pt x="6351" y="55472"/>
                  </a:lnTo>
                  <a:lnTo>
                    <a:pt x="0" y="48697"/>
                  </a:lnTo>
                  <a:lnTo>
                    <a:pt x="3925" y="45623"/>
                  </a:lnTo>
                  <a:lnTo>
                    <a:pt x="7740" y="42328"/>
                  </a:lnTo>
                  <a:lnTo>
                    <a:pt x="11446" y="38814"/>
                  </a:lnTo>
                  <a:lnTo>
                    <a:pt x="15041" y="35079"/>
                  </a:lnTo>
                  <a:lnTo>
                    <a:pt x="18526" y="31124"/>
                  </a:lnTo>
                  <a:lnTo>
                    <a:pt x="21901" y="26948"/>
                  </a:lnTo>
                  <a:lnTo>
                    <a:pt x="25166" y="22553"/>
                  </a:lnTo>
                  <a:lnTo>
                    <a:pt x="28320" y="17937"/>
                  </a:lnTo>
                  <a:lnTo>
                    <a:pt x="31365" y="13101"/>
                  </a:lnTo>
                  <a:lnTo>
                    <a:pt x="34300" y="8045"/>
                  </a:lnTo>
                  <a:lnTo>
                    <a:pt x="5081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836726" y="3586175"/>
              <a:ext cx="26677" cy="28371"/>
            </a:xfrm>
            <a:custGeom>
              <a:avLst/>
              <a:pathLst>
                <a:path w="26677" h="28371">
                  <a:moveTo>
                    <a:pt x="6775" y="0"/>
                  </a:moveTo>
                  <a:lnTo>
                    <a:pt x="9032" y="2125"/>
                  </a:lnTo>
                  <a:lnTo>
                    <a:pt x="11230" y="4268"/>
                  </a:lnTo>
                  <a:lnTo>
                    <a:pt x="13368" y="6428"/>
                  </a:lnTo>
                  <a:lnTo>
                    <a:pt x="15447" y="8604"/>
                  </a:lnTo>
                  <a:lnTo>
                    <a:pt x="17467" y="10798"/>
                  </a:lnTo>
                  <a:lnTo>
                    <a:pt x="19428" y="13008"/>
                  </a:lnTo>
                  <a:lnTo>
                    <a:pt x="21329" y="15235"/>
                  </a:lnTo>
                  <a:lnTo>
                    <a:pt x="23171" y="17480"/>
                  </a:lnTo>
                  <a:lnTo>
                    <a:pt x="24954" y="19741"/>
                  </a:lnTo>
                  <a:lnTo>
                    <a:pt x="26677" y="22019"/>
                  </a:lnTo>
                  <a:lnTo>
                    <a:pt x="20325" y="28371"/>
                  </a:lnTo>
                  <a:lnTo>
                    <a:pt x="18598" y="25852"/>
                  </a:lnTo>
                  <a:lnTo>
                    <a:pt x="16802" y="23374"/>
                  </a:lnTo>
                  <a:lnTo>
                    <a:pt x="14939" y="20939"/>
                  </a:lnTo>
                  <a:lnTo>
                    <a:pt x="13008" y="18547"/>
                  </a:lnTo>
                  <a:lnTo>
                    <a:pt x="11009" y="16197"/>
                  </a:lnTo>
                  <a:lnTo>
                    <a:pt x="8943" y="13889"/>
                  </a:lnTo>
                  <a:lnTo>
                    <a:pt x="6809" y="11623"/>
                  </a:lnTo>
                  <a:lnTo>
                    <a:pt x="4607" y="9400"/>
                  </a:lnTo>
                  <a:lnTo>
                    <a:pt x="2337" y="7219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876531" y="3554839"/>
              <a:ext cx="95701" cy="80033"/>
            </a:xfrm>
            <a:custGeom>
              <a:avLst/>
              <a:pathLst>
                <a:path w="95701" h="80033">
                  <a:moveTo>
                    <a:pt x="45733" y="0"/>
                  </a:moveTo>
                  <a:lnTo>
                    <a:pt x="54202" y="0"/>
                  </a:lnTo>
                  <a:lnTo>
                    <a:pt x="53355" y="7622"/>
                  </a:lnTo>
                  <a:lnTo>
                    <a:pt x="90619" y="7622"/>
                  </a:lnTo>
                  <a:lnTo>
                    <a:pt x="90619" y="15244"/>
                  </a:lnTo>
                  <a:lnTo>
                    <a:pt x="52085" y="15244"/>
                  </a:lnTo>
                  <a:lnTo>
                    <a:pt x="51238" y="21596"/>
                  </a:lnTo>
                  <a:lnTo>
                    <a:pt x="80880" y="21596"/>
                  </a:lnTo>
                  <a:lnTo>
                    <a:pt x="80880" y="72411"/>
                  </a:lnTo>
                  <a:lnTo>
                    <a:pt x="95701" y="72411"/>
                  </a:lnTo>
                  <a:lnTo>
                    <a:pt x="95701" y="80033"/>
                  </a:lnTo>
                  <a:lnTo>
                    <a:pt x="0" y="80033"/>
                  </a:lnTo>
                  <a:lnTo>
                    <a:pt x="0" y="72411"/>
                  </a:lnTo>
                  <a:lnTo>
                    <a:pt x="16091" y="72411"/>
                  </a:lnTo>
                  <a:lnTo>
                    <a:pt x="16091" y="21596"/>
                  </a:lnTo>
                  <a:lnTo>
                    <a:pt x="42769" y="21596"/>
                  </a:lnTo>
                  <a:lnTo>
                    <a:pt x="43616" y="15244"/>
                  </a:lnTo>
                  <a:lnTo>
                    <a:pt x="3811" y="15244"/>
                  </a:lnTo>
                  <a:lnTo>
                    <a:pt x="3811" y="7622"/>
                  </a:lnTo>
                  <a:lnTo>
                    <a:pt x="44886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900668" y="3584057"/>
              <a:ext cx="48697" cy="5928"/>
            </a:xfrm>
            <a:custGeom>
              <a:avLst/>
              <a:pathLst>
                <a:path w="48697" h="5928">
                  <a:moveTo>
                    <a:pt x="48697" y="5928"/>
                  </a:moveTo>
                  <a:lnTo>
                    <a:pt x="48697" y="0"/>
                  </a:lnTo>
                  <a:lnTo>
                    <a:pt x="0" y="0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900668" y="3596338"/>
              <a:ext cx="48697" cy="6351"/>
            </a:xfrm>
            <a:custGeom>
              <a:avLst/>
              <a:pathLst>
                <a:path w="48697" h="6351">
                  <a:moveTo>
                    <a:pt x="0" y="6351"/>
                  </a:moveTo>
                  <a:lnTo>
                    <a:pt x="48697" y="6351"/>
                  </a:lnTo>
                  <a:lnTo>
                    <a:pt x="486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900668" y="3609041"/>
              <a:ext cx="48697" cy="5928"/>
            </a:xfrm>
            <a:custGeom>
              <a:avLst/>
              <a:pathLst>
                <a:path w="48697" h="5928">
                  <a:moveTo>
                    <a:pt x="0" y="5928"/>
                  </a:moveTo>
                  <a:lnTo>
                    <a:pt x="48697" y="5928"/>
                  </a:lnTo>
                  <a:lnTo>
                    <a:pt x="486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900668" y="3621322"/>
              <a:ext cx="48697" cy="5928"/>
            </a:xfrm>
            <a:custGeom>
              <a:avLst/>
              <a:pathLst>
                <a:path w="48697" h="5928">
                  <a:moveTo>
                    <a:pt x="0" y="5928"/>
                  </a:moveTo>
                  <a:lnTo>
                    <a:pt x="48697" y="5928"/>
                  </a:lnTo>
                  <a:lnTo>
                    <a:pt x="486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879918" y="3636143"/>
              <a:ext cx="35570" cy="16938"/>
            </a:xfrm>
            <a:custGeom>
              <a:avLst/>
              <a:pathLst>
                <a:path w="35570" h="16938">
                  <a:moveTo>
                    <a:pt x="28371" y="0"/>
                  </a:moveTo>
                  <a:lnTo>
                    <a:pt x="35570" y="5928"/>
                  </a:lnTo>
                  <a:lnTo>
                    <a:pt x="32978" y="7258"/>
                  </a:lnTo>
                  <a:lnTo>
                    <a:pt x="30285" y="8536"/>
                  </a:lnTo>
                  <a:lnTo>
                    <a:pt x="27490" y="9764"/>
                  </a:lnTo>
                  <a:lnTo>
                    <a:pt x="24594" y="10942"/>
                  </a:lnTo>
                  <a:lnTo>
                    <a:pt x="21596" y="12068"/>
                  </a:lnTo>
                  <a:lnTo>
                    <a:pt x="18496" y="13144"/>
                  </a:lnTo>
                  <a:lnTo>
                    <a:pt x="15295" y="14168"/>
                  </a:lnTo>
                  <a:lnTo>
                    <a:pt x="11992" y="15142"/>
                  </a:lnTo>
                  <a:lnTo>
                    <a:pt x="8587" y="16065"/>
                  </a:lnTo>
                  <a:lnTo>
                    <a:pt x="5081" y="16938"/>
                  </a:lnTo>
                  <a:lnTo>
                    <a:pt x="0" y="9739"/>
                  </a:lnTo>
                  <a:lnTo>
                    <a:pt x="3103" y="9032"/>
                  </a:lnTo>
                  <a:lnTo>
                    <a:pt x="6148" y="8265"/>
                  </a:lnTo>
                  <a:lnTo>
                    <a:pt x="9133" y="7440"/>
                  </a:lnTo>
                  <a:lnTo>
                    <a:pt x="12060" y="6555"/>
                  </a:lnTo>
                  <a:lnTo>
                    <a:pt x="14926" y="5610"/>
                  </a:lnTo>
                  <a:lnTo>
                    <a:pt x="17734" y="4607"/>
                  </a:lnTo>
                  <a:lnTo>
                    <a:pt x="20482" y="3544"/>
                  </a:lnTo>
                  <a:lnTo>
                    <a:pt x="23171" y="2422"/>
                  </a:lnTo>
                  <a:lnTo>
                    <a:pt x="25801" y="12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931580" y="3636566"/>
              <a:ext cx="36417" cy="16514"/>
            </a:xfrm>
            <a:custGeom>
              <a:avLst/>
              <a:pathLst>
                <a:path w="36417" h="16514">
                  <a:moveTo>
                    <a:pt x="5081" y="0"/>
                  </a:moveTo>
                  <a:lnTo>
                    <a:pt x="8215" y="618"/>
                  </a:lnTo>
                  <a:lnTo>
                    <a:pt x="11348" y="1287"/>
                  </a:lnTo>
                  <a:lnTo>
                    <a:pt x="14482" y="2007"/>
                  </a:lnTo>
                  <a:lnTo>
                    <a:pt x="17615" y="2777"/>
                  </a:lnTo>
                  <a:lnTo>
                    <a:pt x="20749" y="3599"/>
                  </a:lnTo>
                  <a:lnTo>
                    <a:pt x="23882" y="4471"/>
                  </a:lnTo>
                  <a:lnTo>
                    <a:pt x="27016" y="5394"/>
                  </a:lnTo>
                  <a:lnTo>
                    <a:pt x="30150" y="6368"/>
                  </a:lnTo>
                  <a:lnTo>
                    <a:pt x="33283" y="7393"/>
                  </a:lnTo>
                  <a:lnTo>
                    <a:pt x="36417" y="8469"/>
                  </a:lnTo>
                  <a:lnTo>
                    <a:pt x="31759" y="16514"/>
                  </a:lnTo>
                  <a:lnTo>
                    <a:pt x="28621" y="15197"/>
                  </a:lnTo>
                  <a:lnTo>
                    <a:pt x="25475" y="13957"/>
                  </a:lnTo>
                  <a:lnTo>
                    <a:pt x="22320" y="12792"/>
                  </a:lnTo>
                  <a:lnTo>
                    <a:pt x="19157" y="11704"/>
                  </a:lnTo>
                  <a:lnTo>
                    <a:pt x="15985" y="10692"/>
                  </a:lnTo>
                  <a:lnTo>
                    <a:pt x="12805" y="9756"/>
                  </a:lnTo>
                  <a:lnTo>
                    <a:pt x="9616" y="8896"/>
                  </a:lnTo>
                  <a:lnTo>
                    <a:pt x="6419" y="8113"/>
                  </a:lnTo>
                  <a:lnTo>
                    <a:pt x="3214" y="7406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990441" y="3555262"/>
              <a:ext cx="26254" cy="19902"/>
            </a:xfrm>
            <a:custGeom>
              <a:avLst/>
              <a:pathLst>
                <a:path w="26254" h="19902">
                  <a:moveTo>
                    <a:pt x="5928" y="0"/>
                  </a:moveTo>
                  <a:lnTo>
                    <a:pt x="8113" y="1117"/>
                  </a:lnTo>
                  <a:lnTo>
                    <a:pt x="10264" y="2269"/>
                  </a:lnTo>
                  <a:lnTo>
                    <a:pt x="12381" y="3455"/>
                  </a:lnTo>
                  <a:lnTo>
                    <a:pt x="14465" y="4674"/>
                  </a:lnTo>
                  <a:lnTo>
                    <a:pt x="16514" y="5928"/>
                  </a:lnTo>
                  <a:lnTo>
                    <a:pt x="18530" y="7215"/>
                  </a:lnTo>
                  <a:lnTo>
                    <a:pt x="20512" y="8536"/>
                  </a:lnTo>
                  <a:lnTo>
                    <a:pt x="22460" y="9891"/>
                  </a:lnTo>
                  <a:lnTo>
                    <a:pt x="24374" y="11280"/>
                  </a:lnTo>
                  <a:lnTo>
                    <a:pt x="26254" y="12703"/>
                  </a:lnTo>
                  <a:lnTo>
                    <a:pt x="20325" y="19902"/>
                  </a:lnTo>
                  <a:lnTo>
                    <a:pt x="18369" y="18314"/>
                  </a:lnTo>
                  <a:lnTo>
                    <a:pt x="16396" y="16768"/>
                  </a:lnTo>
                  <a:lnTo>
                    <a:pt x="14406" y="15265"/>
                  </a:lnTo>
                  <a:lnTo>
                    <a:pt x="12398" y="13804"/>
                  </a:lnTo>
                  <a:lnTo>
                    <a:pt x="10374" y="12386"/>
                  </a:lnTo>
                  <a:lnTo>
                    <a:pt x="8333" y="11009"/>
                  </a:lnTo>
                  <a:lnTo>
                    <a:pt x="6275" y="9675"/>
                  </a:lnTo>
                  <a:lnTo>
                    <a:pt x="4200" y="8384"/>
                  </a:lnTo>
                  <a:lnTo>
                    <a:pt x="2108" y="713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985359" y="3580670"/>
              <a:ext cx="24983" cy="19055"/>
            </a:xfrm>
            <a:custGeom>
              <a:avLst/>
              <a:pathLst>
                <a:path w="24983" h="19055">
                  <a:moveTo>
                    <a:pt x="5928" y="0"/>
                  </a:moveTo>
                  <a:lnTo>
                    <a:pt x="7948" y="1033"/>
                  </a:lnTo>
                  <a:lnTo>
                    <a:pt x="9942" y="2100"/>
                  </a:lnTo>
                  <a:lnTo>
                    <a:pt x="11911" y="3201"/>
                  </a:lnTo>
                  <a:lnTo>
                    <a:pt x="13855" y="4336"/>
                  </a:lnTo>
                  <a:lnTo>
                    <a:pt x="15773" y="5504"/>
                  </a:lnTo>
                  <a:lnTo>
                    <a:pt x="17666" y="6707"/>
                  </a:lnTo>
                  <a:lnTo>
                    <a:pt x="19534" y="7944"/>
                  </a:lnTo>
                  <a:lnTo>
                    <a:pt x="21376" y="9214"/>
                  </a:lnTo>
                  <a:lnTo>
                    <a:pt x="23192" y="10518"/>
                  </a:lnTo>
                  <a:lnTo>
                    <a:pt x="24983" y="11856"/>
                  </a:lnTo>
                  <a:lnTo>
                    <a:pt x="19055" y="19055"/>
                  </a:lnTo>
                  <a:lnTo>
                    <a:pt x="17264" y="17552"/>
                  </a:lnTo>
                  <a:lnTo>
                    <a:pt x="15447" y="16091"/>
                  </a:lnTo>
                  <a:lnTo>
                    <a:pt x="13605" y="14672"/>
                  </a:lnTo>
                  <a:lnTo>
                    <a:pt x="11738" y="13296"/>
                  </a:lnTo>
                  <a:lnTo>
                    <a:pt x="9845" y="11962"/>
                  </a:lnTo>
                  <a:lnTo>
                    <a:pt x="7927" y="10671"/>
                  </a:lnTo>
                  <a:lnTo>
                    <a:pt x="5983" y="9421"/>
                  </a:lnTo>
                  <a:lnTo>
                    <a:pt x="4014" y="8215"/>
                  </a:lnTo>
                  <a:lnTo>
                    <a:pt x="2019" y="7050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984089" y="3608194"/>
              <a:ext cx="27524" cy="44039"/>
            </a:xfrm>
            <a:custGeom>
              <a:avLst/>
              <a:pathLst>
                <a:path w="27524" h="44039">
                  <a:moveTo>
                    <a:pt x="20325" y="0"/>
                  </a:moveTo>
                  <a:lnTo>
                    <a:pt x="27524" y="5504"/>
                  </a:lnTo>
                  <a:lnTo>
                    <a:pt x="26110" y="9472"/>
                  </a:lnTo>
                  <a:lnTo>
                    <a:pt x="24577" y="13415"/>
                  </a:lnTo>
                  <a:lnTo>
                    <a:pt x="22925" y="17332"/>
                  </a:lnTo>
                  <a:lnTo>
                    <a:pt x="21155" y="21223"/>
                  </a:lnTo>
                  <a:lnTo>
                    <a:pt x="19267" y="25089"/>
                  </a:lnTo>
                  <a:lnTo>
                    <a:pt x="17260" y="28930"/>
                  </a:lnTo>
                  <a:lnTo>
                    <a:pt x="15134" y="32745"/>
                  </a:lnTo>
                  <a:lnTo>
                    <a:pt x="12890" y="36535"/>
                  </a:lnTo>
                  <a:lnTo>
                    <a:pt x="10527" y="40300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89" y="34452"/>
                  </a:lnTo>
                  <a:lnTo>
                    <a:pt x="4878" y="30759"/>
                  </a:lnTo>
                  <a:lnTo>
                    <a:pt x="7164" y="27033"/>
                  </a:lnTo>
                  <a:lnTo>
                    <a:pt x="9349" y="23273"/>
                  </a:lnTo>
                  <a:lnTo>
                    <a:pt x="11433" y="19479"/>
                  </a:lnTo>
                  <a:lnTo>
                    <a:pt x="13415" y="15650"/>
                  </a:lnTo>
                  <a:lnTo>
                    <a:pt x="15295" y="11789"/>
                  </a:lnTo>
                  <a:lnTo>
                    <a:pt x="17073" y="7893"/>
                  </a:lnTo>
                  <a:lnTo>
                    <a:pt x="18750" y="39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014578" y="3558226"/>
              <a:ext cx="66059" cy="40228"/>
            </a:xfrm>
            <a:custGeom>
              <a:avLst/>
              <a:pathLst>
                <a:path w="66059" h="40228">
                  <a:moveTo>
                    <a:pt x="50814" y="0"/>
                  </a:moveTo>
                  <a:lnTo>
                    <a:pt x="50814" y="25407"/>
                  </a:lnTo>
                  <a:lnTo>
                    <a:pt x="50848" y="26292"/>
                  </a:lnTo>
                  <a:lnTo>
                    <a:pt x="50950" y="27084"/>
                  </a:lnTo>
                  <a:lnTo>
                    <a:pt x="51119" y="27783"/>
                  </a:lnTo>
                  <a:lnTo>
                    <a:pt x="51356" y="28388"/>
                  </a:lnTo>
                  <a:lnTo>
                    <a:pt x="51661" y="28900"/>
                  </a:lnTo>
                  <a:lnTo>
                    <a:pt x="52034" y="29320"/>
                  </a:lnTo>
                  <a:lnTo>
                    <a:pt x="52474" y="29646"/>
                  </a:lnTo>
                  <a:lnTo>
                    <a:pt x="52982" y="29879"/>
                  </a:lnTo>
                  <a:lnTo>
                    <a:pt x="53558" y="30018"/>
                  </a:lnTo>
                  <a:lnTo>
                    <a:pt x="54202" y="30065"/>
                  </a:lnTo>
                  <a:lnTo>
                    <a:pt x="66059" y="30065"/>
                  </a:lnTo>
                  <a:lnTo>
                    <a:pt x="66059" y="37264"/>
                  </a:lnTo>
                  <a:lnTo>
                    <a:pt x="51661" y="37264"/>
                  </a:lnTo>
                  <a:lnTo>
                    <a:pt x="50753" y="37243"/>
                  </a:lnTo>
                  <a:lnTo>
                    <a:pt x="49891" y="37179"/>
                  </a:lnTo>
                  <a:lnTo>
                    <a:pt x="49076" y="37073"/>
                  </a:lnTo>
                  <a:lnTo>
                    <a:pt x="48307" y="36925"/>
                  </a:lnTo>
                  <a:lnTo>
                    <a:pt x="47585" y="36734"/>
                  </a:lnTo>
                  <a:lnTo>
                    <a:pt x="46910" y="36501"/>
                  </a:lnTo>
                  <a:lnTo>
                    <a:pt x="46281" y="36226"/>
                  </a:lnTo>
                  <a:lnTo>
                    <a:pt x="45699" y="35909"/>
                  </a:lnTo>
                  <a:lnTo>
                    <a:pt x="45163" y="35549"/>
                  </a:lnTo>
                  <a:lnTo>
                    <a:pt x="44674" y="35146"/>
                  </a:lnTo>
                  <a:lnTo>
                    <a:pt x="44232" y="34698"/>
                  </a:lnTo>
                  <a:lnTo>
                    <a:pt x="43836" y="34198"/>
                  </a:lnTo>
                  <a:lnTo>
                    <a:pt x="43486" y="33647"/>
                  </a:lnTo>
                  <a:lnTo>
                    <a:pt x="43184" y="33046"/>
                  </a:lnTo>
                  <a:lnTo>
                    <a:pt x="42927" y="32394"/>
                  </a:lnTo>
                  <a:lnTo>
                    <a:pt x="42718" y="31691"/>
                  </a:lnTo>
                  <a:lnTo>
                    <a:pt x="42555" y="30937"/>
                  </a:lnTo>
                  <a:lnTo>
                    <a:pt x="42438" y="30133"/>
                  </a:lnTo>
                  <a:lnTo>
                    <a:pt x="42368" y="29277"/>
                  </a:lnTo>
                  <a:lnTo>
                    <a:pt x="42345" y="28371"/>
                  </a:lnTo>
                  <a:lnTo>
                    <a:pt x="42345" y="8045"/>
                  </a:lnTo>
                  <a:lnTo>
                    <a:pt x="20749" y="8045"/>
                  </a:lnTo>
                  <a:lnTo>
                    <a:pt x="20554" y="10927"/>
                  </a:lnTo>
                  <a:lnTo>
                    <a:pt x="20308" y="13643"/>
                  </a:lnTo>
                  <a:lnTo>
                    <a:pt x="20012" y="16195"/>
                  </a:lnTo>
                  <a:lnTo>
                    <a:pt x="19665" y="18581"/>
                  </a:lnTo>
                  <a:lnTo>
                    <a:pt x="19267" y="20802"/>
                  </a:lnTo>
                  <a:lnTo>
                    <a:pt x="18818" y="22858"/>
                  </a:lnTo>
                  <a:lnTo>
                    <a:pt x="18318" y="24748"/>
                  </a:lnTo>
                  <a:lnTo>
                    <a:pt x="17768" y="26474"/>
                  </a:lnTo>
                  <a:lnTo>
                    <a:pt x="17166" y="28034"/>
                  </a:lnTo>
                  <a:lnTo>
                    <a:pt x="16514" y="29430"/>
                  </a:lnTo>
                  <a:lnTo>
                    <a:pt x="15794" y="30719"/>
                  </a:lnTo>
                  <a:lnTo>
                    <a:pt x="14990" y="31962"/>
                  </a:lnTo>
                  <a:lnTo>
                    <a:pt x="14101" y="33158"/>
                  </a:lnTo>
                  <a:lnTo>
                    <a:pt x="13127" y="34308"/>
                  </a:lnTo>
                  <a:lnTo>
                    <a:pt x="12068" y="35411"/>
                  </a:lnTo>
                  <a:lnTo>
                    <a:pt x="10925" y="36468"/>
                  </a:lnTo>
                  <a:lnTo>
                    <a:pt x="9697" y="37478"/>
                  </a:lnTo>
                  <a:lnTo>
                    <a:pt x="8384" y="38441"/>
                  </a:lnTo>
                  <a:lnTo>
                    <a:pt x="6987" y="39358"/>
                  </a:lnTo>
                  <a:lnTo>
                    <a:pt x="5504" y="40228"/>
                  </a:lnTo>
                  <a:lnTo>
                    <a:pt x="0" y="33876"/>
                  </a:lnTo>
                  <a:lnTo>
                    <a:pt x="1395" y="32934"/>
                  </a:lnTo>
                  <a:lnTo>
                    <a:pt x="2701" y="31971"/>
                  </a:lnTo>
                  <a:lnTo>
                    <a:pt x="3919" y="30986"/>
                  </a:lnTo>
                  <a:lnTo>
                    <a:pt x="5047" y="29980"/>
                  </a:lnTo>
                  <a:lnTo>
                    <a:pt x="6087" y="28953"/>
                  </a:lnTo>
                  <a:lnTo>
                    <a:pt x="7037" y="27905"/>
                  </a:lnTo>
                  <a:lnTo>
                    <a:pt x="7899" y="26836"/>
                  </a:lnTo>
                  <a:lnTo>
                    <a:pt x="8672" y="25746"/>
                  </a:lnTo>
                  <a:lnTo>
                    <a:pt x="9356" y="24634"/>
                  </a:lnTo>
                  <a:lnTo>
                    <a:pt x="9951" y="23501"/>
                  </a:lnTo>
                  <a:lnTo>
                    <a:pt x="10474" y="22237"/>
                  </a:lnTo>
                  <a:lnTo>
                    <a:pt x="10942" y="20732"/>
                  </a:lnTo>
                  <a:lnTo>
                    <a:pt x="11355" y="18985"/>
                  </a:lnTo>
                  <a:lnTo>
                    <a:pt x="11712" y="16997"/>
                  </a:lnTo>
                  <a:lnTo>
                    <a:pt x="12015" y="14768"/>
                  </a:lnTo>
                  <a:lnTo>
                    <a:pt x="12263" y="12297"/>
                  </a:lnTo>
                  <a:lnTo>
                    <a:pt x="12455" y="9584"/>
                  </a:lnTo>
                  <a:lnTo>
                    <a:pt x="12593" y="6631"/>
                  </a:lnTo>
                  <a:lnTo>
                    <a:pt x="12676" y="3436"/>
                  </a:lnTo>
                  <a:lnTo>
                    <a:pt x="1270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009920" y="3600572"/>
              <a:ext cx="71987" cy="52085"/>
            </a:xfrm>
            <a:custGeom>
              <a:avLst/>
              <a:pathLst>
                <a:path w="71987" h="52085">
                  <a:moveTo>
                    <a:pt x="12280" y="7622"/>
                  </a:moveTo>
                  <a:lnTo>
                    <a:pt x="8469" y="7622"/>
                  </a:lnTo>
                  <a:lnTo>
                    <a:pt x="8469" y="0"/>
                  </a:lnTo>
                  <a:lnTo>
                    <a:pt x="63095" y="0"/>
                  </a:lnTo>
                  <a:lnTo>
                    <a:pt x="62523" y="4230"/>
                  </a:lnTo>
                  <a:lnTo>
                    <a:pt x="61655" y="8282"/>
                  </a:lnTo>
                  <a:lnTo>
                    <a:pt x="60490" y="12157"/>
                  </a:lnTo>
                  <a:lnTo>
                    <a:pt x="59029" y="15854"/>
                  </a:lnTo>
                  <a:lnTo>
                    <a:pt x="57272" y="19373"/>
                  </a:lnTo>
                  <a:lnTo>
                    <a:pt x="55218" y="22714"/>
                  </a:lnTo>
                  <a:lnTo>
                    <a:pt x="52868" y="25877"/>
                  </a:lnTo>
                  <a:lnTo>
                    <a:pt x="50222" y="28862"/>
                  </a:lnTo>
                  <a:lnTo>
                    <a:pt x="47278" y="31670"/>
                  </a:lnTo>
                  <a:lnTo>
                    <a:pt x="44039" y="34300"/>
                  </a:lnTo>
                  <a:lnTo>
                    <a:pt x="46377" y="35604"/>
                  </a:lnTo>
                  <a:lnTo>
                    <a:pt x="48816" y="36806"/>
                  </a:lnTo>
                  <a:lnTo>
                    <a:pt x="51356" y="37907"/>
                  </a:lnTo>
                  <a:lnTo>
                    <a:pt x="53999" y="38907"/>
                  </a:lnTo>
                  <a:lnTo>
                    <a:pt x="56743" y="39804"/>
                  </a:lnTo>
                  <a:lnTo>
                    <a:pt x="59588" y="40601"/>
                  </a:lnTo>
                  <a:lnTo>
                    <a:pt x="62536" y="41295"/>
                  </a:lnTo>
                  <a:lnTo>
                    <a:pt x="65585" y="41888"/>
                  </a:lnTo>
                  <a:lnTo>
                    <a:pt x="68735" y="42379"/>
                  </a:lnTo>
                  <a:lnTo>
                    <a:pt x="71987" y="42769"/>
                  </a:lnTo>
                  <a:lnTo>
                    <a:pt x="67753" y="51238"/>
                  </a:lnTo>
                  <a:lnTo>
                    <a:pt x="64085" y="50509"/>
                  </a:lnTo>
                  <a:lnTo>
                    <a:pt x="60537" y="49679"/>
                  </a:lnTo>
                  <a:lnTo>
                    <a:pt x="57107" y="48748"/>
                  </a:lnTo>
                  <a:lnTo>
                    <a:pt x="53795" y="47715"/>
                  </a:lnTo>
                  <a:lnTo>
                    <a:pt x="50603" y="46580"/>
                  </a:lnTo>
                  <a:lnTo>
                    <a:pt x="47528" y="45343"/>
                  </a:lnTo>
                  <a:lnTo>
                    <a:pt x="44573" y="44005"/>
                  </a:lnTo>
                  <a:lnTo>
                    <a:pt x="41735" y="42565"/>
                  </a:lnTo>
                  <a:lnTo>
                    <a:pt x="39017" y="41024"/>
                  </a:lnTo>
                  <a:lnTo>
                    <a:pt x="36417" y="39381"/>
                  </a:lnTo>
                  <a:lnTo>
                    <a:pt x="33808" y="40956"/>
                  </a:lnTo>
                  <a:lnTo>
                    <a:pt x="31064" y="42464"/>
                  </a:lnTo>
                  <a:lnTo>
                    <a:pt x="28185" y="43904"/>
                  </a:lnTo>
                  <a:lnTo>
                    <a:pt x="25170" y="45276"/>
                  </a:lnTo>
                  <a:lnTo>
                    <a:pt x="22019" y="46580"/>
                  </a:lnTo>
                  <a:lnTo>
                    <a:pt x="18733" y="47816"/>
                  </a:lnTo>
                  <a:lnTo>
                    <a:pt x="15312" y="48985"/>
                  </a:lnTo>
                  <a:lnTo>
                    <a:pt x="11755" y="50086"/>
                  </a:lnTo>
                  <a:lnTo>
                    <a:pt x="8062" y="51119"/>
                  </a:lnTo>
                  <a:lnTo>
                    <a:pt x="4234" y="52085"/>
                  </a:lnTo>
                  <a:lnTo>
                    <a:pt x="0" y="44039"/>
                  </a:lnTo>
                  <a:lnTo>
                    <a:pt x="3650" y="43251"/>
                  </a:lnTo>
                  <a:lnTo>
                    <a:pt x="7147" y="42413"/>
                  </a:lnTo>
                  <a:lnTo>
                    <a:pt x="10493" y="41524"/>
                  </a:lnTo>
                  <a:lnTo>
                    <a:pt x="13686" y="40584"/>
                  </a:lnTo>
                  <a:lnTo>
                    <a:pt x="16726" y="39593"/>
                  </a:lnTo>
                  <a:lnTo>
                    <a:pt x="19614" y="38551"/>
                  </a:lnTo>
                  <a:lnTo>
                    <a:pt x="22350" y="37459"/>
                  </a:lnTo>
                  <a:lnTo>
                    <a:pt x="24933" y="36315"/>
                  </a:lnTo>
                  <a:lnTo>
                    <a:pt x="27363" y="35121"/>
                  </a:lnTo>
                  <a:lnTo>
                    <a:pt x="29641" y="33876"/>
                  </a:lnTo>
                  <a:lnTo>
                    <a:pt x="27486" y="31708"/>
                  </a:lnTo>
                  <a:lnTo>
                    <a:pt x="25424" y="29438"/>
                  </a:lnTo>
                  <a:lnTo>
                    <a:pt x="23455" y="27067"/>
                  </a:lnTo>
                  <a:lnTo>
                    <a:pt x="21579" y="24594"/>
                  </a:lnTo>
                  <a:lnTo>
                    <a:pt x="19796" y="22019"/>
                  </a:lnTo>
                  <a:lnTo>
                    <a:pt x="18107" y="19343"/>
                  </a:lnTo>
                  <a:lnTo>
                    <a:pt x="16510" y="16565"/>
                  </a:lnTo>
                  <a:lnTo>
                    <a:pt x="15007" y="13686"/>
                  </a:lnTo>
                  <a:lnTo>
                    <a:pt x="13597" y="107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030246" y="3608194"/>
              <a:ext cx="32182" cy="22019"/>
            </a:xfrm>
            <a:custGeom>
              <a:avLst/>
              <a:pathLst>
                <a:path w="32182" h="22019">
                  <a:moveTo>
                    <a:pt x="16938" y="22019"/>
                  </a:moveTo>
                  <a:lnTo>
                    <a:pt x="19301" y="20122"/>
                  </a:lnTo>
                  <a:lnTo>
                    <a:pt x="21477" y="18157"/>
                  </a:lnTo>
                  <a:lnTo>
                    <a:pt x="23467" y="16125"/>
                  </a:lnTo>
                  <a:lnTo>
                    <a:pt x="25271" y="14024"/>
                  </a:lnTo>
                  <a:lnTo>
                    <a:pt x="26889" y="11856"/>
                  </a:lnTo>
                  <a:lnTo>
                    <a:pt x="28320" y="9620"/>
                  </a:lnTo>
                  <a:lnTo>
                    <a:pt x="29565" y="7317"/>
                  </a:lnTo>
                  <a:lnTo>
                    <a:pt x="30624" y="4945"/>
                  </a:lnTo>
                  <a:lnTo>
                    <a:pt x="31496" y="2506"/>
                  </a:lnTo>
                  <a:lnTo>
                    <a:pt x="32182" y="0"/>
                  </a:lnTo>
                  <a:lnTo>
                    <a:pt x="0" y="0"/>
                  </a:lnTo>
                  <a:lnTo>
                    <a:pt x="1388" y="2583"/>
                  </a:lnTo>
                  <a:lnTo>
                    <a:pt x="2845" y="5081"/>
                  </a:lnTo>
                  <a:lnTo>
                    <a:pt x="4370" y="7495"/>
                  </a:lnTo>
                  <a:lnTo>
                    <a:pt x="5962" y="9824"/>
                  </a:lnTo>
                  <a:lnTo>
                    <a:pt x="7622" y="12068"/>
                  </a:lnTo>
                  <a:lnTo>
                    <a:pt x="9349" y="14228"/>
                  </a:lnTo>
                  <a:lnTo>
                    <a:pt x="11145" y="16303"/>
                  </a:lnTo>
                  <a:lnTo>
                    <a:pt x="13008" y="18293"/>
                  </a:lnTo>
                  <a:lnTo>
                    <a:pt x="14939" y="20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093341" y="3554415"/>
              <a:ext cx="94430" cy="98242"/>
            </a:xfrm>
            <a:custGeom>
              <a:avLst/>
              <a:pathLst>
                <a:path w="94430" h="98242">
                  <a:moveTo>
                    <a:pt x="1693" y="11856"/>
                  </a:moveTo>
                  <a:lnTo>
                    <a:pt x="33876" y="11856"/>
                  </a:lnTo>
                  <a:lnTo>
                    <a:pt x="34465" y="10671"/>
                  </a:lnTo>
                  <a:lnTo>
                    <a:pt x="35045" y="9485"/>
                  </a:lnTo>
                  <a:lnTo>
                    <a:pt x="35616" y="8299"/>
                  </a:lnTo>
                  <a:lnTo>
                    <a:pt x="36180" y="7114"/>
                  </a:lnTo>
                  <a:lnTo>
                    <a:pt x="36734" y="5928"/>
                  </a:lnTo>
                  <a:lnTo>
                    <a:pt x="37281" y="4742"/>
                  </a:lnTo>
                  <a:lnTo>
                    <a:pt x="37818" y="3557"/>
                  </a:lnTo>
                  <a:lnTo>
                    <a:pt x="38348" y="2371"/>
                  </a:lnTo>
                  <a:lnTo>
                    <a:pt x="38869" y="1185"/>
                  </a:lnTo>
                  <a:lnTo>
                    <a:pt x="39381" y="0"/>
                  </a:lnTo>
                  <a:lnTo>
                    <a:pt x="47427" y="1693"/>
                  </a:lnTo>
                  <a:lnTo>
                    <a:pt x="47084" y="2710"/>
                  </a:lnTo>
                  <a:lnTo>
                    <a:pt x="46732" y="3726"/>
                  </a:lnTo>
                  <a:lnTo>
                    <a:pt x="46372" y="4742"/>
                  </a:lnTo>
                  <a:lnTo>
                    <a:pt x="46004" y="5759"/>
                  </a:lnTo>
                  <a:lnTo>
                    <a:pt x="45627" y="6775"/>
                  </a:lnTo>
                  <a:lnTo>
                    <a:pt x="45242" y="7791"/>
                  </a:lnTo>
                  <a:lnTo>
                    <a:pt x="44848" y="8807"/>
                  </a:lnTo>
                  <a:lnTo>
                    <a:pt x="44446" y="9824"/>
                  </a:lnTo>
                  <a:lnTo>
                    <a:pt x="44035" y="10840"/>
                  </a:lnTo>
                  <a:lnTo>
                    <a:pt x="43616" y="11856"/>
                  </a:lnTo>
                  <a:lnTo>
                    <a:pt x="94430" y="11856"/>
                  </a:lnTo>
                  <a:lnTo>
                    <a:pt x="94430" y="19902"/>
                  </a:lnTo>
                  <a:lnTo>
                    <a:pt x="39381" y="19902"/>
                  </a:lnTo>
                  <a:lnTo>
                    <a:pt x="38691" y="21172"/>
                  </a:lnTo>
                  <a:lnTo>
                    <a:pt x="37975" y="22443"/>
                  </a:lnTo>
                  <a:lnTo>
                    <a:pt x="37234" y="23713"/>
                  </a:lnTo>
                  <a:lnTo>
                    <a:pt x="36468" y="24983"/>
                  </a:lnTo>
                  <a:lnTo>
                    <a:pt x="35676" y="26254"/>
                  </a:lnTo>
                  <a:lnTo>
                    <a:pt x="34858" y="27524"/>
                  </a:lnTo>
                  <a:lnTo>
                    <a:pt x="34016" y="28795"/>
                  </a:lnTo>
                  <a:lnTo>
                    <a:pt x="33148" y="30065"/>
                  </a:lnTo>
                  <a:lnTo>
                    <a:pt x="32254" y="31335"/>
                  </a:lnTo>
                  <a:lnTo>
                    <a:pt x="31335" y="32606"/>
                  </a:lnTo>
                  <a:lnTo>
                    <a:pt x="85961" y="32606"/>
                  </a:lnTo>
                  <a:lnTo>
                    <a:pt x="85961" y="86808"/>
                  </a:lnTo>
                  <a:lnTo>
                    <a:pt x="85932" y="87801"/>
                  </a:lnTo>
                  <a:lnTo>
                    <a:pt x="85843" y="88748"/>
                  </a:lnTo>
                  <a:lnTo>
                    <a:pt x="85694" y="89647"/>
                  </a:lnTo>
                  <a:lnTo>
                    <a:pt x="85487" y="90501"/>
                  </a:lnTo>
                  <a:lnTo>
                    <a:pt x="85220" y="91307"/>
                  </a:lnTo>
                  <a:lnTo>
                    <a:pt x="84894" y="92068"/>
                  </a:lnTo>
                  <a:lnTo>
                    <a:pt x="84509" y="92781"/>
                  </a:lnTo>
                  <a:lnTo>
                    <a:pt x="84064" y="93448"/>
                  </a:lnTo>
                  <a:lnTo>
                    <a:pt x="83560" y="94068"/>
                  </a:lnTo>
                  <a:lnTo>
                    <a:pt x="82997" y="94642"/>
                  </a:lnTo>
                  <a:lnTo>
                    <a:pt x="82375" y="95165"/>
                  </a:lnTo>
                  <a:lnTo>
                    <a:pt x="81693" y="95633"/>
                  </a:lnTo>
                  <a:lnTo>
                    <a:pt x="80952" y="96046"/>
                  </a:lnTo>
                  <a:lnTo>
                    <a:pt x="80151" y="96404"/>
                  </a:lnTo>
                  <a:lnTo>
                    <a:pt x="79292" y="96706"/>
                  </a:lnTo>
                  <a:lnTo>
                    <a:pt x="78373" y="96954"/>
                  </a:lnTo>
                  <a:lnTo>
                    <a:pt x="77395" y="97147"/>
                  </a:lnTo>
                  <a:lnTo>
                    <a:pt x="76357" y="97285"/>
                  </a:lnTo>
                  <a:lnTo>
                    <a:pt x="75261" y="97367"/>
                  </a:lnTo>
                  <a:lnTo>
                    <a:pt x="74104" y="97395"/>
                  </a:lnTo>
                  <a:lnTo>
                    <a:pt x="72809" y="97386"/>
                  </a:lnTo>
                  <a:lnTo>
                    <a:pt x="71462" y="97361"/>
                  </a:lnTo>
                  <a:lnTo>
                    <a:pt x="70065" y="97318"/>
                  </a:lnTo>
                  <a:lnTo>
                    <a:pt x="68616" y="97259"/>
                  </a:lnTo>
                  <a:lnTo>
                    <a:pt x="67117" y="97183"/>
                  </a:lnTo>
                  <a:lnTo>
                    <a:pt x="65568" y="97090"/>
                  </a:lnTo>
                  <a:lnTo>
                    <a:pt x="63967" y="96980"/>
                  </a:lnTo>
                  <a:lnTo>
                    <a:pt x="62315" y="96853"/>
                  </a:lnTo>
                  <a:lnTo>
                    <a:pt x="60613" y="96709"/>
                  </a:lnTo>
                  <a:lnTo>
                    <a:pt x="58860" y="96548"/>
                  </a:lnTo>
                  <a:lnTo>
                    <a:pt x="56743" y="88079"/>
                  </a:lnTo>
                  <a:lnTo>
                    <a:pt x="58970" y="88239"/>
                  </a:lnTo>
                  <a:lnTo>
                    <a:pt x="61079" y="88383"/>
                  </a:lnTo>
                  <a:lnTo>
                    <a:pt x="63069" y="88510"/>
                  </a:lnTo>
                  <a:lnTo>
                    <a:pt x="64941" y="88621"/>
                  </a:lnTo>
                  <a:lnTo>
                    <a:pt x="66694" y="88714"/>
                  </a:lnTo>
                  <a:lnTo>
                    <a:pt x="68329" y="88790"/>
                  </a:lnTo>
                  <a:lnTo>
                    <a:pt x="69845" y="88849"/>
                  </a:lnTo>
                  <a:lnTo>
                    <a:pt x="71242" y="88892"/>
                  </a:lnTo>
                  <a:lnTo>
                    <a:pt x="72521" y="88917"/>
                  </a:lnTo>
                  <a:lnTo>
                    <a:pt x="73681" y="88925"/>
                  </a:lnTo>
                  <a:lnTo>
                    <a:pt x="74405" y="88883"/>
                  </a:lnTo>
                  <a:lnTo>
                    <a:pt x="75053" y="88756"/>
                  </a:lnTo>
                  <a:lnTo>
                    <a:pt x="75625" y="88544"/>
                  </a:lnTo>
                  <a:lnTo>
                    <a:pt x="76120" y="88248"/>
                  </a:lnTo>
                  <a:lnTo>
                    <a:pt x="76539" y="87867"/>
                  </a:lnTo>
                  <a:lnTo>
                    <a:pt x="76882" y="87401"/>
                  </a:lnTo>
                  <a:lnTo>
                    <a:pt x="77149" y="86851"/>
                  </a:lnTo>
                  <a:lnTo>
                    <a:pt x="77340" y="86215"/>
                  </a:lnTo>
                  <a:lnTo>
                    <a:pt x="77454" y="85495"/>
                  </a:lnTo>
                  <a:lnTo>
                    <a:pt x="77492" y="84691"/>
                  </a:lnTo>
                  <a:lnTo>
                    <a:pt x="77492" y="75798"/>
                  </a:lnTo>
                  <a:lnTo>
                    <a:pt x="30065" y="75798"/>
                  </a:lnTo>
                  <a:lnTo>
                    <a:pt x="30065" y="98242"/>
                  </a:lnTo>
                  <a:lnTo>
                    <a:pt x="21596" y="98242"/>
                  </a:lnTo>
                  <a:lnTo>
                    <a:pt x="21596" y="45309"/>
                  </a:lnTo>
                  <a:lnTo>
                    <a:pt x="20148" y="46821"/>
                  </a:lnTo>
                  <a:lnTo>
                    <a:pt x="18682" y="48307"/>
                  </a:lnTo>
                  <a:lnTo>
                    <a:pt x="17200" y="49768"/>
                  </a:lnTo>
                  <a:lnTo>
                    <a:pt x="15701" y="51204"/>
                  </a:lnTo>
                  <a:lnTo>
                    <a:pt x="14185" y="52614"/>
                  </a:lnTo>
                  <a:lnTo>
                    <a:pt x="12652" y="53999"/>
                  </a:lnTo>
                  <a:lnTo>
                    <a:pt x="11103" y="55358"/>
                  </a:lnTo>
                  <a:lnTo>
                    <a:pt x="9536" y="56692"/>
                  </a:lnTo>
                  <a:lnTo>
                    <a:pt x="7952" y="58000"/>
                  </a:lnTo>
                  <a:lnTo>
                    <a:pt x="6351" y="59283"/>
                  </a:lnTo>
                  <a:lnTo>
                    <a:pt x="0" y="53355"/>
                  </a:lnTo>
                  <a:lnTo>
                    <a:pt x="3650" y="50277"/>
                  </a:lnTo>
                  <a:lnTo>
                    <a:pt x="7147" y="47139"/>
                  </a:lnTo>
                  <a:lnTo>
                    <a:pt x="10493" y="43942"/>
                  </a:lnTo>
                  <a:lnTo>
                    <a:pt x="13686" y="40685"/>
                  </a:lnTo>
                  <a:lnTo>
                    <a:pt x="16726" y="37370"/>
                  </a:lnTo>
                  <a:lnTo>
                    <a:pt x="19614" y="33995"/>
                  </a:lnTo>
                  <a:lnTo>
                    <a:pt x="22350" y="30560"/>
                  </a:lnTo>
                  <a:lnTo>
                    <a:pt x="24933" y="27067"/>
                  </a:lnTo>
                  <a:lnTo>
                    <a:pt x="27363" y="23514"/>
                  </a:lnTo>
                  <a:lnTo>
                    <a:pt x="29641" y="19902"/>
                  </a:lnTo>
                  <a:lnTo>
                    <a:pt x="1693" y="199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123406" y="3595067"/>
              <a:ext cx="47427" cy="10162"/>
            </a:xfrm>
            <a:custGeom>
              <a:avLst/>
              <a:pathLst>
                <a:path w="47427" h="10162">
                  <a:moveTo>
                    <a:pt x="0" y="10162"/>
                  </a:moveTo>
                  <a:lnTo>
                    <a:pt x="47427" y="10162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123406" y="3612852"/>
              <a:ext cx="47427" cy="9739"/>
            </a:xfrm>
            <a:custGeom>
              <a:avLst/>
              <a:pathLst>
                <a:path w="47427" h="9739">
                  <a:moveTo>
                    <a:pt x="0" y="9739"/>
                  </a:moveTo>
                  <a:lnTo>
                    <a:pt x="47427" y="9739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204710" y="3555686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200475" y="3581940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200052" y="3608618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252137" y="3554839"/>
              <a:ext cx="17361" cy="17361"/>
            </a:xfrm>
            <a:custGeom>
              <a:avLst/>
              <a:pathLst>
                <a:path w="17361" h="17361">
                  <a:moveTo>
                    <a:pt x="7198" y="0"/>
                  </a:moveTo>
                  <a:lnTo>
                    <a:pt x="8443" y="1198"/>
                  </a:lnTo>
                  <a:lnTo>
                    <a:pt x="9637" y="2422"/>
                  </a:lnTo>
                  <a:lnTo>
                    <a:pt x="10781" y="3671"/>
                  </a:lnTo>
                  <a:lnTo>
                    <a:pt x="11873" y="4945"/>
                  </a:lnTo>
                  <a:lnTo>
                    <a:pt x="12915" y="6245"/>
                  </a:lnTo>
                  <a:lnTo>
                    <a:pt x="13906" y="7571"/>
                  </a:lnTo>
                  <a:lnTo>
                    <a:pt x="14846" y="8922"/>
                  </a:lnTo>
                  <a:lnTo>
                    <a:pt x="15735" y="10298"/>
                  </a:lnTo>
                  <a:lnTo>
                    <a:pt x="16574" y="11700"/>
                  </a:lnTo>
                  <a:lnTo>
                    <a:pt x="17361" y="13127"/>
                  </a:lnTo>
                  <a:lnTo>
                    <a:pt x="10162" y="17361"/>
                  </a:lnTo>
                  <a:lnTo>
                    <a:pt x="9375" y="16015"/>
                  </a:lnTo>
                  <a:lnTo>
                    <a:pt x="8536" y="14685"/>
                  </a:lnTo>
                  <a:lnTo>
                    <a:pt x="7647" y="13372"/>
                  </a:lnTo>
                  <a:lnTo>
                    <a:pt x="6707" y="12076"/>
                  </a:lnTo>
                  <a:lnTo>
                    <a:pt x="5716" y="10798"/>
                  </a:lnTo>
                  <a:lnTo>
                    <a:pt x="4674" y="9536"/>
                  </a:lnTo>
                  <a:lnTo>
                    <a:pt x="3582" y="8291"/>
                  </a:lnTo>
                  <a:lnTo>
                    <a:pt x="2439" y="7063"/>
                  </a:lnTo>
                  <a:lnTo>
                    <a:pt x="1244" y="585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227153" y="3575165"/>
              <a:ext cx="71140" cy="72834"/>
            </a:xfrm>
            <a:custGeom>
              <a:avLst/>
              <a:pathLst>
                <a:path w="71140" h="72834">
                  <a:moveTo>
                    <a:pt x="2964" y="0"/>
                  </a:moveTo>
                  <a:lnTo>
                    <a:pt x="69446" y="0"/>
                  </a:lnTo>
                  <a:lnTo>
                    <a:pt x="69446" y="8045"/>
                  </a:lnTo>
                  <a:lnTo>
                    <a:pt x="40228" y="8045"/>
                  </a:lnTo>
                  <a:lnTo>
                    <a:pt x="40228" y="32606"/>
                  </a:lnTo>
                  <a:lnTo>
                    <a:pt x="65635" y="32606"/>
                  </a:lnTo>
                  <a:lnTo>
                    <a:pt x="65635" y="40228"/>
                  </a:lnTo>
                  <a:lnTo>
                    <a:pt x="40228" y="40228"/>
                  </a:lnTo>
                  <a:lnTo>
                    <a:pt x="40228" y="64788"/>
                  </a:lnTo>
                  <a:lnTo>
                    <a:pt x="71140" y="64788"/>
                  </a:lnTo>
                  <a:lnTo>
                    <a:pt x="71140" y="72834"/>
                  </a:lnTo>
                  <a:lnTo>
                    <a:pt x="0" y="72834"/>
                  </a:lnTo>
                  <a:lnTo>
                    <a:pt x="0" y="64788"/>
                  </a:lnTo>
                  <a:lnTo>
                    <a:pt x="31759" y="64788"/>
                  </a:lnTo>
                  <a:lnTo>
                    <a:pt x="31759" y="40228"/>
                  </a:lnTo>
                  <a:lnTo>
                    <a:pt x="6351" y="40228"/>
                  </a:lnTo>
                  <a:lnTo>
                    <a:pt x="6351" y="32606"/>
                  </a:lnTo>
                  <a:lnTo>
                    <a:pt x="31759" y="32606"/>
                  </a:lnTo>
                  <a:lnTo>
                    <a:pt x="31759" y="8045"/>
                  </a:lnTo>
                  <a:lnTo>
                    <a:pt x="2964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310574" y="3553568"/>
              <a:ext cx="95277" cy="32606"/>
            </a:xfrm>
            <a:custGeom>
              <a:avLst/>
              <a:pathLst>
                <a:path w="95277" h="32606">
                  <a:moveTo>
                    <a:pt x="48697" y="0"/>
                  </a:moveTo>
                  <a:lnTo>
                    <a:pt x="49353" y="766"/>
                  </a:lnTo>
                  <a:lnTo>
                    <a:pt x="49967" y="1541"/>
                  </a:lnTo>
                  <a:lnTo>
                    <a:pt x="50539" y="2324"/>
                  </a:lnTo>
                  <a:lnTo>
                    <a:pt x="51068" y="3116"/>
                  </a:lnTo>
                  <a:lnTo>
                    <a:pt x="51555" y="3916"/>
                  </a:lnTo>
                  <a:lnTo>
                    <a:pt x="52000" y="4725"/>
                  </a:lnTo>
                  <a:lnTo>
                    <a:pt x="52402" y="5543"/>
                  </a:lnTo>
                  <a:lnTo>
                    <a:pt x="52762" y="6368"/>
                  </a:lnTo>
                  <a:lnTo>
                    <a:pt x="53080" y="7203"/>
                  </a:lnTo>
                  <a:lnTo>
                    <a:pt x="53355" y="8045"/>
                  </a:lnTo>
                  <a:lnTo>
                    <a:pt x="88502" y="8045"/>
                  </a:lnTo>
                  <a:lnTo>
                    <a:pt x="88502" y="15244"/>
                  </a:lnTo>
                  <a:lnTo>
                    <a:pt x="74528" y="15244"/>
                  </a:lnTo>
                  <a:lnTo>
                    <a:pt x="74168" y="16032"/>
                  </a:lnTo>
                  <a:lnTo>
                    <a:pt x="73766" y="16870"/>
                  </a:lnTo>
                  <a:lnTo>
                    <a:pt x="73321" y="17759"/>
                  </a:lnTo>
                  <a:lnTo>
                    <a:pt x="72834" y="18699"/>
                  </a:lnTo>
                  <a:lnTo>
                    <a:pt x="72305" y="19690"/>
                  </a:lnTo>
                  <a:lnTo>
                    <a:pt x="71733" y="20732"/>
                  </a:lnTo>
                  <a:lnTo>
                    <a:pt x="71119" y="21824"/>
                  </a:lnTo>
                  <a:lnTo>
                    <a:pt x="70463" y="22968"/>
                  </a:lnTo>
                  <a:lnTo>
                    <a:pt x="69764" y="24162"/>
                  </a:lnTo>
                  <a:lnTo>
                    <a:pt x="69023" y="25407"/>
                  </a:lnTo>
                  <a:lnTo>
                    <a:pt x="95277" y="25407"/>
                  </a:lnTo>
                  <a:lnTo>
                    <a:pt x="95277" y="32606"/>
                  </a:lnTo>
                  <a:lnTo>
                    <a:pt x="0" y="32606"/>
                  </a:lnTo>
                  <a:lnTo>
                    <a:pt x="0" y="25407"/>
                  </a:lnTo>
                  <a:lnTo>
                    <a:pt x="24983" y="25407"/>
                  </a:lnTo>
                  <a:lnTo>
                    <a:pt x="24547" y="24391"/>
                  </a:lnTo>
                  <a:lnTo>
                    <a:pt x="24086" y="23374"/>
                  </a:lnTo>
                  <a:lnTo>
                    <a:pt x="23599" y="22358"/>
                  </a:lnTo>
                  <a:lnTo>
                    <a:pt x="23086" y="21342"/>
                  </a:lnTo>
                  <a:lnTo>
                    <a:pt x="22549" y="20325"/>
                  </a:lnTo>
                  <a:lnTo>
                    <a:pt x="21985" y="19309"/>
                  </a:lnTo>
                  <a:lnTo>
                    <a:pt x="21397" y="18293"/>
                  </a:lnTo>
                  <a:lnTo>
                    <a:pt x="20783" y="17277"/>
                  </a:lnTo>
                  <a:lnTo>
                    <a:pt x="20143" y="16260"/>
                  </a:lnTo>
                  <a:lnTo>
                    <a:pt x="19479" y="15244"/>
                  </a:lnTo>
                  <a:lnTo>
                    <a:pt x="5928" y="15244"/>
                  </a:lnTo>
                  <a:lnTo>
                    <a:pt x="5928" y="8045"/>
                  </a:lnTo>
                  <a:lnTo>
                    <a:pt x="42769" y="8045"/>
                  </a:lnTo>
                  <a:lnTo>
                    <a:pt x="42510" y="7457"/>
                  </a:lnTo>
                  <a:lnTo>
                    <a:pt x="42244" y="6876"/>
                  </a:lnTo>
                  <a:lnTo>
                    <a:pt x="41968" y="6305"/>
                  </a:lnTo>
                  <a:lnTo>
                    <a:pt x="41685" y="5742"/>
                  </a:lnTo>
                  <a:lnTo>
                    <a:pt x="41392" y="5187"/>
                  </a:lnTo>
                  <a:lnTo>
                    <a:pt x="41092" y="4641"/>
                  </a:lnTo>
                  <a:lnTo>
                    <a:pt x="40783" y="4103"/>
                  </a:lnTo>
                  <a:lnTo>
                    <a:pt x="40465" y="3573"/>
                  </a:lnTo>
                  <a:lnTo>
                    <a:pt x="40139" y="3053"/>
                  </a:lnTo>
                  <a:lnTo>
                    <a:pt x="39804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340216" y="3568813"/>
              <a:ext cx="34723" cy="10162"/>
            </a:xfrm>
            <a:custGeom>
              <a:avLst/>
              <a:pathLst>
                <a:path w="34723" h="10162">
                  <a:moveTo>
                    <a:pt x="4658" y="10162"/>
                  </a:moveTo>
                  <a:lnTo>
                    <a:pt x="29641" y="10162"/>
                  </a:lnTo>
                  <a:lnTo>
                    <a:pt x="30226" y="9222"/>
                  </a:lnTo>
                  <a:lnTo>
                    <a:pt x="30793" y="8265"/>
                  </a:lnTo>
                  <a:lnTo>
                    <a:pt x="31344" y="7291"/>
                  </a:lnTo>
                  <a:lnTo>
                    <a:pt x="31877" y="6301"/>
                  </a:lnTo>
                  <a:lnTo>
                    <a:pt x="32394" y="5293"/>
                  </a:lnTo>
                  <a:lnTo>
                    <a:pt x="32894" y="4268"/>
                  </a:lnTo>
                  <a:lnTo>
                    <a:pt x="33376" y="3226"/>
                  </a:lnTo>
                  <a:lnTo>
                    <a:pt x="33842" y="2168"/>
                  </a:lnTo>
                  <a:lnTo>
                    <a:pt x="34291" y="1092"/>
                  </a:lnTo>
                  <a:lnTo>
                    <a:pt x="34723" y="0"/>
                  </a:lnTo>
                  <a:lnTo>
                    <a:pt x="0" y="0"/>
                  </a:lnTo>
                  <a:lnTo>
                    <a:pt x="580" y="1016"/>
                  </a:lnTo>
                  <a:lnTo>
                    <a:pt x="1134" y="2032"/>
                  </a:lnTo>
                  <a:lnTo>
                    <a:pt x="1664" y="3048"/>
                  </a:lnTo>
                  <a:lnTo>
                    <a:pt x="2168" y="4065"/>
                  </a:lnTo>
                  <a:lnTo>
                    <a:pt x="2646" y="5081"/>
                  </a:lnTo>
                  <a:lnTo>
                    <a:pt x="3099" y="6097"/>
                  </a:lnTo>
                  <a:lnTo>
                    <a:pt x="3527" y="7114"/>
                  </a:lnTo>
                  <a:lnTo>
                    <a:pt x="3929" y="8130"/>
                  </a:lnTo>
                  <a:lnTo>
                    <a:pt x="4306" y="9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321584" y="3591680"/>
              <a:ext cx="71564" cy="31759"/>
            </a:xfrm>
            <a:custGeom>
              <a:avLst/>
              <a:pathLst>
                <a:path w="71564" h="31759">
                  <a:moveTo>
                    <a:pt x="0" y="0"/>
                  </a:moveTo>
                  <a:lnTo>
                    <a:pt x="71564" y="0"/>
                  </a:lnTo>
                  <a:lnTo>
                    <a:pt x="71564" y="31759"/>
                  </a:lnTo>
                  <a:lnTo>
                    <a:pt x="0" y="317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330053" y="3598878"/>
              <a:ext cx="54625" cy="5928"/>
            </a:xfrm>
            <a:custGeom>
              <a:avLst/>
              <a:pathLst>
                <a:path w="54625" h="5928">
                  <a:moveTo>
                    <a:pt x="0" y="5928"/>
                  </a:moveTo>
                  <a:lnTo>
                    <a:pt x="54625" y="5928"/>
                  </a:lnTo>
                  <a:lnTo>
                    <a:pt x="546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330053" y="3610312"/>
              <a:ext cx="54625" cy="6351"/>
            </a:xfrm>
            <a:custGeom>
              <a:avLst/>
              <a:pathLst>
                <a:path w="54625" h="6351">
                  <a:moveTo>
                    <a:pt x="0" y="6351"/>
                  </a:moveTo>
                  <a:lnTo>
                    <a:pt x="54625" y="6351"/>
                  </a:lnTo>
                  <a:lnTo>
                    <a:pt x="546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388067" y="3625980"/>
              <a:ext cx="19055" cy="23713"/>
            </a:xfrm>
            <a:custGeom>
              <a:avLst/>
              <a:pathLst>
                <a:path w="19055" h="23713">
                  <a:moveTo>
                    <a:pt x="7622" y="0"/>
                  </a:moveTo>
                  <a:lnTo>
                    <a:pt x="8956" y="1799"/>
                  </a:lnTo>
                  <a:lnTo>
                    <a:pt x="10247" y="3641"/>
                  </a:lnTo>
                  <a:lnTo>
                    <a:pt x="11496" y="5526"/>
                  </a:lnTo>
                  <a:lnTo>
                    <a:pt x="12703" y="7452"/>
                  </a:lnTo>
                  <a:lnTo>
                    <a:pt x="13868" y="9421"/>
                  </a:lnTo>
                  <a:lnTo>
                    <a:pt x="14990" y="11433"/>
                  </a:lnTo>
                  <a:lnTo>
                    <a:pt x="16070" y="13487"/>
                  </a:lnTo>
                  <a:lnTo>
                    <a:pt x="17107" y="15583"/>
                  </a:lnTo>
                  <a:lnTo>
                    <a:pt x="18102" y="17721"/>
                  </a:lnTo>
                  <a:lnTo>
                    <a:pt x="19055" y="19902"/>
                  </a:lnTo>
                  <a:lnTo>
                    <a:pt x="10586" y="23713"/>
                  </a:lnTo>
                  <a:lnTo>
                    <a:pt x="9718" y="21452"/>
                  </a:lnTo>
                  <a:lnTo>
                    <a:pt x="8807" y="19241"/>
                  </a:lnTo>
                  <a:lnTo>
                    <a:pt x="7855" y="17082"/>
                  </a:lnTo>
                  <a:lnTo>
                    <a:pt x="6860" y="14973"/>
                  </a:lnTo>
                  <a:lnTo>
                    <a:pt x="5822" y="12915"/>
                  </a:lnTo>
                  <a:lnTo>
                    <a:pt x="4742" y="10908"/>
                  </a:lnTo>
                  <a:lnTo>
                    <a:pt x="3620" y="8951"/>
                  </a:lnTo>
                  <a:lnTo>
                    <a:pt x="2456" y="7046"/>
                  </a:lnTo>
                  <a:lnTo>
                    <a:pt x="1249" y="5191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351649" y="3625980"/>
              <a:ext cx="12703" cy="13127"/>
            </a:xfrm>
            <a:custGeom>
              <a:avLst/>
              <a:pathLst>
                <a:path w="12703" h="13127">
                  <a:moveTo>
                    <a:pt x="8045" y="0"/>
                  </a:moveTo>
                  <a:lnTo>
                    <a:pt x="8625" y="1020"/>
                  </a:lnTo>
                  <a:lnTo>
                    <a:pt x="9180" y="2049"/>
                  </a:lnTo>
                  <a:lnTo>
                    <a:pt x="9709" y="3087"/>
                  </a:lnTo>
                  <a:lnTo>
                    <a:pt x="10213" y="4132"/>
                  </a:lnTo>
                  <a:lnTo>
                    <a:pt x="10692" y="5187"/>
                  </a:lnTo>
                  <a:lnTo>
                    <a:pt x="11145" y="6250"/>
                  </a:lnTo>
                  <a:lnTo>
                    <a:pt x="11573" y="7321"/>
                  </a:lnTo>
                  <a:lnTo>
                    <a:pt x="11975" y="8401"/>
                  </a:lnTo>
                  <a:lnTo>
                    <a:pt x="12352" y="9489"/>
                  </a:lnTo>
                  <a:lnTo>
                    <a:pt x="12703" y="10586"/>
                  </a:lnTo>
                  <a:lnTo>
                    <a:pt x="5081" y="13127"/>
                  </a:lnTo>
                  <a:lnTo>
                    <a:pt x="4725" y="11954"/>
                  </a:lnTo>
                  <a:lnTo>
                    <a:pt x="4336" y="10806"/>
                  </a:lnTo>
                  <a:lnTo>
                    <a:pt x="3912" y="9684"/>
                  </a:lnTo>
                  <a:lnTo>
                    <a:pt x="3455" y="8587"/>
                  </a:lnTo>
                  <a:lnTo>
                    <a:pt x="2964" y="7516"/>
                  </a:lnTo>
                  <a:lnTo>
                    <a:pt x="2439" y="6470"/>
                  </a:lnTo>
                  <a:lnTo>
                    <a:pt x="1880" y="5449"/>
                  </a:lnTo>
                  <a:lnTo>
                    <a:pt x="1287" y="4454"/>
                  </a:lnTo>
                  <a:lnTo>
                    <a:pt x="660" y="3485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309304" y="3626826"/>
              <a:ext cx="19479" cy="23290"/>
            </a:xfrm>
            <a:custGeom>
              <a:avLst/>
              <a:pathLst>
                <a:path w="19479" h="23290">
                  <a:moveTo>
                    <a:pt x="12703" y="0"/>
                  </a:moveTo>
                  <a:lnTo>
                    <a:pt x="19479" y="3811"/>
                  </a:lnTo>
                  <a:lnTo>
                    <a:pt x="18204" y="6216"/>
                  </a:lnTo>
                  <a:lnTo>
                    <a:pt x="16921" y="8519"/>
                  </a:lnTo>
                  <a:lnTo>
                    <a:pt x="15629" y="10721"/>
                  </a:lnTo>
                  <a:lnTo>
                    <a:pt x="14329" y="12822"/>
                  </a:lnTo>
                  <a:lnTo>
                    <a:pt x="13021" y="14820"/>
                  </a:lnTo>
                  <a:lnTo>
                    <a:pt x="11704" y="16718"/>
                  </a:lnTo>
                  <a:lnTo>
                    <a:pt x="10378" y="18513"/>
                  </a:lnTo>
                  <a:lnTo>
                    <a:pt x="9045" y="20207"/>
                  </a:lnTo>
                  <a:lnTo>
                    <a:pt x="7702" y="21799"/>
                  </a:lnTo>
                  <a:lnTo>
                    <a:pt x="6351" y="23290"/>
                  </a:lnTo>
                  <a:lnTo>
                    <a:pt x="0" y="17361"/>
                  </a:lnTo>
                  <a:lnTo>
                    <a:pt x="1499" y="15739"/>
                  </a:lnTo>
                  <a:lnTo>
                    <a:pt x="2947" y="14092"/>
                  </a:lnTo>
                  <a:lnTo>
                    <a:pt x="4344" y="12419"/>
                  </a:lnTo>
                  <a:lnTo>
                    <a:pt x="5691" y="10721"/>
                  </a:lnTo>
                  <a:lnTo>
                    <a:pt x="6987" y="8998"/>
                  </a:lnTo>
                  <a:lnTo>
                    <a:pt x="8232" y="7249"/>
                  </a:lnTo>
                  <a:lnTo>
                    <a:pt x="9426" y="5475"/>
                  </a:lnTo>
                  <a:lnTo>
                    <a:pt x="10569" y="3675"/>
                  </a:lnTo>
                  <a:lnTo>
                    <a:pt x="11662" y="18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333017" y="3628097"/>
              <a:ext cx="54625" cy="22866"/>
            </a:xfrm>
            <a:custGeom>
              <a:avLst/>
              <a:pathLst>
                <a:path w="54625" h="22866">
                  <a:moveTo>
                    <a:pt x="0" y="0"/>
                  </a:moveTo>
                  <a:lnTo>
                    <a:pt x="8469" y="0"/>
                  </a:lnTo>
                  <a:lnTo>
                    <a:pt x="8469" y="10586"/>
                  </a:lnTo>
                  <a:lnTo>
                    <a:pt x="8488" y="11077"/>
                  </a:lnTo>
                  <a:lnTo>
                    <a:pt x="8545" y="11534"/>
                  </a:lnTo>
                  <a:lnTo>
                    <a:pt x="8640" y="11958"/>
                  </a:lnTo>
                  <a:lnTo>
                    <a:pt x="8774" y="12348"/>
                  </a:lnTo>
                  <a:lnTo>
                    <a:pt x="8945" y="12703"/>
                  </a:lnTo>
                  <a:lnTo>
                    <a:pt x="9155" y="13025"/>
                  </a:lnTo>
                  <a:lnTo>
                    <a:pt x="9402" y="13313"/>
                  </a:lnTo>
                  <a:lnTo>
                    <a:pt x="9688" y="13567"/>
                  </a:lnTo>
                  <a:lnTo>
                    <a:pt x="10012" y="13787"/>
                  </a:lnTo>
                  <a:lnTo>
                    <a:pt x="10374" y="13974"/>
                  </a:lnTo>
                  <a:lnTo>
                    <a:pt x="10846" y="14134"/>
                  </a:lnTo>
                  <a:lnTo>
                    <a:pt x="11501" y="14278"/>
                  </a:lnTo>
                  <a:lnTo>
                    <a:pt x="12337" y="14406"/>
                  </a:lnTo>
                  <a:lnTo>
                    <a:pt x="13355" y="14516"/>
                  </a:lnTo>
                  <a:lnTo>
                    <a:pt x="14556" y="14609"/>
                  </a:lnTo>
                  <a:lnTo>
                    <a:pt x="15938" y="14685"/>
                  </a:lnTo>
                  <a:lnTo>
                    <a:pt x="17503" y="14744"/>
                  </a:lnTo>
                  <a:lnTo>
                    <a:pt x="19250" y="14787"/>
                  </a:lnTo>
                  <a:lnTo>
                    <a:pt x="21179" y="14812"/>
                  </a:lnTo>
                  <a:lnTo>
                    <a:pt x="23290" y="14820"/>
                  </a:lnTo>
                  <a:lnTo>
                    <a:pt x="25225" y="14816"/>
                  </a:lnTo>
                  <a:lnTo>
                    <a:pt x="26965" y="14804"/>
                  </a:lnTo>
                  <a:lnTo>
                    <a:pt x="28511" y="14782"/>
                  </a:lnTo>
                  <a:lnTo>
                    <a:pt x="29862" y="14753"/>
                  </a:lnTo>
                  <a:lnTo>
                    <a:pt x="31018" y="14715"/>
                  </a:lnTo>
                  <a:lnTo>
                    <a:pt x="31979" y="14668"/>
                  </a:lnTo>
                  <a:lnTo>
                    <a:pt x="32745" y="14613"/>
                  </a:lnTo>
                  <a:lnTo>
                    <a:pt x="33317" y="14549"/>
                  </a:lnTo>
                  <a:lnTo>
                    <a:pt x="33694" y="14477"/>
                  </a:lnTo>
                  <a:lnTo>
                    <a:pt x="33876" y="14397"/>
                  </a:lnTo>
                  <a:lnTo>
                    <a:pt x="35655" y="14312"/>
                  </a:lnTo>
                  <a:lnTo>
                    <a:pt x="37264" y="14228"/>
                  </a:lnTo>
                  <a:lnTo>
                    <a:pt x="38703" y="14143"/>
                  </a:lnTo>
                  <a:lnTo>
                    <a:pt x="39974" y="14058"/>
                  </a:lnTo>
                  <a:lnTo>
                    <a:pt x="41075" y="13974"/>
                  </a:lnTo>
                  <a:lnTo>
                    <a:pt x="42006" y="13889"/>
                  </a:lnTo>
                  <a:lnTo>
                    <a:pt x="42769" y="13804"/>
                  </a:lnTo>
                  <a:lnTo>
                    <a:pt x="43362" y="13720"/>
                  </a:lnTo>
                  <a:lnTo>
                    <a:pt x="43785" y="13635"/>
                  </a:lnTo>
                  <a:lnTo>
                    <a:pt x="44039" y="13550"/>
                  </a:lnTo>
                  <a:lnTo>
                    <a:pt x="44289" y="13156"/>
                  </a:lnTo>
                  <a:lnTo>
                    <a:pt x="44530" y="12652"/>
                  </a:lnTo>
                  <a:lnTo>
                    <a:pt x="44763" y="12038"/>
                  </a:lnTo>
                  <a:lnTo>
                    <a:pt x="44988" y="11314"/>
                  </a:lnTo>
                  <a:lnTo>
                    <a:pt x="45204" y="10480"/>
                  </a:lnTo>
                  <a:lnTo>
                    <a:pt x="45411" y="9536"/>
                  </a:lnTo>
                  <a:lnTo>
                    <a:pt x="45610" y="8481"/>
                  </a:lnTo>
                  <a:lnTo>
                    <a:pt x="45801" y="7317"/>
                  </a:lnTo>
                  <a:lnTo>
                    <a:pt x="45983" y="6042"/>
                  </a:lnTo>
                  <a:lnTo>
                    <a:pt x="46156" y="4658"/>
                  </a:lnTo>
                  <a:lnTo>
                    <a:pt x="54625" y="9316"/>
                  </a:lnTo>
                  <a:lnTo>
                    <a:pt x="54350" y="11111"/>
                  </a:lnTo>
                  <a:lnTo>
                    <a:pt x="54033" y="12771"/>
                  </a:lnTo>
                  <a:lnTo>
                    <a:pt x="53673" y="14295"/>
                  </a:lnTo>
                  <a:lnTo>
                    <a:pt x="53270" y="15684"/>
                  </a:lnTo>
                  <a:lnTo>
                    <a:pt x="52826" y="16938"/>
                  </a:lnTo>
                  <a:lnTo>
                    <a:pt x="52339" y="18056"/>
                  </a:lnTo>
                  <a:lnTo>
                    <a:pt x="51809" y="19038"/>
                  </a:lnTo>
                  <a:lnTo>
                    <a:pt x="51238" y="19885"/>
                  </a:lnTo>
                  <a:lnTo>
                    <a:pt x="50624" y="20596"/>
                  </a:lnTo>
                  <a:lnTo>
                    <a:pt x="49967" y="21172"/>
                  </a:lnTo>
                  <a:lnTo>
                    <a:pt x="49320" y="21494"/>
                  </a:lnTo>
                  <a:lnTo>
                    <a:pt x="48223" y="21782"/>
                  </a:lnTo>
                  <a:lnTo>
                    <a:pt x="46677" y="22036"/>
                  </a:lnTo>
                  <a:lnTo>
                    <a:pt x="44683" y="22256"/>
                  </a:lnTo>
                  <a:lnTo>
                    <a:pt x="42239" y="22443"/>
                  </a:lnTo>
                  <a:lnTo>
                    <a:pt x="39347" y="22595"/>
                  </a:lnTo>
                  <a:lnTo>
                    <a:pt x="36006" y="22714"/>
                  </a:lnTo>
                  <a:lnTo>
                    <a:pt x="32216" y="22798"/>
                  </a:lnTo>
                  <a:lnTo>
                    <a:pt x="27977" y="22849"/>
                  </a:lnTo>
                  <a:lnTo>
                    <a:pt x="23290" y="22866"/>
                  </a:lnTo>
                  <a:lnTo>
                    <a:pt x="19961" y="22847"/>
                  </a:lnTo>
                  <a:lnTo>
                    <a:pt x="16921" y="22790"/>
                  </a:lnTo>
                  <a:lnTo>
                    <a:pt x="14168" y="22695"/>
                  </a:lnTo>
                  <a:lnTo>
                    <a:pt x="11704" y="22561"/>
                  </a:lnTo>
                  <a:lnTo>
                    <a:pt x="9527" y="22390"/>
                  </a:lnTo>
                  <a:lnTo>
                    <a:pt x="7639" y="22180"/>
                  </a:lnTo>
                  <a:lnTo>
                    <a:pt x="6038" y="21932"/>
                  </a:lnTo>
                  <a:lnTo>
                    <a:pt x="4725" y="21647"/>
                  </a:lnTo>
                  <a:lnTo>
                    <a:pt x="3701" y="21323"/>
                  </a:lnTo>
                  <a:lnTo>
                    <a:pt x="2964" y="20961"/>
                  </a:lnTo>
                  <a:lnTo>
                    <a:pt x="2401" y="20539"/>
                  </a:lnTo>
                  <a:lnTo>
                    <a:pt x="1897" y="20037"/>
                  </a:lnTo>
                  <a:lnTo>
                    <a:pt x="1452" y="19455"/>
                  </a:lnTo>
                  <a:lnTo>
                    <a:pt x="1067" y="18793"/>
                  </a:lnTo>
                  <a:lnTo>
                    <a:pt x="741" y="18049"/>
                  </a:lnTo>
                  <a:lnTo>
                    <a:pt x="474" y="17226"/>
                  </a:lnTo>
                  <a:lnTo>
                    <a:pt x="266" y="16322"/>
                  </a:lnTo>
                  <a:lnTo>
                    <a:pt x="118" y="15337"/>
                  </a:lnTo>
                  <a:lnTo>
                    <a:pt x="29" y="14272"/>
                  </a:lnTo>
                  <a:lnTo>
                    <a:pt x="0" y="131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418979" y="3557380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417285" y="3592526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450738" y="3555262"/>
              <a:ext cx="63095" cy="81727"/>
            </a:xfrm>
            <a:custGeom>
              <a:avLst/>
              <a:pathLst>
                <a:path w="63095" h="81727">
                  <a:moveTo>
                    <a:pt x="35570" y="0"/>
                  </a:moveTo>
                  <a:lnTo>
                    <a:pt x="44039" y="0"/>
                  </a:lnTo>
                  <a:lnTo>
                    <a:pt x="44039" y="16514"/>
                  </a:lnTo>
                  <a:lnTo>
                    <a:pt x="63095" y="16514"/>
                  </a:lnTo>
                  <a:lnTo>
                    <a:pt x="63095" y="24560"/>
                  </a:lnTo>
                  <a:lnTo>
                    <a:pt x="44039" y="24560"/>
                  </a:lnTo>
                  <a:lnTo>
                    <a:pt x="44039" y="70717"/>
                  </a:lnTo>
                  <a:lnTo>
                    <a:pt x="44016" y="71869"/>
                  </a:lnTo>
                  <a:lnTo>
                    <a:pt x="43946" y="72953"/>
                  </a:lnTo>
                  <a:lnTo>
                    <a:pt x="43829" y="73969"/>
                  </a:lnTo>
                  <a:lnTo>
                    <a:pt x="43666" y="74918"/>
                  </a:lnTo>
                  <a:lnTo>
                    <a:pt x="43457" y="75798"/>
                  </a:lnTo>
                  <a:lnTo>
                    <a:pt x="43201" y="76611"/>
                  </a:lnTo>
                  <a:lnTo>
                    <a:pt x="42898" y="77357"/>
                  </a:lnTo>
                  <a:lnTo>
                    <a:pt x="42548" y="78034"/>
                  </a:lnTo>
                  <a:lnTo>
                    <a:pt x="42153" y="78644"/>
                  </a:lnTo>
                  <a:lnTo>
                    <a:pt x="41710" y="79186"/>
                  </a:lnTo>
                  <a:lnTo>
                    <a:pt x="41191" y="79669"/>
                  </a:lnTo>
                  <a:lnTo>
                    <a:pt x="40567" y="80101"/>
                  </a:lnTo>
                  <a:lnTo>
                    <a:pt x="39836" y="80482"/>
                  </a:lnTo>
                  <a:lnTo>
                    <a:pt x="39000" y="80812"/>
                  </a:lnTo>
                  <a:lnTo>
                    <a:pt x="38058" y="81092"/>
                  </a:lnTo>
                  <a:lnTo>
                    <a:pt x="37010" y="81320"/>
                  </a:lnTo>
                  <a:lnTo>
                    <a:pt x="35856" y="81498"/>
                  </a:lnTo>
                  <a:lnTo>
                    <a:pt x="34596" y="81625"/>
                  </a:lnTo>
                  <a:lnTo>
                    <a:pt x="33230" y="81701"/>
                  </a:lnTo>
                  <a:lnTo>
                    <a:pt x="31759" y="81727"/>
                  </a:lnTo>
                  <a:lnTo>
                    <a:pt x="30582" y="81706"/>
                  </a:lnTo>
                  <a:lnTo>
                    <a:pt x="29421" y="81642"/>
                  </a:lnTo>
                  <a:lnTo>
                    <a:pt x="28278" y="81536"/>
                  </a:lnTo>
                  <a:lnTo>
                    <a:pt x="27152" y="81388"/>
                  </a:lnTo>
                  <a:lnTo>
                    <a:pt x="26042" y="81197"/>
                  </a:lnTo>
                  <a:lnTo>
                    <a:pt x="24950" y="80964"/>
                  </a:lnTo>
                  <a:lnTo>
                    <a:pt x="23874" y="80689"/>
                  </a:lnTo>
                  <a:lnTo>
                    <a:pt x="22815" y="80372"/>
                  </a:lnTo>
                  <a:lnTo>
                    <a:pt x="21774" y="80012"/>
                  </a:lnTo>
                  <a:lnTo>
                    <a:pt x="20749" y="79609"/>
                  </a:lnTo>
                  <a:lnTo>
                    <a:pt x="19055" y="71140"/>
                  </a:lnTo>
                  <a:lnTo>
                    <a:pt x="20160" y="71623"/>
                  </a:lnTo>
                  <a:lnTo>
                    <a:pt x="21274" y="72055"/>
                  </a:lnTo>
                  <a:lnTo>
                    <a:pt x="22396" y="72436"/>
                  </a:lnTo>
                  <a:lnTo>
                    <a:pt x="23527" y="72766"/>
                  </a:lnTo>
                  <a:lnTo>
                    <a:pt x="24666" y="73046"/>
                  </a:lnTo>
                  <a:lnTo>
                    <a:pt x="25813" y="73275"/>
                  </a:lnTo>
                  <a:lnTo>
                    <a:pt x="26969" y="73452"/>
                  </a:lnTo>
                  <a:lnTo>
                    <a:pt x="28134" y="73579"/>
                  </a:lnTo>
                  <a:lnTo>
                    <a:pt x="29307" y="73656"/>
                  </a:lnTo>
                  <a:lnTo>
                    <a:pt x="30488" y="73681"/>
                  </a:lnTo>
                  <a:lnTo>
                    <a:pt x="31062" y="73670"/>
                  </a:lnTo>
                  <a:lnTo>
                    <a:pt x="31598" y="73639"/>
                  </a:lnTo>
                  <a:lnTo>
                    <a:pt x="32095" y="73586"/>
                  </a:lnTo>
                  <a:lnTo>
                    <a:pt x="32555" y="73512"/>
                  </a:lnTo>
                  <a:lnTo>
                    <a:pt x="32976" y="73416"/>
                  </a:lnTo>
                  <a:lnTo>
                    <a:pt x="33359" y="73300"/>
                  </a:lnTo>
                  <a:lnTo>
                    <a:pt x="33705" y="73162"/>
                  </a:lnTo>
                  <a:lnTo>
                    <a:pt x="34012" y="73003"/>
                  </a:lnTo>
                  <a:lnTo>
                    <a:pt x="34280" y="72824"/>
                  </a:lnTo>
                  <a:lnTo>
                    <a:pt x="34511" y="72622"/>
                  </a:lnTo>
                  <a:lnTo>
                    <a:pt x="34712" y="72392"/>
                  </a:lnTo>
                  <a:lnTo>
                    <a:pt x="34892" y="72123"/>
                  </a:lnTo>
                  <a:lnTo>
                    <a:pt x="35051" y="71816"/>
                  </a:lnTo>
                  <a:lnTo>
                    <a:pt x="35189" y="71471"/>
                  </a:lnTo>
                  <a:lnTo>
                    <a:pt x="35305" y="71087"/>
                  </a:lnTo>
                  <a:lnTo>
                    <a:pt x="35401" y="70666"/>
                  </a:lnTo>
                  <a:lnTo>
                    <a:pt x="35475" y="70207"/>
                  </a:lnTo>
                  <a:lnTo>
                    <a:pt x="35528" y="69709"/>
                  </a:lnTo>
                  <a:lnTo>
                    <a:pt x="35559" y="69173"/>
                  </a:lnTo>
                  <a:lnTo>
                    <a:pt x="35570" y="68600"/>
                  </a:lnTo>
                  <a:lnTo>
                    <a:pt x="35570" y="24560"/>
                  </a:lnTo>
                  <a:lnTo>
                    <a:pt x="0" y="24560"/>
                  </a:lnTo>
                  <a:lnTo>
                    <a:pt x="0" y="16514"/>
                  </a:lnTo>
                  <a:lnTo>
                    <a:pt x="35570" y="165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452856" y="3588292"/>
              <a:ext cx="18632" cy="28371"/>
            </a:xfrm>
            <a:custGeom>
              <a:avLst/>
              <a:pathLst>
                <a:path w="18632" h="28371">
                  <a:moveTo>
                    <a:pt x="8469" y="0"/>
                  </a:moveTo>
                  <a:lnTo>
                    <a:pt x="9790" y="2312"/>
                  </a:lnTo>
                  <a:lnTo>
                    <a:pt x="11043" y="4674"/>
                  </a:lnTo>
                  <a:lnTo>
                    <a:pt x="12229" y="7088"/>
                  </a:lnTo>
                  <a:lnTo>
                    <a:pt x="13347" y="9553"/>
                  </a:lnTo>
                  <a:lnTo>
                    <a:pt x="14397" y="12068"/>
                  </a:lnTo>
                  <a:lnTo>
                    <a:pt x="15379" y="14634"/>
                  </a:lnTo>
                  <a:lnTo>
                    <a:pt x="16294" y="17251"/>
                  </a:lnTo>
                  <a:lnTo>
                    <a:pt x="17141" y="19919"/>
                  </a:lnTo>
                  <a:lnTo>
                    <a:pt x="17920" y="22638"/>
                  </a:lnTo>
                  <a:lnTo>
                    <a:pt x="18632" y="25407"/>
                  </a:lnTo>
                  <a:lnTo>
                    <a:pt x="9739" y="28371"/>
                  </a:lnTo>
                  <a:lnTo>
                    <a:pt x="9032" y="25521"/>
                  </a:lnTo>
                  <a:lnTo>
                    <a:pt x="8265" y="22731"/>
                  </a:lnTo>
                  <a:lnTo>
                    <a:pt x="7440" y="19999"/>
                  </a:lnTo>
                  <a:lnTo>
                    <a:pt x="6555" y="17327"/>
                  </a:lnTo>
                  <a:lnTo>
                    <a:pt x="5610" y="14715"/>
                  </a:lnTo>
                  <a:lnTo>
                    <a:pt x="4607" y="12161"/>
                  </a:lnTo>
                  <a:lnTo>
                    <a:pt x="3544" y="9667"/>
                  </a:lnTo>
                  <a:lnTo>
                    <a:pt x="2422" y="7232"/>
                  </a:lnTo>
                  <a:lnTo>
                    <a:pt x="1240" y="485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527384" y="3557380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525690" y="3592526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576929" y="3554415"/>
              <a:ext cx="16514" cy="16514"/>
            </a:xfrm>
            <a:custGeom>
              <a:avLst/>
              <a:pathLst>
                <a:path w="16514" h="16514">
                  <a:moveTo>
                    <a:pt x="8469" y="0"/>
                  </a:moveTo>
                  <a:lnTo>
                    <a:pt x="9540" y="1202"/>
                  </a:lnTo>
                  <a:lnTo>
                    <a:pt x="10552" y="2439"/>
                  </a:lnTo>
                  <a:lnTo>
                    <a:pt x="11505" y="3709"/>
                  </a:lnTo>
                  <a:lnTo>
                    <a:pt x="12398" y="5013"/>
                  </a:lnTo>
                  <a:lnTo>
                    <a:pt x="13233" y="6351"/>
                  </a:lnTo>
                  <a:lnTo>
                    <a:pt x="14007" y="7723"/>
                  </a:lnTo>
                  <a:lnTo>
                    <a:pt x="14723" y="9129"/>
                  </a:lnTo>
                  <a:lnTo>
                    <a:pt x="15379" y="10569"/>
                  </a:lnTo>
                  <a:lnTo>
                    <a:pt x="15977" y="12043"/>
                  </a:lnTo>
                  <a:lnTo>
                    <a:pt x="16514" y="13550"/>
                  </a:lnTo>
                  <a:lnTo>
                    <a:pt x="8045" y="16514"/>
                  </a:lnTo>
                  <a:lnTo>
                    <a:pt x="7431" y="15003"/>
                  </a:lnTo>
                  <a:lnTo>
                    <a:pt x="6775" y="13516"/>
                  </a:lnTo>
                  <a:lnTo>
                    <a:pt x="6076" y="12055"/>
                  </a:lnTo>
                  <a:lnTo>
                    <a:pt x="5335" y="10620"/>
                  </a:lnTo>
                  <a:lnTo>
                    <a:pt x="4552" y="9210"/>
                  </a:lnTo>
                  <a:lnTo>
                    <a:pt x="3726" y="7825"/>
                  </a:lnTo>
                  <a:lnTo>
                    <a:pt x="2858" y="6466"/>
                  </a:lnTo>
                  <a:lnTo>
                    <a:pt x="1947" y="5132"/>
                  </a:lnTo>
                  <a:lnTo>
                    <a:pt x="995" y="3823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555756" y="3572201"/>
              <a:ext cx="63942" cy="60977"/>
            </a:xfrm>
            <a:custGeom>
              <a:avLst/>
              <a:pathLst>
                <a:path w="63942" h="60977">
                  <a:moveTo>
                    <a:pt x="1270" y="0"/>
                  </a:moveTo>
                  <a:lnTo>
                    <a:pt x="63942" y="0"/>
                  </a:lnTo>
                  <a:lnTo>
                    <a:pt x="63942" y="8045"/>
                  </a:lnTo>
                  <a:lnTo>
                    <a:pt x="50391" y="8045"/>
                  </a:lnTo>
                  <a:lnTo>
                    <a:pt x="50082" y="11687"/>
                  </a:lnTo>
                  <a:lnTo>
                    <a:pt x="49663" y="15159"/>
                  </a:lnTo>
                  <a:lnTo>
                    <a:pt x="49133" y="18462"/>
                  </a:lnTo>
                  <a:lnTo>
                    <a:pt x="48494" y="21596"/>
                  </a:lnTo>
                  <a:lnTo>
                    <a:pt x="47744" y="24560"/>
                  </a:lnTo>
                  <a:lnTo>
                    <a:pt x="46885" y="27355"/>
                  </a:lnTo>
                  <a:lnTo>
                    <a:pt x="45915" y="29980"/>
                  </a:lnTo>
                  <a:lnTo>
                    <a:pt x="44835" y="32436"/>
                  </a:lnTo>
                  <a:lnTo>
                    <a:pt x="43645" y="34723"/>
                  </a:lnTo>
                  <a:lnTo>
                    <a:pt x="42345" y="36840"/>
                  </a:lnTo>
                  <a:lnTo>
                    <a:pt x="44280" y="38538"/>
                  </a:lnTo>
                  <a:lnTo>
                    <a:pt x="46190" y="40245"/>
                  </a:lnTo>
                  <a:lnTo>
                    <a:pt x="48075" y="41960"/>
                  </a:lnTo>
                  <a:lnTo>
                    <a:pt x="49934" y="43683"/>
                  </a:lnTo>
                  <a:lnTo>
                    <a:pt x="51767" y="45415"/>
                  </a:lnTo>
                  <a:lnTo>
                    <a:pt x="53575" y="47156"/>
                  </a:lnTo>
                  <a:lnTo>
                    <a:pt x="55358" y="48905"/>
                  </a:lnTo>
                  <a:lnTo>
                    <a:pt x="57115" y="50662"/>
                  </a:lnTo>
                  <a:lnTo>
                    <a:pt x="58847" y="52428"/>
                  </a:lnTo>
                  <a:lnTo>
                    <a:pt x="60554" y="54202"/>
                  </a:lnTo>
                  <a:lnTo>
                    <a:pt x="53779" y="60977"/>
                  </a:lnTo>
                  <a:lnTo>
                    <a:pt x="52161" y="59203"/>
                  </a:lnTo>
                  <a:lnTo>
                    <a:pt x="50526" y="57437"/>
                  </a:lnTo>
                  <a:lnTo>
                    <a:pt x="48875" y="55680"/>
                  </a:lnTo>
                  <a:lnTo>
                    <a:pt x="47206" y="53931"/>
                  </a:lnTo>
                  <a:lnTo>
                    <a:pt x="45521" y="52191"/>
                  </a:lnTo>
                  <a:lnTo>
                    <a:pt x="43819" y="50459"/>
                  </a:lnTo>
                  <a:lnTo>
                    <a:pt x="42100" y="48735"/>
                  </a:lnTo>
                  <a:lnTo>
                    <a:pt x="40363" y="47020"/>
                  </a:lnTo>
                  <a:lnTo>
                    <a:pt x="38610" y="45314"/>
                  </a:lnTo>
                  <a:lnTo>
                    <a:pt x="36840" y="43616"/>
                  </a:lnTo>
                  <a:lnTo>
                    <a:pt x="34316" y="46072"/>
                  </a:lnTo>
                  <a:lnTo>
                    <a:pt x="31657" y="48358"/>
                  </a:lnTo>
                  <a:lnTo>
                    <a:pt x="28862" y="50476"/>
                  </a:lnTo>
                  <a:lnTo>
                    <a:pt x="25932" y="52423"/>
                  </a:lnTo>
                  <a:lnTo>
                    <a:pt x="22866" y="54202"/>
                  </a:lnTo>
                  <a:lnTo>
                    <a:pt x="19665" y="55811"/>
                  </a:lnTo>
                  <a:lnTo>
                    <a:pt x="16328" y="57251"/>
                  </a:lnTo>
                  <a:lnTo>
                    <a:pt x="12856" y="58521"/>
                  </a:lnTo>
                  <a:lnTo>
                    <a:pt x="9248" y="59622"/>
                  </a:lnTo>
                  <a:lnTo>
                    <a:pt x="5504" y="60554"/>
                  </a:lnTo>
                  <a:lnTo>
                    <a:pt x="0" y="52508"/>
                  </a:lnTo>
                  <a:lnTo>
                    <a:pt x="3883" y="51522"/>
                  </a:lnTo>
                  <a:lnTo>
                    <a:pt x="7571" y="50425"/>
                  </a:lnTo>
                  <a:lnTo>
                    <a:pt x="11064" y="49218"/>
                  </a:lnTo>
                  <a:lnTo>
                    <a:pt x="14363" y="47901"/>
                  </a:lnTo>
                  <a:lnTo>
                    <a:pt x="17467" y="46474"/>
                  </a:lnTo>
                  <a:lnTo>
                    <a:pt x="20376" y="44937"/>
                  </a:lnTo>
                  <a:lnTo>
                    <a:pt x="23091" y="43290"/>
                  </a:lnTo>
                  <a:lnTo>
                    <a:pt x="25610" y="41532"/>
                  </a:lnTo>
                  <a:lnTo>
                    <a:pt x="27935" y="39665"/>
                  </a:lnTo>
                  <a:lnTo>
                    <a:pt x="30065" y="37687"/>
                  </a:lnTo>
                  <a:lnTo>
                    <a:pt x="27846" y="35748"/>
                  </a:lnTo>
                  <a:lnTo>
                    <a:pt x="25593" y="33825"/>
                  </a:lnTo>
                  <a:lnTo>
                    <a:pt x="23307" y="31920"/>
                  </a:lnTo>
                  <a:lnTo>
                    <a:pt x="20986" y="30031"/>
                  </a:lnTo>
                  <a:lnTo>
                    <a:pt x="18632" y="28159"/>
                  </a:lnTo>
                  <a:lnTo>
                    <a:pt x="16243" y="26305"/>
                  </a:lnTo>
                  <a:lnTo>
                    <a:pt x="13821" y="24467"/>
                  </a:lnTo>
                  <a:lnTo>
                    <a:pt x="11365" y="22646"/>
                  </a:lnTo>
                  <a:lnTo>
                    <a:pt x="8875" y="20842"/>
                  </a:lnTo>
                  <a:lnTo>
                    <a:pt x="6351" y="19055"/>
                  </a:lnTo>
                  <a:lnTo>
                    <a:pt x="12703" y="14397"/>
                  </a:lnTo>
                  <a:lnTo>
                    <a:pt x="15138" y="16010"/>
                  </a:lnTo>
                  <a:lnTo>
                    <a:pt x="17531" y="17632"/>
                  </a:lnTo>
                  <a:lnTo>
                    <a:pt x="19881" y="19263"/>
                  </a:lnTo>
                  <a:lnTo>
                    <a:pt x="22189" y="20901"/>
                  </a:lnTo>
                  <a:lnTo>
                    <a:pt x="24454" y="22549"/>
                  </a:lnTo>
                  <a:lnTo>
                    <a:pt x="26677" y="24204"/>
                  </a:lnTo>
                  <a:lnTo>
                    <a:pt x="28858" y="25868"/>
                  </a:lnTo>
                  <a:lnTo>
                    <a:pt x="30997" y="27541"/>
                  </a:lnTo>
                  <a:lnTo>
                    <a:pt x="33093" y="29222"/>
                  </a:lnTo>
                  <a:lnTo>
                    <a:pt x="35146" y="30912"/>
                  </a:lnTo>
                  <a:lnTo>
                    <a:pt x="36205" y="29387"/>
                  </a:lnTo>
                  <a:lnTo>
                    <a:pt x="37179" y="27694"/>
                  </a:lnTo>
                  <a:lnTo>
                    <a:pt x="38068" y="25830"/>
                  </a:lnTo>
                  <a:lnTo>
                    <a:pt x="38873" y="23798"/>
                  </a:lnTo>
                  <a:lnTo>
                    <a:pt x="39593" y="21596"/>
                  </a:lnTo>
                  <a:lnTo>
                    <a:pt x="40228" y="19224"/>
                  </a:lnTo>
                  <a:lnTo>
                    <a:pt x="40778" y="16684"/>
                  </a:lnTo>
                  <a:lnTo>
                    <a:pt x="41244" y="13974"/>
                  </a:lnTo>
                  <a:lnTo>
                    <a:pt x="41625" y="11094"/>
                  </a:lnTo>
                  <a:lnTo>
                    <a:pt x="41922" y="8045"/>
                  </a:lnTo>
                  <a:lnTo>
                    <a:pt x="127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634095" y="3554839"/>
              <a:ext cx="99088" cy="53355"/>
            </a:xfrm>
            <a:custGeom>
              <a:avLst/>
              <a:pathLst>
                <a:path w="99088" h="53355">
                  <a:moveTo>
                    <a:pt x="48274" y="0"/>
                  </a:moveTo>
                  <a:lnTo>
                    <a:pt x="57166" y="2117"/>
                  </a:lnTo>
                  <a:lnTo>
                    <a:pt x="55049" y="5928"/>
                  </a:lnTo>
                  <a:lnTo>
                    <a:pt x="58157" y="11018"/>
                  </a:lnTo>
                  <a:lnTo>
                    <a:pt x="61553" y="15786"/>
                  </a:lnTo>
                  <a:lnTo>
                    <a:pt x="65237" y="20232"/>
                  </a:lnTo>
                  <a:lnTo>
                    <a:pt x="69209" y="24357"/>
                  </a:lnTo>
                  <a:lnTo>
                    <a:pt x="73469" y="28159"/>
                  </a:lnTo>
                  <a:lnTo>
                    <a:pt x="78017" y="31640"/>
                  </a:lnTo>
                  <a:lnTo>
                    <a:pt x="82853" y="34799"/>
                  </a:lnTo>
                  <a:lnTo>
                    <a:pt x="87977" y="37636"/>
                  </a:lnTo>
                  <a:lnTo>
                    <a:pt x="93389" y="40152"/>
                  </a:lnTo>
                  <a:lnTo>
                    <a:pt x="99088" y="42345"/>
                  </a:lnTo>
                  <a:lnTo>
                    <a:pt x="94007" y="51661"/>
                  </a:lnTo>
                  <a:lnTo>
                    <a:pt x="88460" y="49074"/>
                  </a:lnTo>
                  <a:lnTo>
                    <a:pt x="83166" y="46224"/>
                  </a:lnTo>
                  <a:lnTo>
                    <a:pt x="78127" y="43112"/>
                  </a:lnTo>
                  <a:lnTo>
                    <a:pt x="73342" y="39737"/>
                  </a:lnTo>
                  <a:lnTo>
                    <a:pt x="68811" y="36099"/>
                  </a:lnTo>
                  <a:lnTo>
                    <a:pt x="64534" y="32199"/>
                  </a:lnTo>
                  <a:lnTo>
                    <a:pt x="60512" y="28037"/>
                  </a:lnTo>
                  <a:lnTo>
                    <a:pt x="56743" y="23611"/>
                  </a:lnTo>
                  <a:lnTo>
                    <a:pt x="53228" y="18924"/>
                  </a:lnTo>
                  <a:lnTo>
                    <a:pt x="49967" y="13974"/>
                  </a:lnTo>
                  <a:lnTo>
                    <a:pt x="46478" y="18712"/>
                  </a:lnTo>
                  <a:lnTo>
                    <a:pt x="42786" y="23273"/>
                  </a:lnTo>
                  <a:lnTo>
                    <a:pt x="38890" y="27655"/>
                  </a:lnTo>
                  <a:lnTo>
                    <a:pt x="34791" y="31860"/>
                  </a:lnTo>
                  <a:lnTo>
                    <a:pt x="30488" y="35887"/>
                  </a:lnTo>
                  <a:lnTo>
                    <a:pt x="25983" y="39737"/>
                  </a:lnTo>
                  <a:lnTo>
                    <a:pt x="21274" y="43408"/>
                  </a:lnTo>
                  <a:lnTo>
                    <a:pt x="16362" y="46902"/>
                  </a:lnTo>
                  <a:lnTo>
                    <a:pt x="11247" y="50217"/>
                  </a:lnTo>
                  <a:lnTo>
                    <a:pt x="5928" y="53355"/>
                  </a:lnTo>
                  <a:lnTo>
                    <a:pt x="0" y="46580"/>
                  </a:lnTo>
                  <a:lnTo>
                    <a:pt x="3722" y="44306"/>
                  </a:lnTo>
                  <a:lnTo>
                    <a:pt x="7266" y="42057"/>
                  </a:lnTo>
                  <a:lnTo>
                    <a:pt x="10633" y="39834"/>
                  </a:lnTo>
                  <a:lnTo>
                    <a:pt x="13821" y="37636"/>
                  </a:lnTo>
                  <a:lnTo>
                    <a:pt x="16832" y="35464"/>
                  </a:lnTo>
                  <a:lnTo>
                    <a:pt x="19665" y="33317"/>
                  </a:lnTo>
                  <a:lnTo>
                    <a:pt x="22320" y="31196"/>
                  </a:lnTo>
                  <a:lnTo>
                    <a:pt x="24797" y="29099"/>
                  </a:lnTo>
                  <a:lnTo>
                    <a:pt x="27097" y="27029"/>
                  </a:lnTo>
                  <a:lnTo>
                    <a:pt x="29218" y="24983"/>
                  </a:lnTo>
                  <a:lnTo>
                    <a:pt x="31238" y="22904"/>
                  </a:lnTo>
                  <a:lnTo>
                    <a:pt x="33232" y="20732"/>
                  </a:lnTo>
                  <a:lnTo>
                    <a:pt x="35201" y="18466"/>
                  </a:lnTo>
                  <a:lnTo>
                    <a:pt x="37145" y="16108"/>
                  </a:lnTo>
                  <a:lnTo>
                    <a:pt x="39063" y="13656"/>
                  </a:lnTo>
                  <a:lnTo>
                    <a:pt x="40956" y="11111"/>
                  </a:lnTo>
                  <a:lnTo>
                    <a:pt x="42824" y="8473"/>
                  </a:lnTo>
                  <a:lnTo>
                    <a:pt x="44666" y="5742"/>
                  </a:lnTo>
                  <a:lnTo>
                    <a:pt x="46482" y="29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678982" y="3590833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757321" y="3553568"/>
              <a:ext cx="16938" cy="19479"/>
            </a:xfrm>
            <a:custGeom>
              <a:avLst/>
              <a:pathLst>
                <a:path w="16938" h="19479">
                  <a:moveTo>
                    <a:pt x="7198" y="0"/>
                  </a:moveTo>
                  <a:lnTo>
                    <a:pt x="8363" y="1367"/>
                  </a:lnTo>
                  <a:lnTo>
                    <a:pt x="9485" y="2760"/>
                  </a:lnTo>
                  <a:lnTo>
                    <a:pt x="10565" y="4179"/>
                  </a:lnTo>
                  <a:lnTo>
                    <a:pt x="11602" y="5623"/>
                  </a:lnTo>
                  <a:lnTo>
                    <a:pt x="12597" y="7092"/>
                  </a:lnTo>
                  <a:lnTo>
                    <a:pt x="13550" y="8587"/>
                  </a:lnTo>
                  <a:lnTo>
                    <a:pt x="14461" y="10107"/>
                  </a:lnTo>
                  <a:lnTo>
                    <a:pt x="15329" y="11653"/>
                  </a:lnTo>
                  <a:lnTo>
                    <a:pt x="16154" y="13224"/>
                  </a:lnTo>
                  <a:lnTo>
                    <a:pt x="16938" y="14820"/>
                  </a:lnTo>
                  <a:lnTo>
                    <a:pt x="9316" y="19479"/>
                  </a:lnTo>
                  <a:lnTo>
                    <a:pt x="8613" y="17882"/>
                  </a:lnTo>
                  <a:lnTo>
                    <a:pt x="7859" y="16311"/>
                  </a:lnTo>
                  <a:lnTo>
                    <a:pt x="7054" y="14765"/>
                  </a:lnTo>
                  <a:lnTo>
                    <a:pt x="6199" y="13245"/>
                  </a:lnTo>
                  <a:lnTo>
                    <a:pt x="5293" y="11750"/>
                  </a:lnTo>
                  <a:lnTo>
                    <a:pt x="4336" y="10281"/>
                  </a:lnTo>
                  <a:lnTo>
                    <a:pt x="3328" y="8837"/>
                  </a:lnTo>
                  <a:lnTo>
                    <a:pt x="2269" y="7418"/>
                  </a:lnTo>
                  <a:lnTo>
                    <a:pt x="1160" y="602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782729" y="3558650"/>
              <a:ext cx="52085" cy="94007"/>
            </a:xfrm>
            <a:custGeom>
              <a:avLst/>
              <a:pathLst>
                <a:path w="52085" h="94007">
                  <a:moveTo>
                    <a:pt x="0" y="0"/>
                  </a:moveTo>
                  <a:lnTo>
                    <a:pt x="52085" y="0"/>
                  </a:lnTo>
                  <a:lnTo>
                    <a:pt x="52085" y="82150"/>
                  </a:lnTo>
                  <a:lnTo>
                    <a:pt x="52059" y="83306"/>
                  </a:lnTo>
                  <a:lnTo>
                    <a:pt x="51983" y="84403"/>
                  </a:lnTo>
                  <a:lnTo>
                    <a:pt x="51856" y="85440"/>
                  </a:lnTo>
                  <a:lnTo>
                    <a:pt x="51678" y="86419"/>
                  </a:lnTo>
                  <a:lnTo>
                    <a:pt x="51450" y="87338"/>
                  </a:lnTo>
                  <a:lnTo>
                    <a:pt x="51170" y="88197"/>
                  </a:lnTo>
                  <a:lnTo>
                    <a:pt x="50840" y="88997"/>
                  </a:lnTo>
                  <a:lnTo>
                    <a:pt x="50459" y="89739"/>
                  </a:lnTo>
                  <a:lnTo>
                    <a:pt x="50027" y="90420"/>
                  </a:lnTo>
                  <a:lnTo>
                    <a:pt x="49544" y="91043"/>
                  </a:lnTo>
                  <a:lnTo>
                    <a:pt x="49015" y="91606"/>
                  </a:lnTo>
                  <a:lnTo>
                    <a:pt x="48443" y="92110"/>
                  </a:lnTo>
                  <a:lnTo>
                    <a:pt x="47829" y="92555"/>
                  </a:lnTo>
                  <a:lnTo>
                    <a:pt x="47173" y="92940"/>
                  </a:lnTo>
                  <a:lnTo>
                    <a:pt x="46474" y="93266"/>
                  </a:lnTo>
                  <a:lnTo>
                    <a:pt x="45733" y="93533"/>
                  </a:lnTo>
                  <a:lnTo>
                    <a:pt x="44949" y="93740"/>
                  </a:lnTo>
                  <a:lnTo>
                    <a:pt x="44124" y="93888"/>
                  </a:lnTo>
                  <a:lnTo>
                    <a:pt x="43256" y="93977"/>
                  </a:lnTo>
                  <a:lnTo>
                    <a:pt x="42345" y="94007"/>
                  </a:lnTo>
                  <a:lnTo>
                    <a:pt x="41655" y="94003"/>
                  </a:lnTo>
                  <a:lnTo>
                    <a:pt x="40939" y="93990"/>
                  </a:lnTo>
                  <a:lnTo>
                    <a:pt x="40198" y="93969"/>
                  </a:lnTo>
                  <a:lnTo>
                    <a:pt x="39432" y="93939"/>
                  </a:lnTo>
                  <a:lnTo>
                    <a:pt x="38640" y="93901"/>
                  </a:lnTo>
                  <a:lnTo>
                    <a:pt x="37823" y="93855"/>
                  </a:lnTo>
                  <a:lnTo>
                    <a:pt x="36980" y="93799"/>
                  </a:lnTo>
                  <a:lnTo>
                    <a:pt x="36112" y="93736"/>
                  </a:lnTo>
                  <a:lnTo>
                    <a:pt x="35218" y="93664"/>
                  </a:lnTo>
                  <a:lnTo>
                    <a:pt x="34300" y="93584"/>
                  </a:lnTo>
                  <a:lnTo>
                    <a:pt x="32182" y="84691"/>
                  </a:lnTo>
                  <a:lnTo>
                    <a:pt x="33182" y="84852"/>
                  </a:lnTo>
                  <a:lnTo>
                    <a:pt x="34147" y="84996"/>
                  </a:lnTo>
                  <a:lnTo>
                    <a:pt x="35079" y="85123"/>
                  </a:lnTo>
                  <a:lnTo>
                    <a:pt x="35976" y="85233"/>
                  </a:lnTo>
                  <a:lnTo>
                    <a:pt x="36840" y="85326"/>
                  </a:lnTo>
                  <a:lnTo>
                    <a:pt x="37670" y="85402"/>
                  </a:lnTo>
                  <a:lnTo>
                    <a:pt x="38466" y="85462"/>
                  </a:lnTo>
                  <a:lnTo>
                    <a:pt x="39229" y="85504"/>
                  </a:lnTo>
                  <a:lnTo>
                    <a:pt x="39957" y="85529"/>
                  </a:lnTo>
                  <a:lnTo>
                    <a:pt x="40651" y="85538"/>
                  </a:lnTo>
                  <a:lnTo>
                    <a:pt x="41215" y="85479"/>
                  </a:lnTo>
                  <a:lnTo>
                    <a:pt x="41718" y="85301"/>
                  </a:lnTo>
                  <a:lnTo>
                    <a:pt x="42163" y="85004"/>
                  </a:lnTo>
                  <a:lnTo>
                    <a:pt x="42548" y="84589"/>
                  </a:lnTo>
                  <a:lnTo>
                    <a:pt x="42875" y="84056"/>
                  </a:lnTo>
                  <a:lnTo>
                    <a:pt x="43141" y="83404"/>
                  </a:lnTo>
                  <a:lnTo>
                    <a:pt x="43349" y="82633"/>
                  </a:lnTo>
                  <a:lnTo>
                    <a:pt x="43497" y="81744"/>
                  </a:lnTo>
                  <a:lnTo>
                    <a:pt x="43586" y="80736"/>
                  </a:lnTo>
                  <a:lnTo>
                    <a:pt x="43616" y="79609"/>
                  </a:lnTo>
                  <a:lnTo>
                    <a:pt x="4361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748429" y="3573894"/>
              <a:ext cx="8469" cy="78339"/>
            </a:xfrm>
            <a:custGeom>
              <a:avLst/>
              <a:pathLst>
                <a:path w="8469" h="78339">
                  <a:moveTo>
                    <a:pt x="0" y="0"/>
                  </a:moveTo>
                  <a:lnTo>
                    <a:pt x="8469" y="0"/>
                  </a:lnTo>
                  <a:lnTo>
                    <a:pt x="8469" y="78339"/>
                  </a:lnTo>
                  <a:lnTo>
                    <a:pt x="0" y="783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770872" y="3587868"/>
              <a:ext cx="39804" cy="40228"/>
            </a:xfrm>
            <a:custGeom>
              <a:avLst/>
              <a:pathLst>
                <a:path w="39804" h="40228">
                  <a:moveTo>
                    <a:pt x="0" y="0"/>
                  </a:moveTo>
                  <a:lnTo>
                    <a:pt x="39804" y="0"/>
                  </a:lnTo>
                  <a:lnTo>
                    <a:pt x="39804" y="40228"/>
                  </a:lnTo>
                  <a:lnTo>
                    <a:pt x="0" y="402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779341" y="3595914"/>
              <a:ext cx="22866" cy="24137"/>
            </a:xfrm>
            <a:custGeom>
              <a:avLst/>
              <a:pathLst>
                <a:path w="22866" h="24137">
                  <a:moveTo>
                    <a:pt x="0" y="24137"/>
                  </a:moveTo>
                  <a:lnTo>
                    <a:pt x="22866" y="24137"/>
                  </a:lnTo>
                  <a:lnTo>
                    <a:pt x="228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57681" y="3556956"/>
              <a:ext cx="35570" cy="38958"/>
            </a:xfrm>
            <a:custGeom>
              <a:avLst/>
              <a:pathLst>
                <a:path w="35570" h="38958">
                  <a:moveTo>
                    <a:pt x="0" y="0"/>
                  </a:moveTo>
                  <a:lnTo>
                    <a:pt x="35570" y="0"/>
                  </a:lnTo>
                  <a:lnTo>
                    <a:pt x="35570" y="38958"/>
                  </a:lnTo>
                  <a:lnTo>
                    <a:pt x="0" y="389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865726" y="3564155"/>
              <a:ext cx="19479" cy="8892"/>
            </a:xfrm>
            <a:custGeom>
              <a:avLst/>
              <a:pathLst>
                <a:path w="19479" h="8892">
                  <a:moveTo>
                    <a:pt x="0" y="8892"/>
                  </a:moveTo>
                  <a:lnTo>
                    <a:pt x="19479" y="8892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865726" y="3579823"/>
              <a:ext cx="19479" cy="8892"/>
            </a:xfrm>
            <a:custGeom>
              <a:avLst/>
              <a:pathLst>
                <a:path w="19479" h="8892">
                  <a:moveTo>
                    <a:pt x="0" y="8892"/>
                  </a:moveTo>
                  <a:lnTo>
                    <a:pt x="19479" y="8892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850058" y="3603113"/>
              <a:ext cx="99935" cy="49967"/>
            </a:xfrm>
            <a:custGeom>
              <a:avLst/>
              <a:pathLst>
                <a:path w="99935" h="49967">
                  <a:moveTo>
                    <a:pt x="2117" y="0"/>
                  </a:moveTo>
                  <a:lnTo>
                    <a:pt x="49544" y="0"/>
                  </a:lnTo>
                  <a:lnTo>
                    <a:pt x="49544" y="7622"/>
                  </a:lnTo>
                  <a:lnTo>
                    <a:pt x="33029" y="7622"/>
                  </a:lnTo>
                  <a:lnTo>
                    <a:pt x="33029" y="19055"/>
                  </a:lnTo>
                  <a:lnTo>
                    <a:pt x="46156" y="19055"/>
                  </a:lnTo>
                  <a:lnTo>
                    <a:pt x="46156" y="26254"/>
                  </a:lnTo>
                  <a:lnTo>
                    <a:pt x="33029" y="26254"/>
                  </a:lnTo>
                  <a:lnTo>
                    <a:pt x="33029" y="37264"/>
                  </a:lnTo>
                  <a:lnTo>
                    <a:pt x="34918" y="37907"/>
                  </a:lnTo>
                  <a:lnTo>
                    <a:pt x="37365" y="38483"/>
                  </a:lnTo>
                  <a:lnTo>
                    <a:pt x="40372" y="38991"/>
                  </a:lnTo>
                  <a:lnTo>
                    <a:pt x="43937" y="39432"/>
                  </a:lnTo>
                  <a:lnTo>
                    <a:pt x="48062" y="39804"/>
                  </a:lnTo>
                  <a:lnTo>
                    <a:pt x="52745" y="40109"/>
                  </a:lnTo>
                  <a:lnTo>
                    <a:pt x="57988" y="40346"/>
                  </a:lnTo>
                  <a:lnTo>
                    <a:pt x="63789" y="40516"/>
                  </a:lnTo>
                  <a:lnTo>
                    <a:pt x="70149" y="40617"/>
                  </a:lnTo>
                  <a:lnTo>
                    <a:pt x="77069" y="40651"/>
                  </a:lnTo>
                  <a:lnTo>
                    <a:pt x="99935" y="40651"/>
                  </a:lnTo>
                  <a:lnTo>
                    <a:pt x="97395" y="49121"/>
                  </a:lnTo>
                  <a:lnTo>
                    <a:pt x="77069" y="49121"/>
                  </a:lnTo>
                  <a:lnTo>
                    <a:pt x="70759" y="49089"/>
                  </a:lnTo>
                  <a:lnTo>
                    <a:pt x="64873" y="48993"/>
                  </a:lnTo>
                  <a:lnTo>
                    <a:pt x="59411" y="48835"/>
                  </a:lnTo>
                  <a:lnTo>
                    <a:pt x="54371" y="48612"/>
                  </a:lnTo>
                  <a:lnTo>
                    <a:pt x="49756" y="48327"/>
                  </a:lnTo>
                  <a:lnTo>
                    <a:pt x="45563" y="47977"/>
                  </a:lnTo>
                  <a:lnTo>
                    <a:pt x="41795" y="47564"/>
                  </a:lnTo>
                  <a:lnTo>
                    <a:pt x="38449" y="47088"/>
                  </a:lnTo>
                  <a:lnTo>
                    <a:pt x="35528" y="46548"/>
                  </a:lnTo>
                  <a:lnTo>
                    <a:pt x="33029" y="45945"/>
                  </a:lnTo>
                  <a:lnTo>
                    <a:pt x="30776" y="45265"/>
                  </a:lnTo>
                  <a:lnTo>
                    <a:pt x="28591" y="44496"/>
                  </a:lnTo>
                  <a:lnTo>
                    <a:pt x="26474" y="43639"/>
                  </a:lnTo>
                  <a:lnTo>
                    <a:pt x="24425" y="42692"/>
                  </a:lnTo>
                  <a:lnTo>
                    <a:pt x="22443" y="41657"/>
                  </a:lnTo>
                  <a:lnTo>
                    <a:pt x="20529" y="40533"/>
                  </a:lnTo>
                  <a:lnTo>
                    <a:pt x="18682" y="39320"/>
                  </a:lnTo>
                  <a:lnTo>
                    <a:pt x="16904" y="38017"/>
                  </a:lnTo>
                  <a:lnTo>
                    <a:pt x="15193" y="36626"/>
                  </a:lnTo>
                  <a:lnTo>
                    <a:pt x="13550" y="35146"/>
                  </a:lnTo>
                  <a:lnTo>
                    <a:pt x="12940" y="36743"/>
                  </a:lnTo>
                  <a:lnTo>
                    <a:pt x="12297" y="38314"/>
                  </a:lnTo>
                  <a:lnTo>
                    <a:pt x="11619" y="39860"/>
                  </a:lnTo>
                  <a:lnTo>
                    <a:pt x="10908" y="41380"/>
                  </a:lnTo>
                  <a:lnTo>
                    <a:pt x="10162" y="42875"/>
                  </a:lnTo>
                  <a:lnTo>
                    <a:pt x="9383" y="44344"/>
                  </a:lnTo>
                  <a:lnTo>
                    <a:pt x="8570" y="45788"/>
                  </a:lnTo>
                  <a:lnTo>
                    <a:pt x="7723" y="47206"/>
                  </a:lnTo>
                  <a:lnTo>
                    <a:pt x="6843" y="48600"/>
                  </a:lnTo>
                  <a:lnTo>
                    <a:pt x="5928" y="49967"/>
                  </a:lnTo>
                  <a:lnTo>
                    <a:pt x="0" y="44039"/>
                  </a:lnTo>
                  <a:lnTo>
                    <a:pt x="1706" y="41291"/>
                  </a:lnTo>
                  <a:lnTo>
                    <a:pt x="3269" y="38466"/>
                  </a:lnTo>
                  <a:lnTo>
                    <a:pt x="4687" y="35566"/>
                  </a:lnTo>
                  <a:lnTo>
                    <a:pt x="5962" y="32589"/>
                  </a:lnTo>
                  <a:lnTo>
                    <a:pt x="7092" y="29536"/>
                  </a:lnTo>
                  <a:lnTo>
                    <a:pt x="8079" y="26406"/>
                  </a:lnTo>
                  <a:lnTo>
                    <a:pt x="8922" y="23201"/>
                  </a:lnTo>
                  <a:lnTo>
                    <a:pt x="9620" y="19919"/>
                  </a:lnTo>
                  <a:lnTo>
                    <a:pt x="10175" y="16561"/>
                  </a:lnTo>
                  <a:lnTo>
                    <a:pt x="10586" y="13127"/>
                  </a:lnTo>
                  <a:lnTo>
                    <a:pt x="18208" y="14820"/>
                  </a:lnTo>
                  <a:lnTo>
                    <a:pt x="18115" y="15998"/>
                  </a:lnTo>
                  <a:lnTo>
                    <a:pt x="18005" y="17158"/>
                  </a:lnTo>
                  <a:lnTo>
                    <a:pt x="17878" y="18301"/>
                  </a:lnTo>
                  <a:lnTo>
                    <a:pt x="17734" y="19428"/>
                  </a:lnTo>
                  <a:lnTo>
                    <a:pt x="17573" y="20537"/>
                  </a:lnTo>
                  <a:lnTo>
                    <a:pt x="17395" y="21630"/>
                  </a:lnTo>
                  <a:lnTo>
                    <a:pt x="17200" y="22705"/>
                  </a:lnTo>
                  <a:lnTo>
                    <a:pt x="16989" y="23764"/>
                  </a:lnTo>
                  <a:lnTo>
                    <a:pt x="16760" y="24806"/>
                  </a:lnTo>
                  <a:lnTo>
                    <a:pt x="16514" y="25830"/>
                  </a:lnTo>
                  <a:lnTo>
                    <a:pt x="17281" y="26741"/>
                  </a:lnTo>
                  <a:lnTo>
                    <a:pt x="18056" y="27609"/>
                  </a:lnTo>
                  <a:lnTo>
                    <a:pt x="18839" y="28435"/>
                  </a:lnTo>
                  <a:lnTo>
                    <a:pt x="19631" y="29218"/>
                  </a:lnTo>
                  <a:lnTo>
                    <a:pt x="20431" y="29959"/>
                  </a:lnTo>
                  <a:lnTo>
                    <a:pt x="21240" y="30658"/>
                  </a:lnTo>
                  <a:lnTo>
                    <a:pt x="22057" y="31314"/>
                  </a:lnTo>
                  <a:lnTo>
                    <a:pt x="22883" y="31928"/>
                  </a:lnTo>
                  <a:lnTo>
                    <a:pt x="23717" y="32500"/>
                  </a:lnTo>
                  <a:lnTo>
                    <a:pt x="24560" y="33029"/>
                  </a:lnTo>
                  <a:lnTo>
                    <a:pt x="24560" y="7622"/>
                  </a:lnTo>
                  <a:lnTo>
                    <a:pt x="2117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900450" y="3556956"/>
              <a:ext cx="46156" cy="64788"/>
            </a:xfrm>
            <a:custGeom>
              <a:avLst/>
              <a:pathLst>
                <a:path w="46156" h="64788">
                  <a:moveTo>
                    <a:pt x="43192" y="15244"/>
                  </a:moveTo>
                  <a:lnTo>
                    <a:pt x="43192" y="64365"/>
                  </a:lnTo>
                  <a:lnTo>
                    <a:pt x="35146" y="64365"/>
                  </a:lnTo>
                  <a:lnTo>
                    <a:pt x="35146" y="22866"/>
                  </a:lnTo>
                  <a:lnTo>
                    <a:pt x="11856" y="22866"/>
                  </a:lnTo>
                  <a:lnTo>
                    <a:pt x="11856" y="64788"/>
                  </a:lnTo>
                  <a:lnTo>
                    <a:pt x="3387" y="64788"/>
                  </a:lnTo>
                  <a:lnTo>
                    <a:pt x="3387" y="15244"/>
                  </a:lnTo>
                  <a:lnTo>
                    <a:pt x="17361" y="15244"/>
                  </a:lnTo>
                  <a:lnTo>
                    <a:pt x="18208" y="7622"/>
                  </a:lnTo>
                  <a:lnTo>
                    <a:pt x="0" y="7622"/>
                  </a:lnTo>
                  <a:lnTo>
                    <a:pt x="0" y="0"/>
                  </a:lnTo>
                  <a:lnTo>
                    <a:pt x="46156" y="0"/>
                  </a:lnTo>
                  <a:lnTo>
                    <a:pt x="46156" y="7622"/>
                  </a:lnTo>
                  <a:lnTo>
                    <a:pt x="26677" y="7622"/>
                  </a:lnTo>
                  <a:lnTo>
                    <a:pt x="2583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895792" y="3586175"/>
              <a:ext cx="32182" cy="54202"/>
            </a:xfrm>
            <a:custGeom>
              <a:avLst/>
              <a:pathLst>
                <a:path w="32182" h="54202">
                  <a:moveTo>
                    <a:pt x="24137" y="0"/>
                  </a:moveTo>
                  <a:lnTo>
                    <a:pt x="32182" y="0"/>
                  </a:lnTo>
                  <a:lnTo>
                    <a:pt x="32182" y="17361"/>
                  </a:lnTo>
                  <a:lnTo>
                    <a:pt x="31915" y="22608"/>
                  </a:lnTo>
                  <a:lnTo>
                    <a:pt x="31115" y="27507"/>
                  </a:lnTo>
                  <a:lnTo>
                    <a:pt x="29781" y="32059"/>
                  </a:lnTo>
                  <a:lnTo>
                    <a:pt x="27914" y="36264"/>
                  </a:lnTo>
                  <a:lnTo>
                    <a:pt x="25513" y="40122"/>
                  </a:lnTo>
                  <a:lnTo>
                    <a:pt x="22578" y="43633"/>
                  </a:lnTo>
                  <a:lnTo>
                    <a:pt x="19110" y="46796"/>
                  </a:lnTo>
                  <a:lnTo>
                    <a:pt x="15108" y="49612"/>
                  </a:lnTo>
                  <a:lnTo>
                    <a:pt x="10573" y="52080"/>
                  </a:lnTo>
                  <a:lnTo>
                    <a:pt x="5504" y="54202"/>
                  </a:lnTo>
                  <a:lnTo>
                    <a:pt x="0" y="47427"/>
                  </a:lnTo>
                  <a:lnTo>
                    <a:pt x="1983" y="46652"/>
                  </a:lnTo>
                  <a:lnTo>
                    <a:pt x="3870" y="45851"/>
                  </a:lnTo>
                  <a:lnTo>
                    <a:pt x="5659" y="45026"/>
                  </a:lnTo>
                  <a:lnTo>
                    <a:pt x="7351" y="44175"/>
                  </a:lnTo>
                  <a:lnTo>
                    <a:pt x="8945" y="43298"/>
                  </a:lnTo>
                  <a:lnTo>
                    <a:pt x="10442" y="42396"/>
                  </a:lnTo>
                  <a:lnTo>
                    <a:pt x="11841" y="41469"/>
                  </a:lnTo>
                  <a:lnTo>
                    <a:pt x="13144" y="40516"/>
                  </a:lnTo>
                  <a:lnTo>
                    <a:pt x="14348" y="39538"/>
                  </a:lnTo>
                  <a:lnTo>
                    <a:pt x="15456" y="38534"/>
                  </a:lnTo>
                  <a:lnTo>
                    <a:pt x="16478" y="37507"/>
                  </a:lnTo>
                  <a:lnTo>
                    <a:pt x="17429" y="36459"/>
                  </a:lnTo>
                  <a:lnTo>
                    <a:pt x="18308" y="35390"/>
                  </a:lnTo>
                  <a:lnTo>
                    <a:pt x="19114" y="34300"/>
                  </a:lnTo>
                  <a:lnTo>
                    <a:pt x="19849" y="33188"/>
                  </a:lnTo>
                  <a:lnTo>
                    <a:pt x="20512" y="32055"/>
                  </a:lnTo>
                  <a:lnTo>
                    <a:pt x="21102" y="30901"/>
                  </a:lnTo>
                  <a:lnTo>
                    <a:pt x="21621" y="29726"/>
                  </a:lnTo>
                  <a:lnTo>
                    <a:pt x="22068" y="28530"/>
                  </a:lnTo>
                  <a:lnTo>
                    <a:pt x="22443" y="27312"/>
                  </a:lnTo>
                  <a:lnTo>
                    <a:pt x="22765" y="25934"/>
                  </a:lnTo>
                  <a:lnTo>
                    <a:pt x="23053" y="24255"/>
                  </a:lnTo>
                  <a:lnTo>
                    <a:pt x="23307" y="22275"/>
                  </a:lnTo>
                  <a:lnTo>
                    <a:pt x="23527" y="19995"/>
                  </a:lnTo>
                  <a:lnTo>
                    <a:pt x="23713" y="17414"/>
                  </a:lnTo>
                  <a:lnTo>
                    <a:pt x="23866" y="14533"/>
                  </a:lnTo>
                  <a:lnTo>
                    <a:pt x="23984" y="11350"/>
                  </a:lnTo>
                  <a:lnTo>
                    <a:pt x="24069" y="7867"/>
                  </a:lnTo>
                  <a:lnTo>
                    <a:pt x="24120" y="40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924587" y="3620475"/>
              <a:ext cx="23713" cy="21172"/>
            </a:xfrm>
            <a:custGeom>
              <a:avLst/>
              <a:pathLst>
                <a:path w="23713" h="21172">
                  <a:moveTo>
                    <a:pt x="6775" y="0"/>
                  </a:moveTo>
                  <a:lnTo>
                    <a:pt x="8545" y="1287"/>
                  </a:lnTo>
                  <a:lnTo>
                    <a:pt x="10298" y="2608"/>
                  </a:lnTo>
                  <a:lnTo>
                    <a:pt x="12034" y="3963"/>
                  </a:lnTo>
                  <a:lnTo>
                    <a:pt x="13753" y="5352"/>
                  </a:lnTo>
                  <a:lnTo>
                    <a:pt x="15456" y="6775"/>
                  </a:lnTo>
                  <a:lnTo>
                    <a:pt x="17141" y="8232"/>
                  </a:lnTo>
                  <a:lnTo>
                    <a:pt x="18809" y="9722"/>
                  </a:lnTo>
                  <a:lnTo>
                    <a:pt x="20461" y="11247"/>
                  </a:lnTo>
                  <a:lnTo>
                    <a:pt x="22095" y="12805"/>
                  </a:lnTo>
                  <a:lnTo>
                    <a:pt x="23713" y="14397"/>
                  </a:lnTo>
                  <a:lnTo>
                    <a:pt x="17361" y="21172"/>
                  </a:lnTo>
                  <a:lnTo>
                    <a:pt x="15892" y="19483"/>
                  </a:lnTo>
                  <a:lnTo>
                    <a:pt x="14363" y="17802"/>
                  </a:lnTo>
                  <a:lnTo>
                    <a:pt x="12775" y="16129"/>
                  </a:lnTo>
                  <a:lnTo>
                    <a:pt x="11128" y="14465"/>
                  </a:lnTo>
                  <a:lnTo>
                    <a:pt x="9421" y="12809"/>
                  </a:lnTo>
                  <a:lnTo>
                    <a:pt x="7656" y="11162"/>
                  </a:lnTo>
                  <a:lnTo>
                    <a:pt x="5831" y="9523"/>
                  </a:lnTo>
                  <a:lnTo>
                    <a:pt x="3946" y="7893"/>
                  </a:lnTo>
                  <a:lnTo>
                    <a:pt x="2002" y="627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498687" y="4349486"/>
              <a:ext cx="15244" cy="13974"/>
            </a:xfrm>
            <a:custGeom>
              <a:avLst/>
              <a:pathLst>
                <a:path w="15244" h="13974">
                  <a:moveTo>
                    <a:pt x="7198" y="0"/>
                  </a:moveTo>
                  <a:lnTo>
                    <a:pt x="8117" y="944"/>
                  </a:lnTo>
                  <a:lnTo>
                    <a:pt x="9011" y="1914"/>
                  </a:lnTo>
                  <a:lnTo>
                    <a:pt x="9879" y="2909"/>
                  </a:lnTo>
                  <a:lnTo>
                    <a:pt x="10721" y="3929"/>
                  </a:lnTo>
                  <a:lnTo>
                    <a:pt x="11539" y="4975"/>
                  </a:lnTo>
                  <a:lnTo>
                    <a:pt x="12331" y="6046"/>
                  </a:lnTo>
                  <a:lnTo>
                    <a:pt x="13097" y="7143"/>
                  </a:lnTo>
                  <a:lnTo>
                    <a:pt x="13838" y="8265"/>
                  </a:lnTo>
                  <a:lnTo>
                    <a:pt x="14554" y="9413"/>
                  </a:lnTo>
                  <a:lnTo>
                    <a:pt x="15244" y="10586"/>
                  </a:lnTo>
                  <a:lnTo>
                    <a:pt x="7622" y="13974"/>
                  </a:lnTo>
                  <a:lnTo>
                    <a:pt x="7012" y="12801"/>
                  </a:lnTo>
                  <a:lnTo>
                    <a:pt x="6368" y="11653"/>
                  </a:lnTo>
                  <a:lnTo>
                    <a:pt x="5691" y="10531"/>
                  </a:lnTo>
                  <a:lnTo>
                    <a:pt x="4979" y="9434"/>
                  </a:lnTo>
                  <a:lnTo>
                    <a:pt x="4234" y="8363"/>
                  </a:lnTo>
                  <a:lnTo>
                    <a:pt x="3455" y="7317"/>
                  </a:lnTo>
                  <a:lnTo>
                    <a:pt x="2642" y="6296"/>
                  </a:lnTo>
                  <a:lnTo>
                    <a:pt x="1795" y="5301"/>
                  </a:lnTo>
                  <a:lnTo>
                    <a:pt x="914" y="4331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477090" y="4349486"/>
              <a:ext cx="93584" cy="99088"/>
            </a:xfrm>
            <a:custGeom>
              <a:avLst/>
              <a:pathLst>
                <a:path w="93584" h="99088">
                  <a:moveTo>
                    <a:pt x="66059" y="0"/>
                  </a:moveTo>
                  <a:lnTo>
                    <a:pt x="74951" y="2117"/>
                  </a:lnTo>
                  <a:lnTo>
                    <a:pt x="74342" y="3629"/>
                  </a:lnTo>
                  <a:lnTo>
                    <a:pt x="73698" y="5115"/>
                  </a:lnTo>
                  <a:lnTo>
                    <a:pt x="73020" y="6576"/>
                  </a:lnTo>
                  <a:lnTo>
                    <a:pt x="72309" y="8011"/>
                  </a:lnTo>
                  <a:lnTo>
                    <a:pt x="71564" y="9421"/>
                  </a:lnTo>
                  <a:lnTo>
                    <a:pt x="70785" y="10806"/>
                  </a:lnTo>
                  <a:lnTo>
                    <a:pt x="69972" y="12165"/>
                  </a:lnTo>
                  <a:lnTo>
                    <a:pt x="69125" y="13499"/>
                  </a:lnTo>
                  <a:lnTo>
                    <a:pt x="68244" y="14808"/>
                  </a:lnTo>
                  <a:lnTo>
                    <a:pt x="67329" y="16091"/>
                  </a:lnTo>
                  <a:lnTo>
                    <a:pt x="83421" y="16091"/>
                  </a:lnTo>
                  <a:lnTo>
                    <a:pt x="83421" y="62248"/>
                  </a:lnTo>
                  <a:lnTo>
                    <a:pt x="51238" y="62248"/>
                  </a:lnTo>
                  <a:lnTo>
                    <a:pt x="51238" y="71987"/>
                  </a:lnTo>
                  <a:lnTo>
                    <a:pt x="93584" y="71987"/>
                  </a:lnTo>
                  <a:lnTo>
                    <a:pt x="93584" y="79609"/>
                  </a:lnTo>
                  <a:lnTo>
                    <a:pt x="51238" y="79609"/>
                  </a:lnTo>
                  <a:lnTo>
                    <a:pt x="51238" y="99088"/>
                  </a:lnTo>
                  <a:lnTo>
                    <a:pt x="42345" y="99088"/>
                  </a:lnTo>
                  <a:lnTo>
                    <a:pt x="42345" y="79609"/>
                  </a:lnTo>
                  <a:lnTo>
                    <a:pt x="0" y="79609"/>
                  </a:lnTo>
                  <a:lnTo>
                    <a:pt x="0" y="71987"/>
                  </a:lnTo>
                  <a:lnTo>
                    <a:pt x="42345" y="71987"/>
                  </a:lnTo>
                  <a:lnTo>
                    <a:pt x="42345" y="62248"/>
                  </a:lnTo>
                  <a:lnTo>
                    <a:pt x="10162" y="62248"/>
                  </a:lnTo>
                  <a:lnTo>
                    <a:pt x="10162" y="16091"/>
                  </a:lnTo>
                  <a:lnTo>
                    <a:pt x="57590" y="16091"/>
                  </a:lnTo>
                  <a:lnTo>
                    <a:pt x="58665" y="14482"/>
                  </a:lnTo>
                  <a:lnTo>
                    <a:pt x="59690" y="12873"/>
                  </a:lnTo>
                  <a:lnTo>
                    <a:pt x="60664" y="11263"/>
                  </a:lnTo>
                  <a:lnTo>
                    <a:pt x="61587" y="9654"/>
                  </a:lnTo>
                  <a:lnTo>
                    <a:pt x="62459" y="8045"/>
                  </a:lnTo>
                  <a:lnTo>
                    <a:pt x="63281" y="6436"/>
                  </a:lnTo>
                  <a:lnTo>
                    <a:pt x="64052" y="4827"/>
                  </a:lnTo>
                  <a:lnTo>
                    <a:pt x="64771" y="3218"/>
                  </a:lnTo>
                  <a:lnTo>
                    <a:pt x="65441" y="16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495723" y="4373623"/>
              <a:ext cx="23713" cy="11009"/>
            </a:xfrm>
            <a:custGeom>
              <a:avLst/>
              <a:pathLst>
                <a:path w="23713" h="11009">
                  <a:moveTo>
                    <a:pt x="0" y="11009"/>
                  </a:moveTo>
                  <a:lnTo>
                    <a:pt x="23713" y="11009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528329" y="4373623"/>
              <a:ext cx="23713" cy="11009"/>
            </a:xfrm>
            <a:custGeom>
              <a:avLst/>
              <a:pathLst>
                <a:path w="23713" h="11009">
                  <a:moveTo>
                    <a:pt x="0" y="0"/>
                  </a:moveTo>
                  <a:lnTo>
                    <a:pt x="0" y="11009"/>
                  </a:lnTo>
                  <a:lnTo>
                    <a:pt x="23713" y="11009"/>
                  </a:lnTo>
                  <a:lnTo>
                    <a:pt x="237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495723" y="4392679"/>
              <a:ext cx="23713" cy="11009"/>
            </a:xfrm>
            <a:custGeom>
              <a:avLst/>
              <a:pathLst>
                <a:path w="23713" h="11009">
                  <a:moveTo>
                    <a:pt x="0" y="11009"/>
                  </a:moveTo>
                  <a:lnTo>
                    <a:pt x="23713" y="11009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528329" y="4392679"/>
              <a:ext cx="23713" cy="11009"/>
            </a:xfrm>
            <a:custGeom>
              <a:avLst/>
              <a:pathLst>
                <a:path w="23713" h="11009">
                  <a:moveTo>
                    <a:pt x="0" y="0"/>
                  </a:moveTo>
                  <a:lnTo>
                    <a:pt x="0" y="11009"/>
                  </a:lnTo>
                  <a:lnTo>
                    <a:pt x="23713" y="11009"/>
                  </a:lnTo>
                  <a:lnTo>
                    <a:pt x="237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587189" y="4390562"/>
              <a:ext cx="90196" cy="8045"/>
            </a:xfrm>
            <a:custGeom>
              <a:avLst/>
              <a:pathLst>
                <a:path w="90196" h="8045">
                  <a:moveTo>
                    <a:pt x="0" y="0"/>
                  </a:moveTo>
                  <a:lnTo>
                    <a:pt x="90196" y="0"/>
                  </a:lnTo>
                  <a:lnTo>
                    <a:pt x="90196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693054" y="4350333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699405" y="4375317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707875" y="4382939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712109" y="4386327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749373" y="4413428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799341" y="4350333"/>
              <a:ext cx="34723" cy="97395"/>
            </a:xfrm>
            <a:custGeom>
              <a:avLst/>
              <a:pathLst>
                <a:path w="34723" h="97395">
                  <a:moveTo>
                    <a:pt x="3387" y="19479"/>
                  </a:moveTo>
                  <a:lnTo>
                    <a:pt x="14820" y="19479"/>
                  </a:lnTo>
                  <a:lnTo>
                    <a:pt x="14820" y="0"/>
                  </a:lnTo>
                  <a:lnTo>
                    <a:pt x="22866" y="0"/>
                  </a:lnTo>
                  <a:lnTo>
                    <a:pt x="22866" y="19479"/>
                  </a:lnTo>
                  <a:lnTo>
                    <a:pt x="33876" y="19479"/>
                  </a:lnTo>
                  <a:lnTo>
                    <a:pt x="33876" y="27524"/>
                  </a:lnTo>
                  <a:lnTo>
                    <a:pt x="22866" y="27524"/>
                  </a:lnTo>
                  <a:lnTo>
                    <a:pt x="22866" y="33029"/>
                  </a:lnTo>
                  <a:lnTo>
                    <a:pt x="24204" y="34969"/>
                  </a:lnTo>
                  <a:lnTo>
                    <a:pt x="25509" y="36891"/>
                  </a:lnTo>
                  <a:lnTo>
                    <a:pt x="26779" y="38797"/>
                  </a:lnTo>
                  <a:lnTo>
                    <a:pt x="28015" y="40685"/>
                  </a:lnTo>
                  <a:lnTo>
                    <a:pt x="29218" y="42557"/>
                  </a:lnTo>
                  <a:lnTo>
                    <a:pt x="30387" y="44412"/>
                  </a:lnTo>
                  <a:lnTo>
                    <a:pt x="31522" y="46249"/>
                  </a:lnTo>
                  <a:lnTo>
                    <a:pt x="32623" y="48070"/>
                  </a:lnTo>
                  <a:lnTo>
                    <a:pt x="33690" y="49874"/>
                  </a:lnTo>
                  <a:lnTo>
                    <a:pt x="34723" y="51661"/>
                  </a:lnTo>
                  <a:lnTo>
                    <a:pt x="29218" y="59707"/>
                  </a:lnTo>
                  <a:lnTo>
                    <a:pt x="28621" y="58115"/>
                  </a:lnTo>
                  <a:lnTo>
                    <a:pt x="28015" y="56556"/>
                  </a:lnTo>
                  <a:lnTo>
                    <a:pt x="27401" y="55032"/>
                  </a:lnTo>
                  <a:lnTo>
                    <a:pt x="26779" y="53541"/>
                  </a:lnTo>
                  <a:lnTo>
                    <a:pt x="26148" y="52085"/>
                  </a:lnTo>
                  <a:lnTo>
                    <a:pt x="25509" y="50662"/>
                  </a:lnTo>
                  <a:lnTo>
                    <a:pt x="24861" y="49273"/>
                  </a:lnTo>
                  <a:lnTo>
                    <a:pt x="24204" y="47918"/>
                  </a:lnTo>
                  <a:lnTo>
                    <a:pt x="23539" y="46597"/>
                  </a:lnTo>
                  <a:lnTo>
                    <a:pt x="22866" y="45309"/>
                  </a:lnTo>
                  <a:lnTo>
                    <a:pt x="22866" y="97395"/>
                  </a:lnTo>
                  <a:lnTo>
                    <a:pt x="14820" y="97395"/>
                  </a:lnTo>
                  <a:lnTo>
                    <a:pt x="14820" y="52932"/>
                  </a:lnTo>
                  <a:lnTo>
                    <a:pt x="14122" y="55206"/>
                  </a:lnTo>
                  <a:lnTo>
                    <a:pt x="13381" y="57454"/>
                  </a:lnTo>
                  <a:lnTo>
                    <a:pt x="12597" y="59677"/>
                  </a:lnTo>
                  <a:lnTo>
                    <a:pt x="11772" y="61875"/>
                  </a:lnTo>
                  <a:lnTo>
                    <a:pt x="10904" y="64047"/>
                  </a:lnTo>
                  <a:lnTo>
                    <a:pt x="9993" y="66194"/>
                  </a:lnTo>
                  <a:lnTo>
                    <a:pt x="9040" y="68316"/>
                  </a:lnTo>
                  <a:lnTo>
                    <a:pt x="8045" y="70412"/>
                  </a:lnTo>
                  <a:lnTo>
                    <a:pt x="7008" y="72483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045" y="64911"/>
                  </a:lnTo>
                  <a:lnTo>
                    <a:pt x="3946" y="61130"/>
                  </a:lnTo>
                  <a:lnTo>
                    <a:pt x="5703" y="57255"/>
                  </a:lnTo>
                  <a:lnTo>
                    <a:pt x="7317" y="53287"/>
                  </a:lnTo>
                  <a:lnTo>
                    <a:pt x="8786" y="49226"/>
                  </a:lnTo>
                  <a:lnTo>
                    <a:pt x="10112" y="45072"/>
                  </a:lnTo>
                  <a:lnTo>
                    <a:pt x="11293" y="40825"/>
                  </a:lnTo>
                  <a:lnTo>
                    <a:pt x="12331" y="36485"/>
                  </a:lnTo>
                  <a:lnTo>
                    <a:pt x="13224" y="32051"/>
                  </a:lnTo>
                  <a:lnTo>
                    <a:pt x="13974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828560" y="4350333"/>
              <a:ext cx="70717" cy="97395"/>
            </a:xfrm>
            <a:custGeom>
              <a:avLst/>
              <a:pathLst>
                <a:path w="70717" h="97395">
                  <a:moveTo>
                    <a:pt x="16514" y="5081"/>
                  </a:moveTo>
                  <a:lnTo>
                    <a:pt x="24137" y="7622"/>
                  </a:lnTo>
                  <a:lnTo>
                    <a:pt x="23959" y="8549"/>
                  </a:lnTo>
                  <a:lnTo>
                    <a:pt x="23764" y="9468"/>
                  </a:lnTo>
                  <a:lnTo>
                    <a:pt x="23552" y="10378"/>
                  </a:lnTo>
                  <a:lnTo>
                    <a:pt x="23324" y="11280"/>
                  </a:lnTo>
                  <a:lnTo>
                    <a:pt x="23078" y="12174"/>
                  </a:lnTo>
                  <a:lnTo>
                    <a:pt x="22815" y="13059"/>
                  </a:lnTo>
                  <a:lnTo>
                    <a:pt x="22536" y="13935"/>
                  </a:lnTo>
                  <a:lnTo>
                    <a:pt x="22239" y="14804"/>
                  </a:lnTo>
                  <a:lnTo>
                    <a:pt x="21926" y="15663"/>
                  </a:lnTo>
                  <a:lnTo>
                    <a:pt x="21596" y="16514"/>
                  </a:lnTo>
                  <a:lnTo>
                    <a:pt x="33029" y="16514"/>
                  </a:lnTo>
                  <a:lnTo>
                    <a:pt x="33029" y="0"/>
                  </a:lnTo>
                  <a:lnTo>
                    <a:pt x="41498" y="0"/>
                  </a:lnTo>
                  <a:lnTo>
                    <a:pt x="41498" y="16514"/>
                  </a:lnTo>
                  <a:lnTo>
                    <a:pt x="64365" y="16514"/>
                  </a:lnTo>
                  <a:lnTo>
                    <a:pt x="64365" y="24560"/>
                  </a:lnTo>
                  <a:lnTo>
                    <a:pt x="41498" y="24560"/>
                  </a:lnTo>
                  <a:lnTo>
                    <a:pt x="41498" y="41075"/>
                  </a:lnTo>
                  <a:lnTo>
                    <a:pt x="67753" y="41075"/>
                  </a:lnTo>
                  <a:lnTo>
                    <a:pt x="67753" y="49121"/>
                  </a:lnTo>
                  <a:lnTo>
                    <a:pt x="47003" y="49121"/>
                  </a:lnTo>
                  <a:lnTo>
                    <a:pt x="48612" y="52567"/>
                  </a:lnTo>
                  <a:lnTo>
                    <a:pt x="50391" y="55964"/>
                  </a:lnTo>
                  <a:lnTo>
                    <a:pt x="52339" y="59309"/>
                  </a:lnTo>
                  <a:lnTo>
                    <a:pt x="54456" y="62603"/>
                  </a:lnTo>
                  <a:lnTo>
                    <a:pt x="56743" y="65847"/>
                  </a:lnTo>
                  <a:lnTo>
                    <a:pt x="59199" y="69040"/>
                  </a:lnTo>
                  <a:lnTo>
                    <a:pt x="61824" y="72182"/>
                  </a:lnTo>
                  <a:lnTo>
                    <a:pt x="64619" y="75273"/>
                  </a:lnTo>
                  <a:lnTo>
                    <a:pt x="67583" y="78314"/>
                  </a:lnTo>
                  <a:lnTo>
                    <a:pt x="70717" y="81303"/>
                  </a:lnTo>
                  <a:lnTo>
                    <a:pt x="64365" y="88925"/>
                  </a:lnTo>
                  <a:lnTo>
                    <a:pt x="61621" y="85851"/>
                  </a:lnTo>
                  <a:lnTo>
                    <a:pt x="58979" y="82726"/>
                  </a:lnTo>
                  <a:lnTo>
                    <a:pt x="56438" y="79550"/>
                  </a:lnTo>
                  <a:lnTo>
                    <a:pt x="53999" y="76323"/>
                  </a:lnTo>
                  <a:lnTo>
                    <a:pt x="51661" y="73046"/>
                  </a:lnTo>
                  <a:lnTo>
                    <a:pt x="49425" y="69717"/>
                  </a:lnTo>
                  <a:lnTo>
                    <a:pt x="47291" y="66338"/>
                  </a:lnTo>
                  <a:lnTo>
                    <a:pt x="45259" y="62908"/>
                  </a:lnTo>
                  <a:lnTo>
                    <a:pt x="43328" y="59427"/>
                  </a:lnTo>
                  <a:lnTo>
                    <a:pt x="41498" y="55896"/>
                  </a:lnTo>
                  <a:lnTo>
                    <a:pt x="41498" y="97395"/>
                  </a:lnTo>
                  <a:lnTo>
                    <a:pt x="33029" y="97395"/>
                  </a:lnTo>
                  <a:lnTo>
                    <a:pt x="33029" y="57166"/>
                  </a:lnTo>
                  <a:lnTo>
                    <a:pt x="31013" y="60770"/>
                  </a:lnTo>
                  <a:lnTo>
                    <a:pt x="28862" y="64297"/>
                  </a:lnTo>
                  <a:lnTo>
                    <a:pt x="26576" y="67748"/>
                  </a:lnTo>
                  <a:lnTo>
                    <a:pt x="24153" y="71123"/>
                  </a:lnTo>
                  <a:lnTo>
                    <a:pt x="21596" y="74422"/>
                  </a:lnTo>
                  <a:lnTo>
                    <a:pt x="18903" y="77645"/>
                  </a:lnTo>
                  <a:lnTo>
                    <a:pt x="16074" y="80791"/>
                  </a:lnTo>
                  <a:lnTo>
                    <a:pt x="13110" y="83861"/>
                  </a:lnTo>
                  <a:lnTo>
                    <a:pt x="10010" y="86855"/>
                  </a:lnTo>
                  <a:lnTo>
                    <a:pt x="6775" y="89772"/>
                  </a:lnTo>
                  <a:lnTo>
                    <a:pt x="0" y="82997"/>
                  </a:lnTo>
                  <a:lnTo>
                    <a:pt x="3633" y="79991"/>
                  </a:lnTo>
                  <a:lnTo>
                    <a:pt x="7080" y="76899"/>
                  </a:lnTo>
                  <a:lnTo>
                    <a:pt x="10340" y="73723"/>
                  </a:lnTo>
                  <a:lnTo>
                    <a:pt x="13415" y="70463"/>
                  </a:lnTo>
                  <a:lnTo>
                    <a:pt x="16303" y="67117"/>
                  </a:lnTo>
                  <a:lnTo>
                    <a:pt x="19004" y="63687"/>
                  </a:lnTo>
                  <a:lnTo>
                    <a:pt x="21520" y="60173"/>
                  </a:lnTo>
                  <a:lnTo>
                    <a:pt x="23849" y="56573"/>
                  </a:lnTo>
                  <a:lnTo>
                    <a:pt x="25991" y="52889"/>
                  </a:lnTo>
                  <a:lnTo>
                    <a:pt x="27948" y="49121"/>
                  </a:lnTo>
                  <a:lnTo>
                    <a:pt x="6775" y="49121"/>
                  </a:lnTo>
                  <a:lnTo>
                    <a:pt x="6775" y="41075"/>
                  </a:lnTo>
                  <a:lnTo>
                    <a:pt x="33029" y="41075"/>
                  </a:lnTo>
                  <a:lnTo>
                    <a:pt x="33029" y="24560"/>
                  </a:lnTo>
                  <a:lnTo>
                    <a:pt x="18632" y="24560"/>
                  </a:lnTo>
                  <a:lnTo>
                    <a:pt x="18107" y="26148"/>
                  </a:lnTo>
                  <a:lnTo>
                    <a:pt x="17548" y="27694"/>
                  </a:lnTo>
                  <a:lnTo>
                    <a:pt x="16955" y="29197"/>
                  </a:lnTo>
                  <a:lnTo>
                    <a:pt x="16328" y="30658"/>
                  </a:lnTo>
                  <a:lnTo>
                    <a:pt x="15667" y="32076"/>
                  </a:lnTo>
                  <a:lnTo>
                    <a:pt x="14973" y="33453"/>
                  </a:lnTo>
                  <a:lnTo>
                    <a:pt x="14245" y="34786"/>
                  </a:lnTo>
                  <a:lnTo>
                    <a:pt x="13482" y="36078"/>
                  </a:lnTo>
                  <a:lnTo>
                    <a:pt x="12686" y="37327"/>
                  </a:lnTo>
                  <a:lnTo>
                    <a:pt x="11856" y="38534"/>
                  </a:lnTo>
                  <a:lnTo>
                    <a:pt x="5081" y="33029"/>
                  </a:lnTo>
                  <a:lnTo>
                    <a:pt x="6720" y="30387"/>
                  </a:lnTo>
                  <a:lnTo>
                    <a:pt x="8248" y="27711"/>
                  </a:lnTo>
                  <a:lnTo>
                    <a:pt x="9667" y="25000"/>
                  </a:lnTo>
                  <a:lnTo>
                    <a:pt x="10976" y="22256"/>
                  </a:lnTo>
                  <a:lnTo>
                    <a:pt x="12174" y="19479"/>
                  </a:lnTo>
                  <a:lnTo>
                    <a:pt x="13262" y="16667"/>
                  </a:lnTo>
                  <a:lnTo>
                    <a:pt x="14240" y="13821"/>
                  </a:lnTo>
                  <a:lnTo>
                    <a:pt x="15108" y="10942"/>
                  </a:lnTo>
                  <a:lnTo>
                    <a:pt x="15866" y="80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639501" y="5152666"/>
              <a:ext cx="48909" cy="53302"/>
            </a:xfrm>
            <a:custGeom>
              <a:avLst/>
              <a:pathLst>
                <a:path w="48909" h="53302">
                  <a:moveTo>
                    <a:pt x="0" y="44780"/>
                  </a:moveTo>
                  <a:lnTo>
                    <a:pt x="39063" y="27736"/>
                  </a:lnTo>
                  <a:lnTo>
                    <a:pt x="0" y="8575"/>
                  </a:lnTo>
                  <a:lnTo>
                    <a:pt x="0" y="0"/>
                  </a:lnTo>
                  <a:lnTo>
                    <a:pt x="48909" y="25460"/>
                  </a:lnTo>
                  <a:lnTo>
                    <a:pt x="48909" y="30859"/>
                  </a:lnTo>
                  <a:lnTo>
                    <a:pt x="0" y="533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639501" y="5210627"/>
              <a:ext cx="48909" cy="7939"/>
            </a:xfrm>
            <a:custGeom>
              <a:avLst/>
              <a:pathLst>
                <a:path w="48909" h="7939">
                  <a:moveTo>
                    <a:pt x="0" y="7939"/>
                  </a:moveTo>
                  <a:lnTo>
                    <a:pt x="0" y="0"/>
                  </a:lnTo>
                  <a:lnTo>
                    <a:pt x="48909" y="0"/>
                  </a:lnTo>
                  <a:lnTo>
                    <a:pt x="48909" y="7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703231" y="5141180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758704" y="513996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768496" y="514822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818306" y="5130911"/>
              <a:ext cx="99088" cy="53355"/>
            </a:xfrm>
            <a:custGeom>
              <a:avLst/>
              <a:pathLst>
                <a:path w="99088" h="53355">
                  <a:moveTo>
                    <a:pt x="48274" y="0"/>
                  </a:moveTo>
                  <a:lnTo>
                    <a:pt x="57166" y="2117"/>
                  </a:lnTo>
                  <a:lnTo>
                    <a:pt x="55049" y="5928"/>
                  </a:lnTo>
                  <a:lnTo>
                    <a:pt x="58157" y="11018"/>
                  </a:lnTo>
                  <a:lnTo>
                    <a:pt x="61553" y="15786"/>
                  </a:lnTo>
                  <a:lnTo>
                    <a:pt x="65237" y="20232"/>
                  </a:lnTo>
                  <a:lnTo>
                    <a:pt x="69209" y="24357"/>
                  </a:lnTo>
                  <a:lnTo>
                    <a:pt x="73469" y="28159"/>
                  </a:lnTo>
                  <a:lnTo>
                    <a:pt x="78017" y="31640"/>
                  </a:lnTo>
                  <a:lnTo>
                    <a:pt x="82853" y="34799"/>
                  </a:lnTo>
                  <a:lnTo>
                    <a:pt x="87977" y="37636"/>
                  </a:lnTo>
                  <a:lnTo>
                    <a:pt x="93389" y="40152"/>
                  </a:lnTo>
                  <a:lnTo>
                    <a:pt x="99088" y="42345"/>
                  </a:lnTo>
                  <a:lnTo>
                    <a:pt x="94007" y="51661"/>
                  </a:lnTo>
                  <a:lnTo>
                    <a:pt x="88460" y="49074"/>
                  </a:lnTo>
                  <a:lnTo>
                    <a:pt x="83166" y="46224"/>
                  </a:lnTo>
                  <a:lnTo>
                    <a:pt x="78127" y="43112"/>
                  </a:lnTo>
                  <a:lnTo>
                    <a:pt x="73342" y="39737"/>
                  </a:lnTo>
                  <a:lnTo>
                    <a:pt x="68811" y="36099"/>
                  </a:lnTo>
                  <a:lnTo>
                    <a:pt x="64534" y="32199"/>
                  </a:lnTo>
                  <a:lnTo>
                    <a:pt x="60512" y="28037"/>
                  </a:lnTo>
                  <a:lnTo>
                    <a:pt x="56743" y="23611"/>
                  </a:lnTo>
                  <a:lnTo>
                    <a:pt x="53228" y="18924"/>
                  </a:lnTo>
                  <a:lnTo>
                    <a:pt x="49967" y="13974"/>
                  </a:lnTo>
                  <a:lnTo>
                    <a:pt x="46478" y="18712"/>
                  </a:lnTo>
                  <a:lnTo>
                    <a:pt x="42786" y="23273"/>
                  </a:lnTo>
                  <a:lnTo>
                    <a:pt x="38890" y="27655"/>
                  </a:lnTo>
                  <a:lnTo>
                    <a:pt x="34791" y="31860"/>
                  </a:lnTo>
                  <a:lnTo>
                    <a:pt x="30488" y="35887"/>
                  </a:lnTo>
                  <a:lnTo>
                    <a:pt x="25983" y="39737"/>
                  </a:lnTo>
                  <a:lnTo>
                    <a:pt x="21274" y="43408"/>
                  </a:lnTo>
                  <a:lnTo>
                    <a:pt x="16362" y="46902"/>
                  </a:lnTo>
                  <a:lnTo>
                    <a:pt x="11247" y="50217"/>
                  </a:lnTo>
                  <a:lnTo>
                    <a:pt x="5928" y="53355"/>
                  </a:lnTo>
                  <a:lnTo>
                    <a:pt x="0" y="46580"/>
                  </a:lnTo>
                  <a:lnTo>
                    <a:pt x="3722" y="44306"/>
                  </a:lnTo>
                  <a:lnTo>
                    <a:pt x="7266" y="42057"/>
                  </a:lnTo>
                  <a:lnTo>
                    <a:pt x="10633" y="39834"/>
                  </a:lnTo>
                  <a:lnTo>
                    <a:pt x="13821" y="37636"/>
                  </a:lnTo>
                  <a:lnTo>
                    <a:pt x="16832" y="35464"/>
                  </a:lnTo>
                  <a:lnTo>
                    <a:pt x="19665" y="33317"/>
                  </a:lnTo>
                  <a:lnTo>
                    <a:pt x="22320" y="31196"/>
                  </a:lnTo>
                  <a:lnTo>
                    <a:pt x="24797" y="29099"/>
                  </a:lnTo>
                  <a:lnTo>
                    <a:pt x="27097" y="27029"/>
                  </a:lnTo>
                  <a:lnTo>
                    <a:pt x="29218" y="24983"/>
                  </a:lnTo>
                  <a:lnTo>
                    <a:pt x="31238" y="22904"/>
                  </a:lnTo>
                  <a:lnTo>
                    <a:pt x="33232" y="20732"/>
                  </a:lnTo>
                  <a:lnTo>
                    <a:pt x="35201" y="18466"/>
                  </a:lnTo>
                  <a:lnTo>
                    <a:pt x="37145" y="16108"/>
                  </a:lnTo>
                  <a:lnTo>
                    <a:pt x="39063" y="13656"/>
                  </a:lnTo>
                  <a:lnTo>
                    <a:pt x="40956" y="11111"/>
                  </a:lnTo>
                  <a:lnTo>
                    <a:pt x="42824" y="8473"/>
                  </a:lnTo>
                  <a:lnTo>
                    <a:pt x="44666" y="5742"/>
                  </a:lnTo>
                  <a:lnTo>
                    <a:pt x="46482" y="2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863192" y="5166905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1924405" y="5142832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09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1922659" y="4362253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1935155" y="4376240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1923532" y="3580529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0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1924841" y="2799951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1928007" y="2020519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983123" y="51812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983123" y="44006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983123" y="3620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1983123" y="28395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983123" y="20589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01791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3637665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257413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6877161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8496909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199120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200113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548907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61095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62088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67310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68304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141615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19962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20955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26177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271711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323934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333866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761363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819480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88152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89145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943682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953614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8378219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843911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8449051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850127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851120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856343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857336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2021-10-19T09:51:27Z</dcterms:modified>
</cp:coreProperties>
</file>