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0918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00918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92751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83607" y="29793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459759" y="29778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472674" y="29881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611921" y="30163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559624" y="29793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538522" y="29785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622296" y="30241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8896" y="29861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87677" y="41917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67569" y="41917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680485" y="42020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754378" y="42772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86843" y="41917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40276" y="4230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887979" y="4193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866877" y="4192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50651" y="4238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77251" y="42000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908176" y="37774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93785" y="37774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76359" y="38614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110730" y="37774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262257" y="38144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09960" y="37774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188858" y="37766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272632" y="38222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199232" y="37842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81451" y="29761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457603" y="29746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70518" y="29849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609765" y="3013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57468" y="2976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36366" y="2975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0140" y="3020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6741" y="2982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85522" y="418852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665414" y="41885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78329" y="41988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752223" y="42739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784688" y="41885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38120" y="42269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885823" y="41900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864721" y="41891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48495" y="42348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875096" y="41967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906021" y="37742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991629" y="37742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74204" y="38582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108574" y="37742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260101" y="38112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07804" y="37742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86702" y="37733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270476" y="38190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197077" y="37810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378225" y="29739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54377" y="297249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67292" y="29827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6539" y="3010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54242" y="29739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33140" y="29731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16914" y="3018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3515" y="2980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582295" y="41863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662188" y="41863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675103" y="41966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748996" y="4271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781461" y="4186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34894" y="4224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82597" y="4187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861495" y="41870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45269" y="4232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871870" y="4194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02794" y="37720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988403" y="37720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070977" y="3856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105348" y="37720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256875" y="38090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204578" y="37720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83476" y="37712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267250" y="38169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93851" y="37788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374420" y="297321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450571" y="297173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463487" y="298204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602734" y="30102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550437" y="29732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529334" y="29723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613108" y="30180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539709" y="29799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78490" y="418561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658382" y="41856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671298" y="419591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745191" y="42710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777656" y="418561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931089" y="4224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878792" y="41870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57689" y="41862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941463" y="42319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68064" y="41938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898989" y="37713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984598" y="377133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67172" y="3855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01543" y="377133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53070" y="38083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00773" y="3771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179670" y="3770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63444" y="38161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190045" y="3778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70614" y="29739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446766" y="297249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59681" y="29827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598928" y="3010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46631" y="29739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25529" y="29731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609303" y="3018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35904" y="2980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574685" y="41863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654577" y="41863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667492" y="41966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741385" y="4271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773851" y="4186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927283" y="4224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74986" y="4187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853884" y="41870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937658" y="4232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64259" y="4194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895184" y="37720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980792" y="37720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063367" y="3856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097737" y="37720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49264" y="38090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196967" y="37720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175865" y="37712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259639" y="38169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86240" y="37788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67388" y="29761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443540" y="29746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56455" y="29849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95702" y="3013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43405" y="2976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22303" y="2975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606077" y="3020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532678" y="2982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71458" y="418852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651351" y="41885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64266" y="41988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738159" y="42739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770624" y="41885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924057" y="42269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871760" y="41900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850658" y="41891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34432" y="42348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861032" y="41967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91957" y="37742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977566" y="37742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060140" y="38582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094511" y="37742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246038" y="38112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193741" y="37742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172639" y="37733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256413" y="38190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183014" y="37810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65232" y="29793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41384" y="29778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454300" y="29881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593546" y="30163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541249" y="29793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520147" y="29785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603921" y="30241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530522" y="29861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569303" y="41917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49195" y="41917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62110" y="42020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736004" y="42772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768469" y="41917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21901" y="4230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869604" y="4193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848502" y="4192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932276" y="4238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858877" y="42000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889802" y="37774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975411" y="37774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057985" y="38614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092355" y="37774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243882" y="38144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191585" y="37774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170483" y="37766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254257" y="38222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180858" y="37842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364476" y="29831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440627" y="298168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53543" y="299198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92789" y="30201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40492" y="29831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19390" y="29823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603164" y="30279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29765" y="2989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568546" y="41955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648438" y="41955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661354" y="42058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735247" y="4281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767712" y="41955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921144" y="42340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868847" y="41970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847745" y="4196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31519" y="42418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858120" y="4203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89045" y="37812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74654" y="37812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057228" y="3865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91598" y="378127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43125" y="38182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190829" y="37812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169726" y="37804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253500" y="38260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180101" y="3788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365232" y="298696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441384" y="29854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454300" y="29957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93546" y="3023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541249" y="2986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520147" y="2986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603921" y="3031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530522" y="2993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569303" y="41993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49195" y="41993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662110" y="42096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736004" y="42848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768469" y="41993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921901" y="42378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869604" y="42008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48502" y="41999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932276" y="42456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858877" y="4207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889802" y="37850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975411" y="37850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057985" y="38690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092355" y="37850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243882" y="3822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191585" y="3785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170483" y="3784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254257" y="3829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180858" y="37918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367388" y="2990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43540" y="29887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456455" y="29990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95702" y="302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43405" y="299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522303" y="298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06077" y="303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32678" y="29969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571458" y="42025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51351" y="42025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64266" y="42128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38159" y="42880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770624" y="42025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924057" y="4241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71760" y="4204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850658" y="4203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34432" y="4248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861032" y="42108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891957" y="37883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977566" y="37883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060140" y="38722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94511" y="37883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246038" y="38252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193741" y="37883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72639" y="37874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256413" y="38331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83014" y="37950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370614" y="29923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46766" y="29908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459681" y="30011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98928" y="30293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546631" y="29923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25529" y="29915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09303" y="30371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35904" y="29991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574685" y="42047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54577" y="42047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667492" y="42150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741385" y="42902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773851" y="420474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927283" y="42432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874986" y="42062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853884" y="42053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937658" y="42510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864259" y="42130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895184" y="37904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980792" y="37904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63367" y="38744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097737" y="379046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249264" y="38274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96967" y="37904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175865" y="37896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59639" y="38352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186240" y="37972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374420" y="29931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450571" y="299162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463487" y="300192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02734" y="30300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550437" y="29931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529334" y="2992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613108" y="30379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539709" y="2999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78490" y="42055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58382" y="420550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671298" y="421580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745191" y="42909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777656" y="42055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931089" y="42439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878792" y="42069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857689" y="42061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941463" y="42517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868064" y="42137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898989" y="379121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984598" y="37912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067172" y="38752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101543" y="379121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253070" y="38282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200773" y="37912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179670" y="37903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263444" y="38360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190045" y="37979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378225" y="29923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54377" y="29908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467292" y="30011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06539" y="30293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554242" y="29923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533140" y="29915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616914" y="30371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543515" y="29991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582295" y="42047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662188" y="42047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675103" y="42150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748996" y="42902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781461" y="420474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934894" y="42432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882597" y="42062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861495" y="42053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945269" y="42510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871870" y="42130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02794" y="37904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88403" y="37904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70977" y="38744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105348" y="379046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256875" y="38274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04578" y="37904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183476" y="37896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267250" y="38352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193851" y="37972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381451" y="2990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457603" y="29887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470518" y="29990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609765" y="302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557468" y="299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536366" y="298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620140" y="303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546741" y="29969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585522" y="42025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665414" y="42025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678329" y="42128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752223" y="42880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784688" y="42025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38120" y="4241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885823" y="4204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864721" y="4203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948495" y="4248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875096" y="42108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906021" y="37883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991629" y="37883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074204" y="38722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108574" y="37883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60101" y="38252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07804" y="37883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186702" y="37874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70476" y="38331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197077" y="37950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383607" y="298696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459759" y="29854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472674" y="29957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611921" y="3023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559624" y="2986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538522" y="2986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622296" y="3031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548896" y="2993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587677" y="41993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667569" y="41993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680485" y="42096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754378" y="42848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786843" y="41993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940276" y="42378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887979" y="42008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866877" y="41999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950651" y="42456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877251" y="4207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908176" y="37850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993785" y="37850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076359" y="38690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10730" y="37850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262257" y="3822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209960" y="3785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188858" y="3784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272632" y="3829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99232" y="37918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384364" y="29831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460516" y="298168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73431" y="299198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612678" y="30201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560381" y="29831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539279" y="29823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623053" y="30279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549653" y="2989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588434" y="41955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668326" y="41955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681242" y="42058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755135" y="4281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787600" y="41955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941033" y="42340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888736" y="41970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867634" y="4196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951407" y="42418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878008" y="4203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908933" y="37812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994542" y="37812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077116" y="3865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11487" y="378127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63014" y="38182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210717" y="37812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189615" y="37804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273389" y="38260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199989" y="3788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374420" y="29831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450571" y="298168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463487" y="299198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602734" y="30201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550437" y="29831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529334" y="29823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613108" y="30279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539709" y="2989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578490" y="41955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658382" y="41955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671298" y="42058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745191" y="4281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777656" y="41955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931089" y="42340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878792" y="41970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857689" y="4196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941463" y="42418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868064" y="4203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898989" y="37812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984598" y="37812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067172" y="3865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101543" y="378127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253070" y="38182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200773" y="37812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79670" y="37804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263444" y="38260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190045" y="3788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7342315" y="3558586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7342315" y="3778042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7342315" y="399749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627163" y="361262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686535" y="364013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743725" y="3608264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739359" y="3635331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740232" y="3661961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768609" y="3607391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70"/>
                  </a:lnTo>
                  <a:lnTo>
                    <a:pt x="39290" y="13970"/>
                  </a:lnTo>
                  <a:lnTo>
                    <a:pt x="39290" y="20954"/>
                  </a:lnTo>
                  <a:lnTo>
                    <a:pt x="65047" y="20954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4"/>
                  </a:lnTo>
                  <a:lnTo>
                    <a:pt x="30559" y="20954"/>
                  </a:lnTo>
                  <a:lnTo>
                    <a:pt x="30559" y="13970"/>
                  </a:lnTo>
                  <a:lnTo>
                    <a:pt x="3929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776467" y="3657159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785198" y="3664144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785198" y="3678114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897395" y="3607391"/>
              <a:ext cx="55443" cy="48458"/>
            </a:xfrm>
            <a:custGeom>
              <a:avLst/>
              <a:pathLst>
                <a:path w="55443" h="48458">
                  <a:moveTo>
                    <a:pt x="4802" y="12223"/>
                  </a:moveTo>
                  <a:lnTo>
                    <a:pt x="23137" y="12223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12223"/>
                  </a:lnTo>
                  <a:lnTo>
                    <a:pt x="51950" y="12223"/>
                  </a:lnTo>
                  <a:lnTo>
                    <a:pt x="51950" y="20081"/>
                  </a:lnTo>
                  <a:lnTo>
                    <a:pt x="35798" y="20081"/>
                  </a:lnTo>
                  <a:lnTo>
                    <a:pt x="37487" y="22709"/>
                  </a:lnTo>
                  <a:lnTo>
                    <a:pt x="39238" y="25180"/>
                  </a:lnTo>
                  <a:lnTo>
                    <a:pt x="41049" y="27494"/>
                  </a:lnTo>
                  <a:lnTo>
                    <a:pt x="42922" y="29651"/>
                  </a:lnTo>
                  <a:lnTo>
                    <a:pt x="44856" y="31650"/>
                  </a:lnTo>
                  <a:lnTo>
                    <a:pt x="46851" y="33493"/>
                  </a:lnTo>
                  <a:lnTo>
                    <a:pt x="48908" y="35178"/>
                  </a:lnTo>
                  <a:lnTo>
                    <a:pt x="51025" y="36706"/>
                  </a:lnTo>
                  <a:lnTo>
                    <a:pt x="53203" y="38076"/>
                  </a:lnTo>
                  <a:lnTo>
                    <a:pt x="55443" y="39290"/>
                  </a:lnTo>
                  <a:lnTo>
                    <a:pt x="51077" y="47585"/>
                  </a:lnTo>
                  <a:lnTo>
                    <a:pt x="48842" y="46048"/>
                  </a:lnTo>
                  <a:lnTo>
                    <a:pt x="46677" y="44407"/>
                  </a:lnTo>
                  <a:lnTo>
                    <a:pt x="44581" y="42660"/>
                  </a:lnTo>
                  <a:lnTo>
                    <a:pt x="42556" y="40809"/>
                  </a:lnTo>
                  <a:lnTo>
                    <a:pt x="40600" y="38854"/>
                  </a:lnTo>
                  <a:lnTo>
                    <a:pt x="38714" y="36793"/>
                  </a:lnTo>
                  <a:lnTo>
                    <a:pt x="36898" y="34628"/>
                  </a:lnTo>
                  <a:lnTo>
                    <a:pt x="35152" y="32358"/>
                  </a:lnTo>
                  <a:lnTo>
                    <a:pt x="33475" y="29983"/>
                  </a:lnTo>
                  <a:lnTo>
                    <a:pt x="31869" y="27503"/>
                  </a:lnTo>
                  <a:lnTo>
                    <a:pt x="31869" y="48458"/>
                  </a:lnTo>
                  <a:lnTo>
                    <a:pt x="23137" y="48458"/>
                  </a:lnTo>
                  <a:lnTo>
                    <a:pt x="23137" y="27503"/>
                  </a:lnTo>
                  <a:lnTo>
                    <a:pt x="21544" y="30057"/>
                  </a:lnTo>
                  <a:lnTo>
                    <a:pt x="19907" y="32480"/>
                  </a:lnTo>
                  <a:lnTo>
                    <a:pt x="18226" y="34772"/>
                  </a:lnTo>
                  <a:lnTo>
                    <a:pt x="16502" y="36933"/>
                  </a:lnTo>
                  <a:lnTo>
                    <a:pt x="14733" y="38963"/>
                  </a:lnTo>
                  <a:lnTo>
                    <a:pt x="12922" y="40862"/>
                  </a:lnTo>
                  <a:lnTo>
                    <a:pt x="11066" y="42630"/>
                  </a:lnTo>
                  <a:lnTo>
                    <a:pt x="9167" y="44267"/>
                  </a:lnTo>
                  <a:lnTo>
                    <a:pt x="7225" y="45773"/>
                  </a:lnTo>
                  <a:lnTo>
                    <a:pt x="5238" y="47148"/>
                  </a:lnTo>
                  <a:lnTo>
                    <a:pt x="0" y="40600"/>
                  </a:lnTo>
                  <a:lnTo>
                    <a:pt x="2226" y="39059"/>
                  </a:lnTo>
                  <a:lnTo>
                    <a:pt x="4365" y="37404"/>
                  </a:lnTo>
                  <a:lnTo>
                    <a:pt x="6417" y="35636"/>
                  </a:lnTo>
                  <a:lnTo>
                    <a:pt x="8382" y="33755"/>
                  </a:lnTo>
                  <a:lnTo>
                    <a:pt x="10259" y="31759"/>
                  </a:lnTo>
                  <a:lnTo>
                    <a:pt x="12049" y="29651"/>
                  </a:lnTo>
                  <a:lnTo>
                    <a:pt x="13751" y="27429"/>
                  </a:lnTo>
                  <a:lnTo>
                    <a:pt x="15367" y="25093"/>
                  </a:lnTo>
                  <a:lnTo>
                    <a:pt x="16894" y="22644"/>
                  </a:lnTo>
                  <a:lnTo>
                    <a:pt x="18335" y="20081"/>
                  </a:lnTo>
                  <a:lnTo>
                    <a:pt x="480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850683" y="3607391"/>
              <a:ext cx="48895" cy="48458"/>
            </a:xfrm>
            <a:custGeom>
              <a:avLst/>
              <a:pathLst>
                <a:path w="48895" h="48458">
                  <a:moveTo>
                    <a:pt x="3492" y="12223"/>
                  </a:moveTo>
                  <a:lnTo>
                    <a:pt x="22701" y="12223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12223"/>
                  </a:lnTo>
                  <a:lnTo>
                    <a:pt x="47148" y="12223"/>
                  </a:lnTo>
                  <a:lnTo>
                    <a:pt x="47148" y="20081"/>
                  </a:lnTo>
                  <a:lnTo>
                    <a:pt x="30559" y="20081"/>
                  </a:lnTo>
                  <a:lnTo>
                    <a:pt x="30559" y="21391"/>
                  </a:lnTo>
                  <a:lnTo>
                    <a:pt x="32707" y="22609"/>
                  </a:lnTo>
                  <a:lnTo>
                    <a:pt x="34785" y="23818"/>
                  </a:lnTo>
                  <a:lnTo>
                    <a:pt x="36793" y="25019"/>
                  </a:lnTo>
                  <a:lnTo>
                    <a:pt x="38731" y="26211"/>
                  </a:lnTo>
                  <a:lnTo>
                    <a:pt x="40600" y="27394"/>
                  </a:lnTo>
                  <a:lnTo>
                    <a:pt x="42398" y="28568"/>
                  </a:lnTo>
                  <a:lnTo>
                    <a:pt x="44127" y="29734"/>
                  </a:lnTo>
                  <a:lnTo>
                    <a:pt x="45786" y="30891"/>
                  </a:lnTo>
                  <a:lnTo>
                    <a:pt x="47375" y="32039"/>
                  </a:lnTo>
                  <a:lnTo>
                    <a:pt x="48895" y="33178"/>
                  </a:lnTo>
                  <a:lnTo>
                    <a:pt x="43656" y="40600"/>
                  </a:lnTo>
                  <a:lnTo>
                    <a:pt x="42346" y="39391"/>
                  </a:lnTo>
                  <a:lnTo>
                    <a:pt x="41036" y="38207"/>
                  </a:lnTo>
                  <a:lnTo>
                    <a:pt x="39727" y="37051"/>
                  </a:lnTo>
                  <a:lnTo>
                    <a:pt x="38417" y="35920"/>
                  </a:lnTo>
                  <a:lnTo>
                    <a:pt x="37107" y="34815"/>
                  </a:lnTo>
                  <a:lnTo>
                    <a:pt x="35798" y="33737"/>
                  </a:lnTo>
                  <a:lnTo>
                    <a:pt x="34488" y="32685"/>
                  </a:lnTo>
                  <a:lnTo>
                    <a:pt x="33178" y="31659"/>
                  </a:lnTo>
                  <a:lnTo>
                    <a:pt x="31869" y="30659"/>
                  </a:lnTo>
                  <a:lnTo>
                    <a:pt x="30559" y="29686"/>
                  </a:lnTo>
                  <a:lnTo>
                    <a:pt x="30559" y="48458"/>
                  </a:lnTo>
                  <a:lnTo>
                    <a:pt x="22701" y="48458"/>
                  </a:lnTo>
                  <a:lnTo>
                    <a:pt x="22701" y="27939"/>
                  </a:lnTo>
                  <a:lnTo>
                    <a:pt x="21190" y="30253"/>
                  </a:lnTo>
                  <a:lnTo>
                    <a:pt x="19627" y="32480"/>
                  </a:lnTo>
                  <a:lnTo>
                    <a:pt x="18012" y="34619"/>
                  </a:lnTo>
                  <a:lnTo>
                    <a:pt x="16344" y="36671"/>
                  </a:lnTo>
                  <a:lnTo>
                    <a:pt x="14624" y="38635"/>
                  </a:lnTo>
                  <a:lnTo>
                    <a:pt x="12852" y="40513"/>
                  </a:lnTo>
                  <a:lnTo>
                    <a:pt x="11027" y="42302"/>
                  </a:lnTo>
                  <a:lnTo>
                    <a:pt x="9150" y="44005"/>
                  </a:lnTo>
                  <a:lnTo>
                    <a:pt x="7220" y="45620"/>
                  </a:lnTo>
                  <a:lnTo>
                    <a:pt x="5238" y="47148"/>
                  </a:lnTo>
                  <a:lnTo>
                    <a:pt x="0" y="40163"/>
                  </a:lnTo>
                  <a:lnTo>
                    <a:pt x="2309" y="38469"/>
                  </a:lnTo>
                  <a:lnTo>
                    <a:pt x="4522" y="36706"/>
                  </a:lnTo>
                  <a:lnTo>
                    <a:pt x="6640" y="34872"/>
                  </a:lnTo>
                  <a:lnTo>
                    <a:pt x="8661" y="32969"/>
                  </a:lnTo>
                  <a:lnTo>
                    <a:pt x="10586" y="30995"/>
                  </a:lnTo>
                  <a:lnTo>
                    <a:pt x="12415" y="28952"/>
                  </a:lnTo>
                  <a:lnTo>
                    <a:pt x="14148" y="26839"/>
                  </a:lnTo>
                  <a:lnTo>
                    <a:pt x="15786" y="24657"/>
                  </a:lnTo>
                  <a:lnTo>
                    <a:pt x="17327" y="22404"/>
                  </a:lnTo>
                  <a:lnTo>
                    <a:pt x="18772" y="20081"/>
                  </a:lnTo>
                  <a:lnTo>
                    <a:pt x="349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851556" y="3658032"/>
              <a:ext cx="100409" cy="49768"/>
            </a:xfrm>
            <a:custGeom>
              <a:avLst/>
              <a:pathLst>
                <a:path w="100409" h="49768">
                  <a:moveTo>
                    <a:pt x="5238" y="0"/>
                  </a:moveTo>
                  <a:lnTo>
                    <a:pt x="96043" y="0"/>
                  </a:lnTo>
                  <a:lnTo>
                    <a:pt x="96043" y="7421"/>
                  </a:lnTo>
                  <a:lnTo>
                    <a:pt x="95415" y="8901"/>
                  </a:lnTo>
                  <a:lnTo>
                    <a:pt x="94751" y="10372"/>
                  </a:lnTo>
                  <a:lnTo>
                    <a:pt x="94053" y="11835"/>
                  </a:lnTo>
                  <a:lnTo>
                    <a:pt x="93319" y="13288"/>
                  </a:lnTo>
                  <a:lnTo>
                    <a:pt x="92551" y="14733"/>
                  </a:lnTo>
                  <a:lnTo>
                    <a:pt x="91747" y="16170"/>
                  </a:lnTo>
                  <a:lnTo>
                    <a:pt x="90909" y="17597"/>
                  </a:lnTo>
                  <a:lnTo>
                    <a:pt x="90036" y="19016"/>
                  </a:lnTo>
                  <a:lnTo>
                    <a:pt x="89128" y="20426"/>
                  </a:lnTo>
                  <a:lnTo>
                    <a:pt x="88185" y="21828"/>
                  </a:lnTo>
                  <a:lnTo>
                    <a:pt x="80764" y="17462"/>
                  </a:lnTo>
                  <a:lnTo>
                    <a:pt x="81362" y="16580"/>
                  </a:lnTo>
                  <a:lnTo>
                    <a:pt x="81934" y="15681"/>
                  </a:lnTo>
                  <a:lnTo>
                    <a:pt x="82479" y="14764"/>
                  </a:lnTo>
                  <a:lnTo>
                    <a:pt x="82999" y="13830"/>
                  </a:lnTo>
                  <a:lnTo>
                    <a:pt x="83492" y="12878"/>
                  </a:lnTo>
                  <a:lnTo>
                    <a:pt x="83959" y="11909"/>
                  </a:lnTo>
                  <a:lnTo>
                    <a:pt x="84400" y="10922"/>
                  </a:lnTo>
                  <a:lnTo>
                    <a:pt x="84815" y="9918"/>
                  </a:lnTo>
                  <a:lnTo>
                    <a:pt x="85203" y="8897"/>
                  </a:lnTo>
                  <a:lnTo>
                    <a:pt x="85566" y="7858"/>
                  </a:lnTo>
                  <a:lnTo>
                    <a:pt x="55879" y="7858"/>
                  </a:lnTo>
                  <a:lnTo>
                    <a:pt x="55879" y="18772"/>
                  </a:lnTo>
                  <a:lnTo>
                    <a:pt x="79017" y="18772"/>
                  </a:lnTo>
                  <a:lnTo>
                    <a:pt x="79017" y="26630"/>
                  </a:lnTo>
                  <a:lnTo>
                    <a:pt x="55879" y="26630"/>
                  </a:lnTo>
                  <a:lnTo>
                    <a:pt x="55879" y="37544"/>
                  </a:lnTo>
                  <a:lnTo>
                    <a:pt x="57477" y="37627"/>
                  </a:lnTo>
                  <a:lnTo>
                    <a:pt x="59128" y="37701"/>
                  </a:lnTo>
                  <a:lnTo>
                    <a:pt x="60830" y="37767"/>
                  </a:lnTo>
                  <a:lnTo>
                    <a:pt x="62585" y="37823"/>
                  </a:lnTo>
                  <a:lnTo>
                    <a:pt x="64392" y="37871"/>
                  </a:lnTo>
                  <a:lnTo>
                    <a:pt x="66252" y="37911"/>
                  </a:lnTo>
                  <a:lnTo>
                    <a:pt x="68164" y="37941"/>
                  </a:lnTo>
                  <a:lnTo>
                    <a:pt x="70129" y="37963"/>
                  </a:lnTo>
                  <a:lnTo>
                    <a:pt x="72146" y="37976"/>
                  </a:lnTo>
                  <a:lnTo>
                    <a:pt x="74215" y="37980"/>
                  </a:lnTo>
                  <a:lnTo>
                    <a:pt x="100409" y="37980"/>
                  </a:lnTo>
                  <a:lnTo>
                    <a:pt x="96916" y="47585"/>
                  </a:lnTo>
                  <a:lnTo>
                    <a:pt x="74215" y="47585"/>
                  </a:lnTo>
                  <a:lnTo>
                    <a:pt x="69961" y="47556"/>
                  </a:lnTo>
                  <a:lnTo>
                    <a:pt x="65929" y="47471"/>
                  </a:lnTo>
                  <a:lnTo>
                    <a:pt x="62120" y="47329"/>
                  </a:lnTo>
                  <a:lnTo>
                    <a:pt x="58534" y="47131"/>
                  </a:lnTo>
                  <a:lnTo>
                    <a:pt x="55170" y="46875"/>
                  </a:lnTo>
                  <a:lnTo>
                    <a:pt x="52029" y="46563"/>
                  </a:lnTo>
                  <a:lnTo>
                    <a:pt x="49111" y="46194"/>
                  </a:lnTo>
                  <a:lnTo>
                    <a:pt x="46415" y="45769"/>
                  </a:lnTo>
                  <a:lnTo>
                    <a:pt x="43942" y="45286"/>
                  </a:lnTo>
                  <a:lnTo>
                    <a:pt x="41691" y="44747"/>
                  </a:lnTo>
                  <a:lnTo>
                    <a:pt x="39550" y="44134"/>
                  </a:lnTo>
                  <a:lnTo>
                    <a:pt x="37404" y="43429"/>
                  </a:lnTo>
                  <a:lnTo>
                    <a:pt x="35254" y="42632"/>
                  </a:lnTo>
                  <a:lnTo>
                    <a:pt x="33100" y="41744"/>
                  </a:lnTo>
                  <a:lnTo>
                    <a:pt x="30941" y="40764"/>
                  </a:lnTo>
                  <a:lnTo>
                    <a:pt x="28778" y="39692"/>
                  </a:lnTo>
                  <a:lnTo>
                    <a:pt x="26610" y="38528"/>
                  </a:lnTo>
                  <a:lnTo>
                    <a:pt x="24438" y="37273"/>
                  </a:lnTo>
                  <a:lnTo>
                    <a:pt x="22262" y="35926"/>
                  </a:lnTo>
                  <a:lnTo>
                    <a:pt x="20081" y="34488"/>
                  </a:lnTo>
                  <a:lnTo>
                    <a:pt x="19007" y="36134"/>
                  </a:lnTo>
                  <a:lnTo>
                    <a:pt x="17881" y="37753"/>
                  </a:lnTo>
                  <a:lnTo>
                    <a:pt x="16702" y="39347"/>
                  </a:lnTo>
                  <a:lnTo>
                    <a:pt x="15471" y="40914"/>
                  </a:lnTo>
                  <a:lnTo>
                    <a:pt x="14188" y="42455"/>
                  </a:lnTo>
                  <a:lnTo>
                    <a:pt x="12852" y="43970"/>
                  </a:lnTo>
                  <a:lnTo>
                    <a:pt x="11464" y="45459"/>
                  </a:lnTo>
                  <a:lnTo>
                    <a:pt x="10023" y="46921"/>
                  </a:lnTo>
                  <a:lnTo>
                    <a:pt x="8530" y="48358"/>
                  </a:lnTo>
                  <a:lnTo>
                    <a:pt x="6984" y="49768"/>
                  </a:lnTo>
                  <a:lnTo>
                    <a:pt x="0" y="42783"/>
                  </a:lnTo>
                  <a:lnTo>
                    <a:pt x="3012" y="40120"/>
                  </a:lnTo>
                  <a:lnTo>
                    <a:pt x="5762" y="37369"/>
                  </a:lnTo>
                  <a:lnTo>
                    <a:pt x="8251" y="34532"/>
                  </a:lnTo>
                  <a:lnTo>
                    <a:pt x="10477" y="31607"/>
                  </a:lnTo>
                  <a:lnTo>
                    <a:pt x="12442" y="28594"/>
                  </a:lnTo>
                  <a:lnTo>
                    <a:pt x="14144" y="25495"/>
                  </a:lnTo>
                  <a:lnTo>
                    <a:pt x="15585" y="22308"/>
                  </a:lnTo>
                  <a:lnTo>
                    <a:pt x="16764" y="19034"/>
                  </a:lnTo>
                  <a:lnTo>
                    <a:pt x="17680" y="15672"/>
                  </a:lnTo>
                  <a:lnTo>
                    <a:pt x="18335" y="12223"/>
                  </a:lnTo>
                  <a:lnTo>
                    <a:pt x="27503" y="14406"/>
                  </a:lnTo>
                  <a:lnTo>
                    <a:pt x="27232" y="15707"/>
                  </a:lnTo>
                  <a:lnTo>
                    <a:pt x="26944" y="16991"/>
                  </a:lnTo>
                  <a:lnTo>
                    <a:pt x="26639" y="18257"/>
                  </a:lnTo>
                  <a:lnTo>
                    <a:pt x="26315" y="19505"/>
                  </a:lnTo>
                  <a:lnTo>
                    <a:pt x="25975" y="20736"/>
                  </a:lnTo>
                  <a:lnTo>
                    <a:pt x="25617" y="21950"/>
                  </a:lnTo>
                  <a:lnTo>
                    <a:pt x="25242" y="23146"/>
                  </a:lnTo>
                  <a:lnTo>
                    <a:pt x="24849" y="24325"/>
                  </a:lnTo>
                  <a:lnTo>
                    <a:pt x="24438" y="25486"/>
                  </a:lnTo>
                  <a:lnTo>
                    <a:pt x="24010" y="26630"/>
                  </a:lnTo>
                  <a:lnTo>
                    <a:pt x="26442" y="28140"/>
                  </a:lnTo>
                  <a:lnTo>
                    <a:pt x="28848" y="29529"/>
                  </a:lnTo>
                  <a:lnTo>
                    <a:pt x="31227" y="30795"/>
                  </a:lnTo>
                  <a:lnTo>
                    <a:pt x="33580" y="31938"/>
                  </a:lnTo>
                  <a:lnTo>
                    <a:pt x="35907" y="32960"/>
                  </a:lnTo>
                  <a:lnTo>
                    <a:pt x="38207" y="33859"/>
                  </a:lnTo>
                  <a:lnTo>
                    <a:pt x="40482" y="34636"/>
                  </a:lnTo>
                  <a:lnTo>
                    <a:pt x="42730" y="35291"/>
                  </a:lnTo>
                  <a:lnTo>
                    <a:pt x="44952" y="35824"/>
                  </a:lnTo>
                  <a:lnTo>
                    <a:pt x="47148" y="36234"/>
                  </a:lnTo>
                  <a:lnTo>
                    <a:pt x="47148" y="7858"/>
                  </a:lnTo>
                  <a:lnTo>
                    <a:pt x="5238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652047" y="3825973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629782" y="3825973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648991" y="3850858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682606" y="3850858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648991" y="387050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682606" y="387050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740669" y="382684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747217" y="385260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755948" y="386046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760314" y="3863954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798732" y="3891894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850246" y="3826847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880369" y="3826847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634148" y="4045429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4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7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629345" y="4089522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740669" y="404630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747217" y="407206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755948" y="407991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760314" y="408341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798732" y="4111350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850246" y="4046303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880369" y="4046303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2021-10-19T09:51:29Z</dcterms:modified>
</cp:coreProperties>
</file>