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98068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58368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18669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17917" y="5181276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7917" y="4400698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7917" y="3620120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7917" y="2839542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7917" y="2058964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791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78218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38519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017917" y="1707703"/>
              <a:ext cx="6783504" cy="7025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017917" y="2488282"/>
              <a:ext cx="6507349" cy="7025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17917" y="3268860"/>
              <a:ext cx="4852778" cy="7025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17917" y="4049438"/>
              <a:ext cx="4326431" cy="7025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7917" y="4830016"/>
              <a:ext cx="1673453" cy="7025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942578" y="1993259"/>
              <a:ext cx="98242" cy="97395"/>
            </a:xfrm>
            <a:custGeom>
              <a:avLst/>
              <a:pathLst>
                <a:path w="98242" h="97395">
                  <a:moveTo>
                    <a:pt x="3387" y="13550"/>
                  </a:moveTo>
                  <a:lnTo>
                    <a:pt x="33453" y="13550"/>
                  </a:lnTo>
                  <a:lnTo>
                    <a:pt x="34041" y="12195"/>
                  </a:lnTo>
                  <a:lnTo>
                    <a:pt x="34621" y="10840"/>
                  </a:lnTo>
                  <a:lnTo>
                    <a:pt x="35193" y="9485"/>
                  </a:lnTo>
                  <a:lnTo>
                    <a:pt x="35756" y="8130"/>
                  </a:lnTo>
                  <a:lnTo>
                    <a:pt x="36311" y="6775"/>
                  </a:lnTo>
                  <a:lnTo>
                    <a:pt x="36857" y="5420"/>
                  </a:lnTo>
                  <a:lnTo>
                    <a:pt x="37395" y="4065"/>
                  </a:lnTo>
                  <a:lnTo>
                    <a:pt x="37924" y="2710"/>
                  </a:lnTo>
                  <a:lnTo>
                    <a:pt x="38445" y="1355"/>
                  </a:lnTo>
                  <a:lnTo>
                    <a:pt x="38958" y="0"/>
                  </a:lnTo>
                  <a:lnTo>
                    <a:pt x="47427" y="1693"/>
                  </a:lnTo>
                  <a:lnTo>
                    <a:pt x="47003" y="2955"/>
                  </a:lnTo>
                  <a:lnTo>
                    <a:pt x="46580" y="4200"/>
                  </a:lnTo>
                  <a:lnTo>
                    <a:pt x="46156" y="5428"/>
                  </a:lnTo>
                  <a:lnTo>
                    <a:pt x="45733" y="6639"/>
                  </a:lnTo>
                  <a:lnTo>
                    <a:pt x="45309" y="7833"/>
                  </a:lnTo>
                  <a:lnTo>
                    <a:pt x="44886" y="9011"/>
                  </a:lnTo>
                  <a:lnTo>
                    <a:pt x="44462" y="10171"/>
                  </a:lnTo>
                  <a:lnTo>
                    <a:pt x="44039" y="11314"/>
                  </a:lnTo>
                  <a:lnTo>
                    <a:pt x="43616" y="12441"/>
                  </a:lnTo>
                  <a:lnTo>
                    <a:pt x="43192" y="13550"/>
                  </a:lnTo>
                  <a:lnTo>
                    <a:pt x="98242" y="13550"/>
                  </a:lnTo>
                  <a:lnTo>
                    <a:pt x="98242" y="21596"/>
                  </a:lnTo>
                  <a:lnTo>
                    <a:pt x="39381" y="21596"/>
                  </a:lnTo>
                  <a:lnTo>
                    <a:pt x="37857" y="24751"/>
                  </a:lnTo>
                  <a:lnTo>
                    <a:pt x="36332" y="27778"/>
                  </a:lnTo>
                  <a:lnTo>
                    <a:pt x="34808" y="30679"/>
                  </a:lnTo>
                  <a:lnTo>
                    <a:pt x="33283" y="33453"/>
                  </a:lnTo>
                  <a:lnTo>
                    <a:pt x="31759" y="36099"/>
                  </a:lnTo>
                  <a:lnTo>
                    <a:pt x="30234" y="38619"/>
                  </a:lnTo>
                  <a:lnTo>
                    <a:pt x="28710" y="41011"/>
                  </a:lnTo>
                  <a:lnTo>
                    <a:pt x="27185" y="43277"/>
                  </a:lnTo>
                  <a:lnTo>
                    <a:pt x="25661" y="45415"/>
                  </a:lnTo>
                  <a:lnTo>
                    <a:pt x="24137" y="47427"/>
                  </a:lnTo>
                  <a:lnTo>
                    <a:pt x="24137" y="97395"/>
                  </a:lnTo>
                  <a:lnTo>
                    <a:pt x="15667" y="97395"/>
                  </a:lnTo>
                  <a:lnTo>
                    <a:pt x="15667" y="58013"/>
                  </a:lnTo>
                  <a:lnTo>
                    <a:pt x="14732" y="59025"/>
                  </a:lnTo>
                  <a:lnTo>
                    <a:pt x="13787" y="60029"/>
                  </a:lnTo>
                  <a:lnTo>
                    <a:pt x="12834" y="61024"/>
                  </a:lnTo>
                  <a:lnTo>
                    <a:pt x="11873" y="62011"/>
                  </a:lnTo>
                  <a:lnTo>
                    <a:pt x="10904" y="62989"/>
                  </a:lnTo>
                  <a:lnTo>
                    <a:pt x="9925" y="63958"/>
                  </a:lnTo>
                  <a:lnTo>
                    <a:pt x="8939" y="64920"/>
                  </a:lnTo>
                  <a:lnTo>
                    <a:pt x="7944" y="65872"/>
                  </a:lnTo>
                  <a:lnTo>
                    <a:pt x="6940" y="66817"/>
                  </a:lnTo>
                  <a:lnTo>
                    <a:pt x="5928" y="67753"/>
                  </a:lnTo>
                  <a:lnTo>
                    <a:pt x="0" y="60977"/>
                  </a:lnTo>
                  <a:lnTo>
                    <a:pt x="1681" y="59279"/>
                  </a:lnTo>
                  <a:lnTo>
                    <a:pt x="3336" y="57573"/>
                  </a:lnTo>
                  <a:lnTo>
                    <a:pt x="4967" y="55858"/>
                  </a:lnTo>
                  <a:lnTo>
                    <a:pt x="6572" y="54134"/>
                  </a:lnTo>
                  <a:lnTo>
                    <a:pt x="8151" y="52402"/>
                  </a:lnTo>
                  <a:lnTo>
                    <a:pt x="9705" y="50662"/>
                  </a:lnTo>
                  <a:lnTo>
                    <a:pt x="11234" y="48913"/>
                  </a:lnTo>
                  <a:lnTo>
                    <a:pt x="12737" y="47156"/>
                  </a:lnTo>
                  <a:lnTo>
                    <a:pt x="14215" y="45390"/>
                  </a:lnTo>
                  <a:lnTo>
                    <a:pt x="15667" y="43616"/>
                  </a:lnTo>
                  <a:lnTo>
                    <a:pt x="15667" y="36417"/>
                  </a:lnTo>
                  <a:lnTo>
                    <a:pt x="21172" y="36417"/>
                  </a:lnTo>
                  <a:lnTo>
                    <a:pt x="21943" y="35201"/>
                  </a:lnTo>
                  <a:lnTo>
                    <a:pt x="22731" y="33927"/>
                  </a:lnTo>
                  <a:lnTo>
                    <a:pt x="23535" y="32593"/>
                  </a:lnTo>
                  <a:lnTo>
                    <a:pt x="24357" y="31200"/>
                  </a:lnTo>
                  <a:lnTo>
                    <a:pt x="25195" y="29747"/>
                  </a:lnTo>
                  <a:lnTo>
                    <a:pt x="26051" y="28236"/>
                  </a:lnTo>
                  <a:lnTo>
                    <a:pt x="26923" y="26665"/>
                  </a:lnTo>
                  <a:lnTo>
                    <a:pt x="27812" y="25034"/>
                  </a:lnTo>
                  <a:lnTo>
                    <a:pt x="28718" y="23345"/>
                  </a:lnTo>
                  <a:lnTo>
                    <a:pt x="29641" y="21596"/>
                  </a:lnTo>
                  <a:lnTo>
                    <a:pt x="3387" y="215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970950" y="2019937"/>
              <a:ext cx="69023" cy="66482"/>
            </a:xfrm>
            <a:custGeom>
              <a:avLst/>
              <a:pathLst>
                <a:path w="69023" h="66482">
                  <a:moveTo>
                    <a:pt x="5081" y="20749"/>
                  </a:moveTo>
                  <a:lnTo>
                    <a:pt x="30488" y="20749"/>
                  </a:lnTo>
                  <a:lnTo>
                    <a:pt x="30488" y="0"/>
                  </a:lnTo>
                  <a:lnTo>
                    <a:pt x="38958" y="0"/>
                  </a:lnTo>
                  <a:lnTo>
                    <a:pt x="38958" y="20749"/>
                  </a:lnTo>
                  <a:lnTo>
                    <a:pt x="65212" y="20749"/>
                  </a:lnTo>
                  <a:lnTo>
                    <a:pt x="65212" y="28795"/>
                  </a:lnTo>
                  <a:lnTo>
                    <a:pt x="38958" y="28795"/>
                  </a:lnTo>
                  <a:lnTo>
                    <a:pt x="38958" y="58437"/>
                  </a:lnTo>
                  <a:lnTo>
                    <a:pt x="69023" y="58437"/>
                  </a:lnTo>
                  <a:lnTo>
                    <a:pt x="69023" y="66482"/>
                  </a:lnTo>
                  <a:lnTo>
                    <a:pt x="0" y="66482"/>
                  </a:lnTo>
                  <a:lnTo>
                    <a:pt x="0" y="58437"/>
                  </a:lnTo>
                  <a:lnTo>
                    <a:pt x="30488" y="58437"/>
                  </a:lnTo>
                  <a:lnTo>
                    <a:pt x="30488" y="28795"/>
                  </a:lnTo>
                  <a:lnTo>
                    <a:pt x="5081" y="287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051407" y="1993682"/>
              <a:ext cx="38958" cy="97395"/>
            </a:xfrm>
            <a:custGeom>
              <a:avLst/>
              <a:pathLst>
                <a:path w="38958" h="97395">
                  <a:moveTo>
                    <a:pt x="3387" y="19479"/>
                  </a:moveTo>
                  <a:lnTo>
                    <a:pt x="16938" y="19479"/>
                  </a:lnTo>
                  <a:lnTo>
                    <a:pt x="16938" y="0"/>
                  </a:lnTo>
                  <a:lnTo>
                    <a:pt x="24983" y="0"/>
                  </a:lnTo>
                  <a:lnTo>
                    <a:pt x="24983" y="19479"/>
                  </a:lnTo>
                  <a:lnTo>
                    <a:pt x="37687" y="19479"/>
                  </a:lnTo>
                  <a:lnTo>
                    <a:pt x="37687" y="27524"/>
                  </a:lnTo>
                  <a:lnTo>
                    <a:pt x="24983" y="27524"/>
                  </a:lnTo>
                  <a:lnTo>
                    <a:pt x="24983" y="32606"/>
                  </a:lnTo>
                  <a:lnTo>
                    <a:pt x="26571" y="34549"/>
                  </a:lnTo>
                  <a:lnTo>
                    <a:pt x="28117" y="36485"/>
                  </a:lnTo>
                  <a:lnTo>
                    <a:pt x="29620" y="38411"/>
                  </a:lnTo>
                  <a:lnTo>
                    <a:pt x="31081" y="40330"/>
                  </a:lnTo>
                  <a:lnTo>
                    <a:pt x="32500" y="42239"/>
                  </a:lnTo>
                  <a:lnTo>
                    <a:pt x="33876" y="44141"/>
                  </a:lnTo>
                  <a:lnTo>
                    <a:pt x="35210" y="46034"/>
                  </a:lnTo>
                  <a:lnTo>
                    <a:pt x="36501" y="47918"/>
                  </a:lnTo>
                  <a:lnTo>
                    <a:pt x="37751" y="49794"/>
                  </a:lnTo>
                  <a:lnTo>
                    <a:pt x="38958" y="51661"/>
                  </a:lnTo>
                  <a:lnTo>
                    <a:pt x="33453" y="59707"/>
                  </a:lnTo>
                  <a:lnTo>
                    <a:pt x="32606" y="57950"/>
                  </a:lnTo>
                  <a:lnTo>
                    <a:pt x="31759" y="56235"/>
                  </a:lnTo>
                  <a:lnTo>
                    <a:pt x="30912" y="54562"/>
                  </a:lnTo>
                  <a:lnTo>
                    <a:pt x="30065" y="52932"/>
                  </a:lnTo>
                  <a:lnTo>
                    <a:pt x="29218" y="51344"/>
                  </a:lnTo>
                  <a:lnTo>
                    <a:pt x="28371" y="49798"/>
                  </a:lnTo>
                  <a:lnTo>
                    <a:pt x="27524" y="48295"/>
                  </a:lnTo>
                  <a:lnTo>
                    <a:pt x="26677" y="46834"/>
                  </a:lnTo>
                  <a:lnTo>
                    <a:pt x="25830" y="45415"/>
                  </a:lnTo>
                  <a:lnTo>
                    <a:pt x="24983" y="44039"/>
                  </a:lnTo>
                  <a:lnTo>
                    <a:pt x="24983" y="97395"/>
                  </a:lnTo>
                  <a:lnTo>
                    <a:pt x="16938" y="97395"/>
                  </a:lnTo>
                  <a:lnTo>
                    <a:pt x="16938" y="51238"/>
                  </a:lnTo>
                  <a:lnTo>
                    <a:pt x="15989" y="53986"/>
                  </a:lnTo>
                  <a:lnTo>
                    <a:pt x="15007" y="56641"/>
                  </a:lnTo>
                  <a:lnTo>
                    <a:pt x="13991" y="59203"/>
                  </a:lnTo>
                  <a:lnTo>
                    <a:pt x="12940" y="61672"/>
                  </a:lnTo>
                  <a:lnTo>
                    <a:pt x="11856" y="64047"/>
                  </a:lnTo>
                  <a:lnTo>
                    <a:pt x="10738" y="66330"/>
                  </a:lnTo>
                  <a:lnTo>
                    <a:pt x="9587" y="68519"/>
                  </a:lnTo>
                  <a:lnTo>
                    <a:pt x="8401" y="70615"/>
                  </a:lnTo>
                  <a:lnTo>
                    <a:pt x="7181" y="72618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371" y="64911"/>
                  </a:lnTo>
                  <a:lnTo>
                    <a:pt x="4573" y="61130"/>
                  </a:lnTo>
                  <a:lnTo>
                    <a:pt x="6605" y="57255"/>
                  </a:lnTo>
                  <a:lnTo>
                    <a:pt x="8469" y="53287"/>
                  </a:lnTo>
                  <a:lnTo>
                    <a:pt x="10162" y="49226"/>
                  </a:lnTo>
                  <a:lnTo>
                    <a:pt x="11687" y="45072"/>
                  </a:lnTo>
                  <a:lnTo>
                    <a:pt x="13042" y="40825"/>
                  </a:lnTo>
                  <a:lnTo>
                    <a:pt x="14228" y="36485"/>
                  </a:lnTo>
                  <a:lnTo>
                    <a:pt x="15244" y="32051"/>
                  </a:lnTo>
                  <a:lnTo>
                    <a:pt x="16091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079778" y="1997494"/>
              <a:ext cx="70717" cy="93584"/>
            </a:xfrm>
            <a:custGeom>
              <a:avLst/>
              <a:pathLst>
                <a:path w="70717" h="93584">
                  <a:moveTo>
                    <a:pt x="9739" y="0"/>
                  </a:moveTo>
                  <a:lnTo>
                    <a:pt x="56319" y="0"/>
                  </a:lnTo>
                  <a:lnTo>
                    <a:pt x="56319" y="7198"/>
                  </a:lnTo>
                  <a:lnTo>
                    <a:pt x="49544" y="28371"/>
                  </a:lnTo>
                  <a:lnTo>
                    <a:pt x="68600" y="28371"/>
                  </a:lnTo>
                  <a:lnTo>
                    <a:pt x="67596" y="34067"/>
                  </a:lnTo>
                  <a:lnTo>
                    <a:pt x="66448" y="39466"/>
                  </a:lnTo>
                  <a:lnTo>
                    <a:pt x="65157" y="44568"/>
                  </a:lnTo>
                  <a:lnTo>
                    <a:pt x="63721" y="49375"/>
                  </a:lnTo>
                  <a:lnTo>
                    <a:pt x="62142" y="53884"/>
                  </a:lnTo>
                  <a:lnTo>
                    <a:pt x="60418" y="58098"/>
                  </a:lnTo>
                  <a:lnTo>
                    <a:pt x="58551" y="62015"/>
                  </a:lnTo>
                  <a:lnTo>
                    <a:pt x="56539" y="65635"/>
                  </a:lnTo>
                  <a:lnTo>
                    <a:pt x="54384" y="68959"/>
                  </a:lnTo>
                  <a:lnTo>
                    <a:pt x="52085" y="71987"/>
                  </a:lnTo>
                  <a:lnTo>
                    <a:pt x="53719" y="73418"/>
                  </a:lnTo>
                  <a:lnTo>
                    <a:pt x="55405" y="74833"/>
                  </a:lnTo>
                  <a:lnTo>
                    <a:pt x="57141" y="76230"/>
                  </a:lnTo>
                  <a:lnTo>
                    <a:pt x="58928" y="77611"/>
                  </a:lnTo>
                  <a:lnTo>
                    <a:pt x="60766" y="78974"/>
                  </a:lnTo>
                  <a:lnTo>
                    <a:pt x="62654" y="80321"/>
                  </a:lnTo>
                  <a:lnTo>
                    <a:pt x="64594" y="81650"/>
                  </a:lnTo>
                  <a:lnTo>
                    <a:pt x="66584" y="82963"/>
                  </a:lnTo>
                  <a:lnTo>
                    <a:pt x="68625" y="84259"/>
                  </a:lnTo>
                  <a:lnTo>
                    <a:pt x="70717" y="85538"/>
                  </a:lnTo>
                  <a:lnTo>
                    <a:pt x="64365" y="93160"/>
                  </a:lnTo>
                  <a:lnTo>
                    <a:pt x="62430" y="91869"/>
                  </a:lnTo>
                  <a:lnTo>
                    <a:pt x="60520" y="90535"/>
                  </a:lnTo>
                  <a:lnTo>
                    <a:pt x="58636" y="89158"/>
                  </a:lnTo>
                  <a:lnTo>
                    <a:pt x="56777" y="87740"/>
                  </a:lnTo>
                  <a:lnTo>
                    <a:pt x="54943" y="86279"/>
                  </a:lnTo>
                  <a:lnTo>
                    <a:pt x="53135" y="84776"/>
                  </a:lnTo>
                  <a:lnTo>
                    <a:pt x="51352" y="83230"/>
                  </a:lnTo>
                  <a:lnTo>
                    <a:pt x="49595" y="81642"/>
                  </a:lnTo>
                  <a:lnTo>
                    <a:pt x="47863" y="80012"/>
                  </a:lnTo>
                  <a:lnTo>
                    <a:pt x="46156" y="78339"/>
                  </a:lnTo>
                  <a:lnTo>
                    <a:pt x="44420" y="80012"/>
                  </a:lnTo>
                  <a:lnTo>
                    <a:pt x="42599" y="81642"/>
                  </a:lnTo>
                  <a:lnTo>
                    <a:pt x="40694" y="83230"/>
                  </a:lnTo>
                  <a:lnTo>
                    <a:pt x="38703" y="84776"/>
                  </a:lnTo>
                  <a:lnTo>
                    <a:pt x="36629" y="86279"/>
                  </a:lnTo>
                  <a:lnTo>
                    <a:pt x="34469" y="87740"/>
                  </a:lnTo>
                  <a:lnTo>
                    <a:pt x="32225" y="89158"/>
                  </a:lnTo>
                  <a:lnTo>
                    <a:pt x="29896" y="90535"/>
                  </a:lnTo>
                  <a:lnTo>
                    <a:pt x="27482" y="91869"/>
                  </a:lnTo>
                  <a:lnTo>
                    <a:pt x="24983" y="93160"/>
                  </a:lnTo>
                  <a:lnTo>
                    <a:pt x="20325" y="85961"/>
                  </a:lnTo>
                  <a:lnTo>
                    <a:pt x="22735" y="84759"/>
                  </a:lnTo>
                  <a:lnTo>
                    <a:pt x="25051" y="83522"/>
                  </a:lnTo>
                  <a:lnTo>
                    <a:pt x="27274" y="82252"/>
                  </a:lnTo>
                  <a:lnTo>
                    <a:pt x="29404" y="80948"/>
                  </a:lnTo>
                  <a:lnTo>
                    <a:pt x="31441" y="79609"/>
                  </a:lnTo>
                  <a:lnTo>
                    <a:pt x="33385" y="78237"/>
                  </a:lnTo>
                  <a:lnTo>
                    <a:pt x="35235" y="76832"/>
                  </a:lnTo>
                  <a:lnTo>
                    <a:pt x="36993" y="75392"/>
                  </a:lnTo>
                  <a:lnTo>
                    <a:pt x="38657" y="73918"/>
                  </a:lnTo>
                  <a:lnTo>
                    <a:pt x="40228" y="72411"/>
                  </a:lnTo>
                  <a:lnTo>
                    <a:pt x="38305" y="70099"/>
                  </a:lnTo>
                  <a:lnTo>
                    <a:pt x="36434" y="67736"/>
                  </a:lnTo>
                  <a:lnTo>
                    <a:pt x="34613" y="65322"/>
                  </a:lnTo>
                  <a:lnTo>
                    <a:pt x="32843" y="62857"/>
                  </a:lnTo>
                  <a:lnTo>
                    <a:pt x="31124" y="60342"/>
                  </a:lnTo>
                  <a:lnTo>
                    <a:pt x="29455" y="57776"/>
                  </a:lnTo>
                  <a:lnTo>
                    <a:pt x="27838" y="55159"/>
                  </a:lnTo>
                  <a:lnTo>
                    <a:pt x="26271" y="52491"/>
                  </a:lnTo>
                  <a:lnTo>
                    <a:pt x="24755" y="49773"/>
                  </a:lnTo>
                  <a:lnTo>
                    <a:pt x="23290" y="47003"/>
                  </a:lnTo>
                  <a:lnTo>
                    <a:pt x="22667" y="52500"/>
                  </a:lnTo>
                  <a:lnTo>
                    <a:pt x="21816" y="57810"/>
                  </a:lnTo>
                  <a:lnTo>
                    <a:pt x="20736" y="62934"/>
                  </a:lnTo>
                  <a:lnTo>
                    <a:pt x="19428" y="67871"/>
                  </a:lnTo>
                  <a:lnTo>
                    <a:pt x="17891" y="72622"/>
                  </a:lnTo>
                  <a:lnTo>
                    <a:pt x="16125" y="77187"/>
                  </a:lnTo>
                  <a:lnTo>
                    <a:pt x="14130" y="81566"/>
                  </a:lnTo>
                  <a:lnTo>
                    <a:pt x="11907" y="85758"/>
                  </a:lnTo>
                  <a:lnTo>
                    <a:pt x="9455" y="89764"/>
                  </a:lnTo>
                  <a:lnTo>
                    <a:pt x="6775" y="93584"/>
                  </a:lnTo>
                  <a:lnTo>
                    <a:pt x="0" y="87655"/>
                  </a:lnTo>
                  <a:lnTo>
                    <a:pt x="1647" y="85415"/>
                  </a:lnTo>
                  <a:lnTo>
                    <a:pt x="3201" y="83099"/>
                  </a:lnTo>
                  <a:lnTo>
                    <a:pt x="4662" y="80706"/>
                  </a:lnTo>
                  <a:lnTo>
                    <a:pt x="6030" y="78237"/>
                  </a:lnTo>
                  <a:lnTo>
                    <a:pt x="7304" y="75692"/>
                  </a:lnTo>
                  <a:lnTo>
                    <a:pt x="8486" y="73071"/>
                  </a:lnTo>
                  <a:lnTo>
                    <a:pt x="9574" y="70374"/>
                  </a:lnTo>
                  <a:lnTo>
                    <a:pt x="10569" y="67600"/>
                  </a:lnTo>
                  <a:lnTo>
                    <a:pt x="11471" y="64750"/>
                  </a:lnTo>
                  <a:lnTo>
                    <a:pt x="12280" y="61824"/>
                  </a:lnTo>
                  <a:lnTo>
                    <a:pt x="13017" y="58614"/>
                  </a:lnTo>
                  <a:lnTo>
                    <a:pt x="13703" y="54913"/>
                  </a:lnTo>
                  <a:lnTo>
                    <a:pt x="14338" y="50721"/>
                  </a:lnTo>
                  <a:lnTo>
                    <a:pt x="14922" y="46038"/>
                  </a:lnTo>
                  <a:lnTo>
                    <a:pt x="15456" y="40863"/>
                  </a:lnTo>
                  <a:lnTo>
                    <a:pt x="15938" y="35197"/>
                  </a:lnTo>
                  <a:lnTo>
                    <a:pt x="16370" y="29040"/>
                  </a:lnTo>
                  <a:lnTo>
                    <a:pt x="16751" y="22392"/>
                  </a:lnTo>
                  <a:lnTo>
                    <a:pt x="17082" y="15252"/>
                  </a:lnTo>
                  <a:lnTo>
                    <a:pt x="17361" y="7622"/>
                  </a:lnTo>
                  <a:lnTo>
                    <a:pt x="9739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7104339" y="2005116"/>
              <a:ext cx="33876" cy="58860"/>
            </a:xfrm>
            <a:custGeom>
              <a:avLst/>
              <a:pathLst>
                <a:path w="33876" h="58860">
                  <a:moveTo>
                    <a:pt x="0" y="23290"/>
                  </a:moveTo>
                  <a:lnTo>
                    <a:pt x="1740" y="27609"/>
                  </a:lnTo>
                  <a:lnTo>
                    <a:pt x="3573" y="31759"/>
                  </a:lnTo>
                  <a:lnTo>
                    <a:pt x="5500" y="35739"/>
                  </a:lnTo>
                  <a:lnTo>
                    <a:pt x="7520" y="39550"/>
                  </a:lnTo>
                  <a:lnTo>
                    <a:pt x="9633" y="43192"/>
                  </a:lnTo>
                  <a:lnTo>
                    <a:pt x="11839" y="46664"/>
                  </a:lnTo>
                  <a:lnTo>
                    <a:pt x="14139" y="49967"/>
                  </a:lnTo>
                  <a:lnTo>
                    <a:pt x="16531" y="53101"/>
                  </a:lnTo>
                  <a:lnTo>
                    <a:pt x="19017" y="56065"/>
                  </a:lnTo>
                  <a:lnTo>
                    <a:pt x="21596" y="58860"/>
                  </a:lnTo>
                  <a:lnTo>
                    <a:pt x="23396" y="56116"/>
                  </a:lnTo>
                  <a:lnTo>
                    <a:pt x="25068" y="53304"/>
                  </a:lnTo>
                  <a:lnTo>
                    <a:pt x="26614" y="50425"/>
                  </a:lnTo>
                  <a:lnTo>
                    <a:pt x="28032" y="47478"/>
                  </a:lnTo>
                  <a:lnTo>
                    <a:pt x="29324" y="44462"/>
                  </a:lnTo>
                  <a:lnTo>
                    <a:pt x="30488" y="41380"/>
                  </a:lnTo>
                  <a:lnTo>
                    <a:pt x="31526" y="38229"/>
                  </a:lnTo>
                  <a:lnTo>
                    <a:pt x="32436" y="35011"/>
                  </a:lnTo>
                  <a:lnTo>
                    <a:pt x="33220" y="31725"/>
                  </a:lnTo>
                  <a:lnTo>
                    <a:pt x="33876" y="28371"/>
                  </a:lnTo>
                  <a:lnTo>
                    <a:pt x="18208" y="28371"/>
                  </a:lnTo>
                  <a:lnTo>
                    <a:pt x="16091" y="21596"/>
                  </a:lnTo>
                  <a:lnTo>
                    <a:pt x="23290" y="0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7205122" y="1994106"/>
              <a:ext cx="8469" cy="64788"/>
            </a:xfrm>
            <a:custGeom>
              <a:avLst/>
              <a:pathLst>
                <a:path w="8469" h="64788">
                  <a:moveTo>
                    <a:pt x="0" y="0"/>
                  </a:moveTo>
                  <a:lnTo>
                    <a:pt x="8469" y="0"/>
                  </a:lnTo>
                  <a:lnTo>
                    <a:pt x="8469" y="64788"/>
                  </a:lnTo>
                  <a:lnTo>
                    <a:pt x="0" y="647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7229682" y="2004692"/>
              <a:ext cx="26677" cy="32606"/>
            </a:xfrm>
            <a:custGeom>
              <a:avLst/>
              <a:pathLst>
                <a:path w="26677" h="32606">
                  <a:moveTo>
                    <a:pt x="7622" y="0"/>
                  </a:moveTo>
                  <a:lnTo>
                    <a:pt x="9870" y="2650"/>
                  </a:lnTo>
                  <a:lnTo>
                    <a:pt x="12043" y="5352"/>
                  </a:lnTo>
                  <a:lnTo>
                    <a:pt x="14139" y="8104"/>
                  </a:lnTo>
                  <a:lnTo>
                    <a:pt x="16159" y="10908"/>
                  </a:lnTo>
                  <a:lnTo>
                    <a:pt x="18102" y="13762"/>
                  </a:lnTo>
                  <a:lnTo>
                    <a:pt x="19970" y="16667"/>
                  </a:lnTo>
                  <a:lnTo>
                    <a:pt x="21761" y="19622"/>
                  </a:lnTo>
                  <a:lnTo>
                    <a:pt x="23476" y="22629"/>
                  </a:lnTo>
                  <a:lnTo>
                    <a:pt x="25115" y="25686"/>
                  </a:lnTo>
                  <a:lnTo>
                    <a:pt x="26677" y="28795"/>
                  </a:lnTo>
                  <a:lnTo>
                    <a:pt x="18208" y="32606"/>
                  </a:lnTo>
                  <a:lnTo>
                    <a:pt x="16730" y="29341"/>
                  </a:lnTo>
                  <a:lnTo>
                    <a:pt x="15176" y="26152"/>
                  </a:lnTo>
                  <a:lnTo>
                    <a:pt x="13546" y="23040"/>
                  </a:lnTo>
                  <a:lnTo>
                    <a:pt x="11839" y="20004"/>
                  </a:lnTo>
                  <a:lnTo>
                    <a:pt x="10057" y="17044"/>
                  </a:lnTo>
                  <a:lnTo>
                    <a:pt x="8198" y="14160"/>
                  </a:lnTo>
                  <a:lnTo>
                    <a:pt x="6262" y="11352"/>
                  </a:lnTo>
                  <a:lnTo>
                    <a:pt x="4251" y="8621"/>
                  </a:lnTo>
                  <a:lnTo>
                    <a:pt x="2163" y="596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7163199" y="2005116"/>
              <a:ext cx="26677" cy="44462"/>
            </a:xfrm>
            <a:custGeom>
              <a:avLst/>
              <a:pathLst>
                <a:path w="26677" h="44462">
                  <a:moveTo>
                    <a:pt x="18208" y="0"/>
                  </a:moveTo>
                  <a:lnTo>
                    <a:pt x="26677" y="2964"/>
                  </a:lnTo>
                  <a:lnTo>
                    <a:pt x="25195" y="7800"/>
                  </a:lnTo>
                  <a:lnTo>
                    <a:pt x="23628" y="12483"/>
                  </a:lnTo>
                  <a:lnTo>
                    <a:pt x="21977" y="17014"/>
                  </a:lnTo>
                  <a:lnTo>
                    <a:pt x="20241" y="21393"/>
                  </a:lnTo>
                  <a:lnTo>
                    <a:pt x="18420" y="25619"/>
                  </a:lnTo>
                  <a:lnTo>
                    <a:pt x="16514" y="29692"/>
                  </a:lnTo>
                  <a:lnTo>
                    <a:pt x="14524" y="33614"/>
                  </a:lnTo>
                  <a:lnTo>
                    <a:pt x="12449" y="37382"/>
                  </a:lnTo>
                  <a:lnTo>
                    <a:pt x="10290" y="40999"/>
                  </a:lnTo>
                  <a:lnTo>
                    <a:pt x="8045" y="44462"/>
                  </a:lnTo>
                  <a:lnTo>
                    <a:pt x="0" y="39381"/>
                  </a:lnTo>
                  <a:lnTo>
                    <a:pt x="2316" y="35862"/>
                  </a:lnTo>
                  <a:lnTo>
                    <a:pt x="4522" y="32250"/>
                  </a:lnTo>
                  <a:lnTo>
                    <a:pt x="6618" y="28545"/>
                  </a:lnTo>
                  <a:lnTo>
                    <a:pt x="8604" y="24746"/>
                  </a:lnTo>
                  <a:lnTo>
                    <a:pt x="10480" y="20855"/>
                  </a:lnTo>
                  <a:lnTo>
                    <a:pt x="12246" y="16870"/>
                  </a:lnTo>
                  <a:lnTo>
                    <a:pt x="13902" y="12792"/>
                  </a:lnTo>
                  <a:lnTo>
                    <a:pt x="15447" y="8621"/>
                  </a:lnTo>
                  <a:lnTo>
                    <a:pt x="16883" y="43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7161506" y="2040686"/>
              <a:ext cx="84691" cy="50391"/>
            </a:xfrm>
            <a:custGeom>
              <a:avLst/>
              <a:pathLst>
                <a:path w="84691" h="50391">
                  <a:moveTo>
                    <a:pt x="78763" y="0"/>
                  </a:moveTo>
                  <a:lnTo>
                    <a:pt x="84691" y="6775"/>
                  </a:lnTo>
                  <a:lnTo>
                    <a:pt x="78860" y="13309"/>
                  </a:lnTo>
                  <a:lnTo>
                    <a:pt x="72546" y="19360"/>
                  </a:lnTo>
                  <a:lnTo>
                    <a:pt x="65750" y="24928"/>
                  </a:lnTo>
                  <a:lnTo>
                    <a:pt x="58470" y="30014"/>
                  </a:lnTo>
                  <a:lnTo>
                    <a:pt x="50708" y="34617"/>
                  </a:lnTo>
                  <a:lnTo>
                    <a:pt x="42464" y="38737"/>
                  </a:lnTo>
                  <a:lnTo>
                    <a:pt x="33736" y="42375"/>
                  </a:lnTo>
                  <a:lnTo>
                    <a:pt x="24526" y="45530"/>
                  </a:lnTo>
                  <a:lnTo>
                    <a:pt x="14833" y="48202"/>
                  </a:lnTo>
                  <a:lnTo>
                    <a:pt x="4658" y="50391"/>
                  </a:lnTo>
                  <a:lnTo>
                    <a:pt x="0" y="42345"/>
                  </a:lnTo>
                  <a:lnTo>
                    <a:pt x="5888" y="40882"/>
                  </a:lnTo>
                  <a:lnTo>
                    <a:pt x="11526" y="39373"/>
                  </a:lnTo>
                  <a:lnTo>
                    <a:pt x="16914" y="37816"/>
                  </a:lnTo>
                  <a:lnTo>
                    <a:pt x="22053" y="36214"/>
                  </a:lnTo>
                  <a:lnTo>
                    <a:pt x="26942" y="34564"/>
                  </a:lnTo>
                  <a:lnTo>
                    <a:pt x="31581" y="32868"/>
                  </a:lnTo>
                  <a:lnTo>
                    <a:pt x="35970" y="31126"/>
                  </a:lnTo>
                  <a:lnTo>
                    <a:pt x="40109" y="29337"/>
                  </a:lnTo>
                  <a:lnTo>
                    <a:pt x="43999" y="27501"/>
                  </a:lnTo>
                  <a:lnTo>
                    <a:pt x="47638" y="25619"/>
                  </a:lnTo>
                  <a:lnTo>
                    <a:pt x="51113" y="23647"/>
                  </a:lnTo>
                  <a:lnTo>
                    <a:pt x="54507" y="21545"/>
                  </a:lnTo>
                  <a:lnTo>
                    <a:pt x="57820" y="19311"/>
                  </a:lnTo>
                  <a:lnTo>
                    <a:pt x="61054" y="16946"/>
                  </a:lnTo>
                  <a:lnTo>
                    <a:pt x="64206" y="14450"/>
                  </a:lnTo>
                  <a:lnTo>
                    <a:pt x="67278" y="11822"/>
                  </a:lnTo>
                  <a:lnTo>
                    <a:pt x="70270" y="9064"/>
                  </a:lnTo>
                  <a:lnTo>
                    <a:pt x="73181" y="6174"/>
                  </a:lnTo>
                  <a:lnTo>
                    <a:pt x="76012" y="31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316914" y="1993682"/>
              <a:ext cx="51238" cy="97818"/>
            </a:xfrm>
            <a:custGeom>
              <a:avLst/>
              <a:pathLst>
                <a:path w="51238" h="97818">
                  <a:moveTo>
                    <a:pt x="19902" y="17785"/>
                  </a:moveTo>
                  <a:lnTo>
                    <a:pt x="48274" y="17785"/>
                  </a:lnTo>
                  <a:lnTo>
                    <a:pt x="48274" y="25830"/>
                  </a:lnTo>
                  <a:lnTo>
                    <a:pt x="43616" y="25830"/>
                  </a:lnTo>
                  <a:lnTo>
                    <a:pt x="43040" y="31615"/>
                  </a:lnTo>
                  <a:lnTo>
                    <a:pt x="42328" y="37111"/>
                  </a:lnTo>
                  <a:lnTo>
                    <a:pt x="41481" y="42320"/>
                  </a:lnTo>
                  <a:lnTo>
                    <a:pt x="40499" y="47240"/>
                  </a:lnTo>
                  <a:lnTo>
                    <a:pt x="39381" y="51873"/>
                  </a:lnTo>
                  <a:lnTo>
                    <a:pt x="38128" y="56218"/>
                  </a:lnTo>
                  <a:lnTo>
                    <a:pt x="36739" y="60274"/>
                  </a:lnTo>
                  <a:lnTo>
                    <a:pt x="35214" y="64043"/>
                  </a:lnTo>
                  <a:lnTo>
                    <a:pt x="33554" y="67524"/>
                  </a:lnTo>
                  <a:lnTo>
                    <a:pt x="31759" y="70717"/>
                  </a:lnTo>
                  <a:lnTo>
                    <a:pt x="33326" y="72732"/>
                  </a:lnTo>
                  <a:lnTo>
                    <a:pt x="34977" y="74714"/>
                  </a:lnTo>
                  <a:lnTo>
                    <a:pt x="36713" y="76662"/>
                  </a:lnTo>
                  <a:lnTo>
                    <a:pt x="38534" y="78576"/>
                  </a:lnTo>
                  <a:lnTo>
                    <a:pt x="40440" y="80456"/>
                  </a:lnTo>
                  <a:lnTo>
                    <a:pt x="42430" y="82303"/>
                  </a:lnTo>
                  <a:lnTo>
                    <a:pt x="44505" y="84115"/>
                  </a:lnTo>
                  <a:lnTo>
                    <a:pt x="46664" y="85894"/>
                  </a:lnTo>
                  <a:lnTo>
                    <a:pt x="48909" y="87638"/>
                  </a:lnTo>
                  <a:lnTo>
                    <a:pt x="51238" y="89349"/>
                  </a:lnTo>
                  <a:lnTo>
                    <a:pt x="44886" y="97395"/>
                  </a:lnTo>
                  <a:lnTo>
                    <a:pt x="42951" y="95756"/>
                  </a:lnTo>
                  <a:lnTo>
                    <a:pt x="41041" y="94058"/>
                  </a:lnTo>
                  <a:lnTo>
                    <a:pt x="39157" y="92300"/>
                  </a:lnTo>
                  <a:lnTo>
                    <a:pt x="37298" y="90484"/>
                  </a:lnTo>
                  <a:lnTo>
                    <a:pt x="35464" y="88608"/>
                  </a:lnTo>
                  <a:lnTo>
                    <a:pt x="33656" y="86673"/>
                  </a:lnTo>
                  <a:lnTo>
                    <a:pt x="31873" y="84678"/>
                  </a:lnTo>
                  <a:lnTo>
                    <a:pt x="30116" y="82624"/>
                  </a:lnTo>
                  <a:lnTo>
                    <a:pt x="28384" y="80511"/>
                  </a:lnTo>
                  <a:lnTo>
                    <a:pt x="26677" y="78339"/>
                  </a:lnTo>
                  <a:lnTo>
                    <a:pt x="24945" y="80592"/>
                  </a:lnTo>
                  <a:lnTo>
                    <a:pt x="23137" y="82777"/>
                  </a:lnTo>
                  <a:lnTo>
                    <a:pt x="21253" y="84894"/>
                  </a:lnTo>
                  <a:lnTo>
                    <a:pt x="19292" y="86944"/>
                  </a:lnTo>
                  <a:lnTo>
                    <a:pt x="17255" y="88925"/>
                  </a:lnTo>
                  <a:lnTo>
                    <a:pt x="15142" y="90840"/>
                  </a:lnTo>
                  <a:lnTo>
                    <a:pt x="12953" y="92686"/>
                  </a:lnTo>
                  <a:lnTo>
                    <a:pt x="10688" y="94464"/>
                  </a:lnTo>
                  <a:lnTo>
                    <a:pt x="8346" y="96175"/>
                  </a:lnTo>
                  <a:lnTo>
                    <a:pt x="5928" y="97818"/>
                  </a:lnTo>
                  <a:lnTo>
                    <a:pt x="0" y="90196"/>
                  </a:lnTo>
                  <a:lnTo>
                    <a:pt x="2498" y="88625"/>
                  </a:lnTo>
                  <a:lnTo>
                    <a:pt x="4912" y="86961"/>
                  </a:lnTo>
                  <a:lnTo>
                    <a:pt x="7241" y="85203"/>
                  </a:lnTo>
                  <a:lnTo>
                    <a:pt x="9485" y="83353"/>
                  </a:lnTo>
                  <a:lnTo>
                    <a:pt x="11645" y="81409"/>
                  </a:lnTo>
                  <a:lnTo>
                    <a:pt x="13720" y="79372"/>
                  </a:lnTo>
                  <a:lnTo>
                    <a:pt x="15710" y="77242"/>
                  </a:lnTo>
                  <a:lnTo>
                    <a:pt x="17615" y="75019"/>
                  </a:lnTo>
                  <a:lnTo>
                    <a:pt x="19436" y="72703"/>
                  </a:lnTo>
                  <a:lnTo>
                    <a:pt x="21172" y="70293"/>
                  </a:lnTo>
                  <a:lnTo>
                    <a:pt x="19995" y="68235"/>
                  </a:lnTo>
                  <a:lnTo>
                    <a:pt x="18835" y="66127"/>
                  </a:lnTo>
                  <a:lnTo>
                    <a:pt x="17692" y="63967"/>
                  </a:lnTo>
                  <a:lnTo>
                    <a:pt x="16565" y="61756"/>
                  </a:lnTo>
                  <a:lnTo>
                    <a:pt x="15456" y="59495"/>
                  </a:lnTo>
                  <a:lnTo>
                    <a:pt x="14363" y="57183"/>
                  </a:lnTo>
                  <a:lnTo>
                    <a:pt x="13288" y="54820"/>
                  </a:lnTo>
                  <a:lnTo>
                    <a:pt x="12229" y="52407"/>
                  </a:lnTo>
                  <a:lnTo>
                    <a:pt x="11187" y="49942"/>
                  </a:lnTo>
                  <a:lnTo>
                    <a:pt x="10162" y="47427"/>
                  </a:lnTo>
                  <a:lnTo>
                    <a:pt x="6775" y="54625"/>
                  </a:lnTo>
                  <a:lnTo>
                    <a:pt x="0" y="49544"/>
                  </a:lnTo>
                  <a:lnTo>
                    <a:pt x="2058" y="45009"/>
                  </a:lnTo>
                  <a:lnTo>
                    <a:pt x="3997" y="40380"/>
                  </a:lnTo>
                  <a:lnTo>
                    <a:pt x="5818" y="35659"/>
                  </a:lnTo>
                  <a:lnTo>
                    <a:pt x="7520" y="30844"/>
                  </a:lnTo>
                  <a:lnTo>
                    <a:pt x="9104" y="25936"/>
                  </a:lnTo>
                  <a:lnTo>
                    <a:pt x="10569" y="20935"/>
                  </a:lnTo>
                  <a:lnTo>
                    <a:pt x="11916" y="15841"/>
                  </a:lnTo>
                  <a:lnTo>
                    <a:pt x="13144" y="10654"/>
                  </a:lnTo>
                  <a:lnTo>
                    <a:pt x="14253" y="5373"/>
                  </a:lnTo>
                  <a:lnTo>
                    <a:pt x="15244" y="0"/>
                  </a:lnTo>
                  <a:lnTo>
                    <a:pt x="23713" y="2540"/>
                  </a:lnTo>
                  <a:lnTo>
                    <a:pt x="23370" y="4141"/>
                  </a:lnTo>
                  <a:lnTo>
                    <a:pt x="23019" y="5725"/>
                  </a:lnTo>
                  <a:lnTo>
                    <a:pt x="22659" y="7291"/>
                  </a:lnTo>
                  <a:lnTo>
                    <a:pt x="22290" y="8841"/>
                  </a:lnTo>
                  <a:lnTo>
                    <a:pt x="21913" y="10374"/>
                  </a:lnTo>
                  <a:lnTo>
                    <a:pt x="21528" y="11890"/>
                  </a:lnTo>
                  <a:lnTo>
                    <a:pt x="21134" y="13389"/>
                  </a:lnTo>
                  <a:lnTo>
                    <a:pt x="20732" y="14871"/>
                  </a:lnTo>
                  <a:lnTo>
                    <a:pt x="20321" y="16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331735" y="2019513"/>
              <a:ext cx="20325" cy="35993"/>
            </a:xfrm>
            <a:custGeom>
              <a:avLst/>
              <a:pathLst>
                <a:path w="20325" h="35993">
                  <a:moveTo>
                    <a:pt x="20325" y="0"/>
                  </a:moveTo>
                  <a:lnTo>
                    <a:pt x="2964" y="0"/>
                  </a:lnTo>
                  <a:lnTo>
                    <a:pt x="2858" y="478"/>
                  </a:lnTo>
                  <a:lnTo>
                    <a:pt x="2710" y="1067"/>
                  </a:lnTo>
                  <a:lnTo>
                    <a:pt x="2519" y="1765"/>
                  </a:lnTo>
                  <a:lnTo>
                    <a:pt x="2286" y="2574"/>
                  </a:lnTo>
                  <a:lnTo>
                    <a:pt x="2011" y="3493"/>
                  </a:lnTo>
                  <a:lnTo>
                    <a:pt x="1693" y="4522"/>
                  </a:lnTo>
                  <a:lnTo>
                    <a:pt x="1333" y="5661"/>
                  </a:lnTo>
                  <a:lnTo>
                    <a:pt x="931" y="6910"/>
                  </a:lnTo>
                  <a:lnTo>
                    <a:pt x="486" y="8270"/>
                  </a:lnTo>
                  <a:lnTo>
                    <a:pt x="0" y="9739"/>
                  </a:lnTo>
                  <a:lnTo>
                    <a:pt x="1029" y="12746"/>
                  </a:lnTo>
                  <a:lnTo>
                    <a:pt x="2083" y="15667"/>
                  </a:lnTo>
                  <a:lnTo>
                    <a:pt x="3163" y="18505"/>
                  </a:lnTo>
                  <a:lnTo>
                    <a:pt x="4268" y="21257"/>
                  </a:lnTo>
                  <a:lnTo>
                    <a:pt x="5399" y="23925"/>
                  </a:lnTo>
                  <a:lnTo>
                    <a:pt x="6555" y="26508"/>
                  </a:lnTo>
                  <a:lnTo>
                    <a:pt x="7736" y="29006"/>
                  </a:lnTo>
                  <a:lnTo>
                    <a:pt x="8943" y="31420"/>
                  </a:lnTo>
                  <a:lnTo>
                    <a:pt x="10175" y="33749"/>
                  </a:lnTo>
                  <a:lnTo>
                    <a:pt x="11433" y="35993"/>
                  </a:lnTo>
                  <a:lnTo>
                    <a:pt x="12504" y="33571"/>
                  </a:lnTo>
                  <a:lnTo>
                    <a:pt x="13516" y="31047"/>
                  </a:lnTo>
                  <a:lnTo>
                    <a:pt x="14469" y="28422"/>
                  </a:lnTo>
                  <a:lnTo>
                    <a:pt x="15363" y="25695"/>
                  </a:lnTo>
                  <a:lnTo>
                    <a:pt x="16197" y="22866"/>
                  </a:lnTo>
                  <a:lnTo>
                    <a:pt x="16972" y="19936"/>
                  </a:lnTo>
                  <a:lnTo>
                    <a:pt x="17687" y="16904"/>
                  </a:lnTo>
                  <a:lnTo>
                    <a:pt x="18344" y="13770"/>
                  </a:lnTo>
                  <a:lnTo>
                    <a:pt x="18941" y="10535"/>
                  </a:lnTo>
                  <a:lnTo>
                    <a:pt x="19479" y="7198"/>
                  </a:lnTo>
                  <a:lnTo>
                    <a:pt x="19479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271604" y="1994106"/>
              <a:ext cx="50391" cy="47850"/>
            </a:xfrm>
            <a:custGeom>
              <a:avLst/>
              <a:pathLst>
                <a:path w="50391" h="47850">
                  <a:moveTo>
                    <a:pt x="423" y="17785"/>
                  </a:moveTo>
                  <a:lnTo>
                    <a:pt x="22443" y="17785"/>
                  </a:lnTo>
                  <a:lnTo>
                    <a:pt x="22443" y="0"/>
                  </a:lnTo>
                  <a:lnTo>
                    <a:pt x="30065" y="0"/>
                  </a:lnTo>
                  <a:lnTo>
                    <a:pt x="30065" y="17785"/>
                  </a:lnTo>
                  <a:lnTo>
                    <a:pt x="50391" y="17785"/>
                  </a:lnTo>
                  <a:lnTo>
                    <a:pt x="50391" y="24983"/>
                  </a:lnTo>
                  <a:lnTo>
                    <a:pt x="30065" y="24983"/>
                  </a:lnTo>
                  <a:lnTo>
                    <a:pt x="30065" y="44462"/>
                  </a:lnTo>
                  <a:lnTo>
                    <a:pt x="22443" y="44462"/>
                  </a:lnTo>
                  <a:lnTo>
                    <a:pt x="22443" y="31335"/>
                  </a:lnTo>
                  <a:lnTo>
                    <a:pt x="20978" y="33330"/>
                  </a:lnTo>
                  <a:lnTo>
                    <a:pt x="19462" y="35248"/>
                  </a:lnTo>
                  <a:lnTo>
                    <a:pt x="17895" y="37090"/>
                  </a:lnTo>
                  <a:lnTo>
                    <a:pt x="16277" y="38856"/>
                  </a:lnTo>
                  <a:lnTo>
                    <a:pt x="14609" y="40546"/>
                  </a:lnTo>
                  <a:lnTo>
                    <a:pt x="12890" y="42159"/>
                  </a:lnTo>
                  <a:lnTo>
                    <a:pt x="11119" y="43696"/>
                  </a:lnTo>
                  <a:lnTo>
                    <a:pt x="9299" y="45157"/>
                  </a:lnTo>
                  <a:lnTo>
                    <a:pt x="7427" y="46542"/>
                  </a:lnTo>
                  <a:lnTo>
                    <a:pt x="5504" y="47850"/>
                  </a:lnTo>
                  <a:lnTo>
                    <a:pt x="0" y="41075"/>
                  </a:lnTo>
                  <a:lnTo>
                    <a:pt x="2091" y="39923"/>
                  </a:lnTo>
                  <a:lnTo>
                    <a:pt x="4132" y="38670"/>
                  </a:lnTo>
                  <a:lnTo>
                    <a:pt x="6123" y="37315"/>
                  </a:lnTo>
                  <a:lnTo>
                    <a:pt x="8062" y="35858"/>
                  </a:lnTo>
                  <a:lnTo>
                    <a:pt x="9951" y="34300"/>
                  </a:lnTo>
                  <a:lnTo>
                    <a:pt x="11789" y="32640"/>
                  </a:lnTo>
                  <a:lnTo>
                    <a:pt x="13576" y="30878"/>
                  </a:lnTo>
                  <a:lnTo>
                    <a:pt x="15312" y="29015"/>
                  </a:lnTo>
                  <a:lnTo>
                    <a:pt x="16997" y="27050"/>
                  </a:lnTo>
                  <a:lnTo>
                    <a:pt x="18632" y="24983"/>
                  </a:lnTo>
                  <a:lnTo>
                    <a:pt x="423" y="249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275839" y="1995800"/>
              <a:ext cx="11856" cy="14820"/>
            </a:xfrm>
            <a:custGeom>
              <a:avLst/>
              <a:pathLst>
                <a:path w="11856" h="14820">
                  <a:moveTo>
                    <a:pt x="6351" y="0"/>
                  </a:moveTo>
                  <a:lnTo>
                    <a:pt x="7016" y="1029"/>
                  </a:lnTo>
                  <a:lnTo>
                    <a:pt x="7656" y="2083"/>
                  </a:lnTo>
                  <a:lnTo>
                    <a:pt x="8270" y="3163"/>
                  </a:lnTo>
                  <a:lnTo>
                    <a:pt x="8858" y="4268"/>
                  </a:lnTo>
                  <a:lnTo>
                    <a:pt x="9421" y="5399"/>
                  </a:lnTo>
                  <a:lnTo>
                    <a:pt x="9959" y="6555"/>
                  </a:lnTo>
                  <a:lnTo>
                    <a:pt x="10472" y="7736"/>
                  </a:lnTo>
                  <a:lnTo>
                    <a:pt x="10959" y="8943"/>
                  </a:lnTo>
                  <a:lnTo>
                    <a:pt x="11420" y="10175"/>
                  </a:lnTo>
                  <a:lnTo>
                    <a:pt x="11856" y="11433"/>
                  </a:lnTo>
                  <a:lnTo>
                    <a:pt x="5081" y="14820"/>
                  </a:lnTo>
                  <a:lnTo>
                    <a:pt x="4649" y="13559"/>
                  </a:lnTo>
                  <a:lnTo>
                    <a:pt x="4200" y="12314"/>
                  </a:lnTo>
                  <a:lnTo>
                    <a:pt x="3734" y="11086"/>
                  </a:lnTo>
                  <a:lnTo>
                    <a:pt x="3252" y="9875"/>
                  </a:lnTo>
                  <a:lnTo>
                    <a:pt x="2752" y="8680"/>
                  </a:lnTo>
                  <a:lnTo>
                    <a:pt x="2235" y="7503"/>
                  </a:lnTo>
                  <a:lnTo>
                    <a:pt x="1702" y="6343"/>
                  </a:lnTo>
                  <a:lnTo>
                    <a:pt x="1151" y="5200"/>
                  </a:lnTo>
                  <a:lnTo>
                    <a:pt x="584" y="4073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306328" y="1995800"/>
              <a:ext cx="13550" cy="13974"/>
            </a:xfrm>
            <a:custGeom>
              <a:avLst/>
              <a:pathLst>
                <a:path w="13550" h="13974">
                  <a:moveTo>
                    <a:pt x="7198" y="0"/>
                  </a:moveTo>
                  <a:lnTo>
                    <a:pt x="13550" y="2964"/>
                  </a:lnTo>
                  <a:lnTo>
                    <a:pt x="12784" y="4370"/>
                  </a:lnTo>
                  <a:lnTo>
                    <a:pt x="12009" y="5708"/>
                  </a:lnTo>
                  <a:lnTo>
                    <a:pt x="11225" y="6978"/>
                  </a:lnTo>
                  <a:lnTo>
                    <a:pt x="10433" y="8181"/>
                  </a:lnTo>
                  <a:lnTo>
                    <a:pt x="9633" y="9316"/>
                  </a:lnTo>
                  <a:lnTo>
                    <a:pt x="8824" y="10383"/>
                  </a:lnTo>
                  <a:lnTo>
                    <a:pt x="8007" y="11382"/>
                  </a:lnTo>
                  <a:lnTo>
                    <a:pt x="7181" y="12314"/>
                  </a:lnTo>
                  <a:lnTo>
                    <a:pt x="6347" y="13177"/>
                  </a:lnTo>
                  <a:lnTo>
                    <a:pt x="5504" y="13974"/>
                  </a:lnTo>
                  <a:lnTo>
                    <a:pt x="0" y="8892"/>
                  </a:lnTo>
                  <a:lnTo>
                    <a:pt x="834" y="8117"/>
                  </a:lnTo>
                  <a:lnTo>
                    <a:pt x="1643" y="7317"/>
                  </a:lnTo>
                  <a:lnTo>
                    <a:pt x="2426" y="6491"/>
                  </a:lnTo>
                  <a:lnTo>
                    <a:pt x="3184" y="5640"/>
                  </a:lnTo>
                  <a:lnTo>
                    <a:pt x="3916" y="4763"/>
                  </a:lnTo>
                  <a:lnTo>
                    <a:pt x="4624" y="3861"/>
                  </a:lnTo>
                  <a:lnTo>
                    <a:pt x="5305" y="2934"/>
                  </a:lnTo>
                  <a:lnTo>
                    <a:pt x="5962" y="1981"/>
                  </a:lnTo>
                  <a:lnTo>
                    <a:pt x="6593" y="10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7304634" y="2022901"/>
              <a:ext cx="13550" cy="14397"/>
            </a:xfrm>
            <a:custGeom>
              <a:avLst/>
              <a:pathLst>
                <a:path w="13550" h="14397">
                  <a:moveTo>
                    <a:pt x="5928" y="0"/>
                  </a:moveTo>
                  <a:lnTo>
                    <a:pt x="6843" y="1020"/>
                  </a:lnTo>
                  <a:lnTo>
                    <a:pt x="7723" y="2049"/>
                  </a:lnTo>
                  <a:lnTo>
                    <a:pt x="8570" y="3087"/>
                  </a:lnTo>
                  <a:lnTo>
                    <a:pt x="9383" y="4132"/>
                  </a:lnTo>
                  <a:lnTo>
                    <a:pt x="10162" y="5187"/>
                  </a:lnTo>
                  <a:lnTo>
                    <a:pt x="10908" y="6250"/>
                  </a:lnTo>
                  <a:lnTo>
                    <a:pt x="11619" y="7321"/>
                  </a:lnTo>
                  <a:lnTo>
                    <a:pt x="12297" y="8401"/>
                  </a:lnTo>
                  <a:lnTo>
                    <a:pt x="12940" y="9489"/>
                  </a:lnTo>
                  <a:lnTo>
                    <a:pt x="13550" y="10586"/>
                  </a:lnTo>
                  <a:lnTo>
                    <a:pt x="7198" y="14397"/>
                  </a:lnTo>
                  <a:lnTo>
                    <a:pt x="6669" y="13220"/>
                  </a:lnTo>
                  <a:lnTo>
                    <a:pt x="6097" y="12060"/>
                  </a:lnTo>
                  <a:lnTo>
                    <a:pt x="5483" y="10916"/>
                  </a:lnTo>
                  <a:lnTo>
                    <a:pt x="4827" y="9790"/>
                  </a:lnTo>
                  <a:lnTo>
                    <a:pt x="4128" y="8680"/>
                  </a:lnTo>
                  <a:lnTo>
                    <a:pt x="3387" y="7588"/>
                  </a:lnTo>
                  <a:lnTo>
                    <a:pt x="2604" y="6512"/>
                  </a:lnTo>
                  <a:lnTo>
                    <a:pt x="1778" y="5454"/>
                  </a:lnTo>
                  <a:lnTo>
                    <a:pt x="910" y="4412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270757" y="2040686"/>
              <a:ext cx="45733" cy="50814"/>
            </a:xfrm>
            <a:custGeom>
              <a:avLst/>
              <a:pathLst>
                <a:path w="45733" h="50814">
                  <a:moveTo>
                    <a:pt x="846" y="6775"/>
                  </a:moveTo>
                  <a:lnTo>
                    <a:pt x="17361" y="6775"/>
                  </a:lnTo>
                  <a:lnTo>
                    <a:pt x="17696" y="6097"/>
                  </a:lnTo>
                  <a:lnTo>
                    <a:pt x="18022" y="5420"/>
                  </a:lnTo>
                  <a:lnTo>
                    <a:pt x="18339" y="4742"/>
                  </a:lnTo>
                  <a:lnTo>
                    <a:pt x="18649" y="4065"/>
                  </a:lnTo>
                  <a:lnTo>
                    <a:pt x="18949" y="3387"/>
                  </a:lnTo>
                  <a:lnTo>
                    <a:pt x="19241" y="2710"/>
                  </a:lnTo>
                  <a:lnTo>
                    <a:pt x="19525" y="2032"/>
                  </a:lnTo>
                  <a:lnTo>
                    <a:pt x="19800" y="1355"/>
                  </a:lnTo>
                  <a:lnTo>
                    <a:pt x="20067" y="677"/>
                  </a:lnTo>
                  <a:lnTo>
                    <a:pt x="20325" y="0"/>
                  </a:lnTo>
                  <a:lnTo>
                    <a:pt x="28371" y="846"/>
                  </a:lnTo>
                  <a:lnTo>
                    <a:pt x="25830" y="6775"/>
                  </a:lnTo>
                  <a:lnTo>
                    <a:pt x="44886" y="6775"/>
                  </a:lnTo>
                  <a:lnTo>
                    <a:pt x="44886" y="13974"/>
                  </a:lnTo>
                  <a:lnTo>
                    <a:pt x="43848" y="16142"/>
                  </a:lnTo>
                  <a:lnTo>
                    <a:pt x="42769" y="18242"/>
                  </a:lnTo>
                  <a:lnTo>
                    <a:pt x="41646" y="20275"/>
                  </a:lnTo>
                  <a:lnTo>
                    <a:pt x="40482" y="22239"/>
                  </a:lnTo>
                  <a:lnTo>
                    <a:pt x="39275" y="24137"/>
                  </a:lnTo>
                  <a:lnTo>
                    <a:pt x="38026" y="25966"/>
                  </a:lnTo>
                  <a:lnTo>
                    <a:pt x="36734" y="27727"/>
                  </a:lnTo>
                  <a:lnTo>
                    <a:pt x="35401" y="29421"/>
                  </a:lnTo>
                  <a:lnTo>
                    <a:pt x="34024" y="31047"/>
                  </a:lnTo>
                  <a:lnTo>
                    <a:pt x="32606" y="32606"/>
                  </a:lnTo>
                  <a:lnTo>
                    <a:pt x="34033" y="33448"/>
                  </a:lnTo>
                  <a:lnTo>
                    <a:pt x="35434" y="34283"/>
                  </a:lnTo>
                  <a:lnTo>
                    <a:pt x="36811" y="35108"/>
                  </a:lnTo>
                  <a:lnTo>
                    <a:pt x="38161" y="35926"/>
                  </a:lnTo>
                  <a:lnTo>
                    <a:pt x="39487" y="36734"/>
                  </a:lnTo>
                  <a:lnTo>
                    <a:pt x="40787" y="37535"/>
                  </a:lnTo>
                  <a:lnTo>
                    <a:pt x="42061" y="38327"/>
                  </a:lnTo>
                  <a:lnTo>
                    <a:pt x="43311" y="39110"/>
                  </a:lnTo>
                  <a:lnTo>
                    <a:pt x="44534" y="39885"/>
                  </a:lnTo>
                  <a:lnTo>
                    <a:pt x="45733" y="40651"/>
                  </a:lnTo>
                  <a:lnTo>
                    <a:pt x="40651" y="48274"/>
                  </a:lnTo>
                  <a:lnTo>
                    <a:pt x="39517" y="47338"/>
                  </a:lnTo>
                  <a:lnTo>
                    <a:pt x="38314" y="46393"/>
                  </a:lnTo>
                  <a:lnTo>
                    <a:pt x="37044" y="45441"/>
                  </a:lnTo>
                  <a:lnTo>
                    <a:pt x="35705" y="44479"/>
                  </a:lnTo>
                  <a:lnTo>
                    <a:pt x="34300" y="43510"/>
                  </a:lnTo>
                  <a:lnTo>
                    <a:pt x="32826" y="42532"/>
                  </a:lnTo>
                  <a:lnTo>
                    <a:pt x="31285" y="41545"/>
                  </a:lnTo>
                  <a:lnTo>
                    <a:pt x="29675" y="40550"/>
                  </a:lnTo>
                  <a:lnTo>
                    <a:pt x="27998" y="39546"/>
                  </a:lnTo>
                  <a:lnTo>
                    <a:pt x="26254" y="38534"/>
                  </a:lnTo>
                  <a:lnTo>
                    <a:pt x="24416" y="40029"/>
                  </a:lnTo>
                  <a:lnTo>
                    <a:pt x="22460" y="41464"/>
                  </a:lnTo>
                  <a:lnTo>
                    <a:pt x="20385" y="42841"/>
                  </a:lnTo>
                  <a:lnTo>
                    <a:pt x="18191" y="44158"/>
                  </a:lnTo>
                  <a:lnTo>
                    <a:pt x="15879" y="45415"/>
                  </a:lnTo>
                  <a:lnTo>
                    <a:pt x="13448" y="46614"/>
                  </a:lnTo>
                  <a:lnTo>
                    <a:pt x="10899" y="47753"/>
                  </a:lnTo>
                  <a:lnTo>
                    <a:pt x="8232" y="48833"/>
                  </a:lnTo>
                  <a:lnTo>
                    <a:pt x="5445" y="49853"/>
                  </a:lnTo>
                  <a:lnTo>
                    <a:pt x="2540" y="50814"/>
                  </a:lnTo>
                  <a:lnTo>
                    <a:pt x="0" y="43616"/>
                  </a:lnTo>
                  <a:lnTo>
                    <a:pt x="2172" y="42917"/>
                  </a:lnTo>
                  <a:lnTo>
                    <a:pt x="4285" y="42176"/>
                  </a:lnTo>
                  <a:lnTo>
                    <a:pt x="6339" y="41392"/>
                  </a:lnTo>
                  <a:lnTo>
                    <a:pt x="8333" y="40567"/>
                  </a:lnTo>
                  <a:lnTo>
                    <a:pt x="10268" y="39699"/>
                  </a:lnTo>
                  <a:lnTo>
                    <a:pt x="12144" y="38788"/>
                  </a:lnTo>
                  <a:lnTo>
                    <a:pt x="13961" y="37835"/>
                  </a:lnTo>
                  <a:lnTo>
                    <a:pt x="15718" y="36840"/>
                  </a:lnTo>
                  <a:lnTo>
                    <a:pt x="17416" y="35803"/>
                  </a:lnTo>
                  <a:lnTo>
                    <a:pt x="19055" y="34723"/>
                  </a:lnTo>
                  <a:lnTo>
                    <a:pt x="17687" y="33961"/>
                  </a:lnTo>
                  <a:lnTo>
                    <a:pt x="16294" y="33199"/>
                  </a:lnTo>
                  <a:lnTo>
                    <a:pt x="14876" y="32436"/>
                  </a:lnTo>
                  <a:lnTo>
                    <a:pt x="13432" y="31674"/>
                  </a:lnTo>
                  <a:lnTo>
                    <a:pt x="11962" y="30912"/>
                  </a:lnTo>
                  <a:lnTo>
                    <a:pt x="10467" y="30150"/>
                  </a:lnTo>
                  <a:lnTo>
                    <a:pt x="8947" y="29387"/>
                  </a:lnTo>
                  <a:lnTo>
                    <a:pt x="7402" y="28625"/>
                  </a:lnTo>
                  <a:lnTo>
                    <a:pt x="5831" y="27863"/>
                  </a:lnTo>
                  <a:lnTo>
                    <a:pt x="4234" y="27101"/>
                  </a:lnTo>
                  <a:lnTo>
                    <a:pt x="5238" y="25750"/>
                  </a:lnTo>
                  <a:lnTo>
                    <a:pt x="6216" y="24408"/>
                  </a:lnTo>
                  <a:lnTo>
                    <a:pt x="7169" y="23074"/>
                  </a:lnTo>
                  <a:lnTo>
                    <a:pt x="8096" y="21748"/>
                  </a:lnTo>
                  <a:lnTo>
                    <a:pt x="8998" y="20431"/>
                  </a:lnTo>
                  <a:lnTo>
                    <a:pt x="9875" y="19123"/>
                  </a:lnTo>
                  <a:lnTo>
                    <a:pt x="10726" y="17823"/>
                  </a:lnTo>
                  <a:lnTo>
                    <a:pt x="11551" y="16531"/>
                  </a:lnTo>
                  <a:lnTo>
                    <a:pt x="12352" y="15248"/>
                  </a:lnTo>
                  <a:lnTo>
                    <a:pt x="13127" y="13974"/>
                  </a:lnTo>
                  <a:lnTo>
                    <a:pt x="846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7286425" y="2054660"/>
              <a:ext cx="20325" cy="14820"/>
            </a:xfrm>
            <a:custGeom>
              <a:avLst/>
              <a:pathLst>
                <a:path w="20325" h="14820">
                  <a:moveTo>
                    <a:pt x="6351" y="0"/>
                  </a:moveTo>
                  <a:lnTo>
                    <a:pt x="5754" y="1088"/>
                  </a:lnTo>
                  <a:lnTo>
                    <a:pt x="5149" y="2151"/>
                  </a:lnTo>
                  <a:lnTo>
                    <a:pt x="4535" y="3188"/>
                  </a:lnTo>
                  <a:lnTo>
                    <a:pt x="3912" y="4200"/>
                  </a:lnTo>
                  <a:lnTo>
                    <a:pt x="3281" y="5187"/>
                  </a:lnTo>
                  <a:lnTo>
                    <a:pt x="2642" y="6148"/>
                  </a:lnTo>
                  <a:lnTo>
                    <a:pt x="1994" y="7084"/>
                  </a:lnTo>
                  <a:lnTo>
                    <a:pt x="1338" y="7994"/>
                  </a:lnTo>
                  <a:lnTo>
                    <a:pt x="673" y="8879"/>
                  </a:lnTo>
                  <a:lnTo>
                    <a:pt x="0" y="9739"/>
                  </a:lnTo>
                  <a:lnTo>
                    <a:pt x="10162" y="14820"/>
                  </a:lnTo>
                  <a:lnTo>
                    <a:pt x="11407" y="13453"/>
                  </a:lnTo>
                  <a:lnTo>
                    <a:pt x="12602" y="12060"/>
                  </a:lnTo>
                  <a:lnTo>
                    <a:pt x="13745" y="10641"/>
                  </a:lnTo>
                  <a:lnTo>
                    <a:pt x="14837" y="9197"/>
                  </a:lnTo>
                  <a:lnTo>
                    <a:pt x="15879" y="7728"/>
                  </a:lnTo>
                  <a:lnTo>
                    <a:pt x="16870" y="6233"/>
                  </a:lnTo>
                  <a:lnTo>
                    <a:pt x="17810" y="4713"/>
                  </a:lnTo>
                  <a:lnTo>
                    <a:pt x="18699" y="3167"/>
                  </a:lnTo>
                  <a:lnTo>
                    <a:pt x="19538" y="1596"/>
                  </a:lnTo>
                  <a:lnTo>
                    <a:pt x="203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7390596" y="1993682"/>
              <a:ext cx="16938" cy="97395"/>
            </a:xfrm>
            <a:custGeom>
              <a:avLst/>
              <a:pathLst>
                <a:path w="16938" h="97395">
                  <a:moveTo>
                    <a:pt x="7622" y="27524"/>
                  </a:moveTo>
                  <a:lnTo>
                    <a:pt x="7622" y="97395"/>
                  </a:lnTo>
                  <a:lnTo>
                    <a:pt x="0" y="97395"/>
                  </a:lnTo>
                  <a:lnTo>
                    <a:pt x="0" y="0"/>
                  </a:lnTo>
                  <a:lnTo>
                    <a:pt x="7622" y="0"/>
                  </a:lnTo>
                  <a:lnTo>
                    <a:pt x="7622" y="17361"/>
                  </a:lnTo>
                  <a:lnTo>
                    <a:pt x="8706" y="18462"/>
                  </a:lnTo>
                  <a:lnTo>
                    <a:pt x="9756" y="19563"/>
                  </a:lnTo>
                  <a:lnTo>
                    <a:pt x="10772" y="20664"/>
                  </a:lnTo>
                  <a:lnTo>
                    <a:pt x="11755" y="21765"/>
                  </a:lnTo>
                  <a:lnTo>
                    <a:pt x="12703" y="22866"/>
                  </a:lnTo>
                  <a:lnTo>
                    <a:pt x="13618" y="23967"/>
                  </a:lnTo>
                  <a:lnTo>
                    <a:pt x="14499" y="25068"/>
                  </a:lnTo>
                  <a:lnTo>
                    <a:pt x="15346" y="26169"/>
                  </a:lnTo>
                  <a:lnTo>
                    <a:pt x="16159" y="27270"/>
                  </a:lnTo>
                  <a:lnTo>
                    <a:pt x="16938" y="28371"/>
                  </a:lnTo>
                  <a:lnTo>
                    <a:pt x="12280" y="35146"/>
                  </a:lnTo>
                  <a:lnTo>
                    <a:pt x="11852" y="34308"/>
                  </a:lnTo>
                  <a:lnTo>
                    <a:pt x="11416" y="33486"/>
                  </a:lnTo>
                  <a:lnTo>
                    <a:pt x="10971" y="32682"/>
                  </a:lnTo>
                  <a:lnTo>
                    <a:pt x="10518" y="31894"/>
                  </a:lnTo>
                  <a:lnTo>
                    <a:pt x="10057" y="31124"/>
                  </a:lnTo>
                  <a:lnTo>
                    <a:pt x="9587" y="30370"/>
                  </a:lnTo>
                  <a:lnTo>
                    <a:pt x="9108" y="29633"/>
                  </a:lnTo>
                  <a:lnTo>
                    <a:pt x="8621" y="28913"/>
                  </a:lnTo>
                  <a:lnTo>
                    <a:pt x="8126" y="282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7377045" y="2014855"/>
              <a:ext cx="10586" cy="31759"/>
            </a:xfrm>
            <a:custGeom>
              <a:avLst/>
              <a:pathLst>
                <a:path w="10586" h="31759">
                  <a:moveTo>
                    <a:pt x="4234" y="0"/>
                  </a:moveTo>
                  <a:lnTo>
                    <a:pt x="10586" y="1270"/>
                  </a:lnTo>
                  <a:lnTo>
                    <a:pt x="10395" y="4547"/>
                  </a:lnTo>
                  <a:lnTo>
                    <a:pt x="10162" y="7774"/>
                  </a:lnTo>
                  <a:lnTo>
                    <a:pt x="9887" y="10950"/>
                  </a:lnTo>
                  <a:lnTo>
                    <a:pt x="9570" y="14075"/>
                  </a:lnTo>
                  <a:lnTo>
                    <a:pt x="9210" y="17150"/>
                  </a:lnTo>
                  <a:lnTo>
                    <a:pt x="8807" y="20173"/>
                  </a:lnTo>
                  <a:lnTo>
                    <a:pt x="8363" y="23146"/>
                  </a:lnTo>
                  <a:lnTo>
                    <a:pt x="7876" y="26068"/>
                  </a:lnTo>
                  <a:lnTo>
                    <a:pt x="7346" y="28939"/>
                  </a:lnTo>
                  <a:lnTo>
                    <a:pt x="6775" y="31759"/>
                  </a:lnTo>
                  <a:lnTo>
                    <a:pt x="0" y="28371"/>
                  </a:lnTo>
                  <a:lnTo>
                    <a:pt x="575" y="25496"/>
                  </a:lnTo>
                  <a:lnTo>
                    <a:pt x="1117" y="22629"/>
                  </a:lnTo>
                  <a:lnTo>
                    <a:pt x="1626" y="19771"/>
                  </a:lnTo>
                  <a:lnTo>
                    <a:pt x="2100" y="16921"/>
                  </a:lnTo>
                  <a:lnTo>
                    <a:pt x="2540" y="14079"/>
                  </a:lnTo>
                  <a:lnTo>
                    <a:pt x="2947" y="11247"/>
                  </a:lnTo>
                  <a:lnTo>
                    <a:pt x="3319" y="8422"/>
                  </a:lnTo>
                  <a:lnTo>
                    <a:pt x="3658" y="5606"/>
                  </a:lnTo>
                  <a:lnTo>
                    <a:pt x="3963" y="27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7406264" y="1993682"/>
              <a:ext cx="69446" cy="41498"/>
            </a:xfrm>
            <a:custGeom>
              <a:avLst/>
              <a:pathLst>
                <a:path w="69446" h="41498">
                  <a:moveTo>
                    <a:pt x="3811" y="6351"/>
                  </a:moveTo>
                  <a:lnTo>
                    <a:pt x="29641" y="6351"/>
                  </a:lnTo>
                  <a:lnTo>
                    <a:pt x="29641" y="0"/>
                  </a:lnTo>
                  <a:lnTo>
                    <a:pt x="38111" y="0"/>
                  </a:lnTo>
                  <a:lnTo>
                    <a:pt x="38111" y="6351"/>
                  </a:lnTo>
                  <a:lnTo>
                    <a:pt x="66482" y="6351"/>
                  </a:lnTo>
                  <a:lnTo>
                    <a:pt x="66482" y="13550"/>
                  </a:lnTo>
                  <a:lnTo>
                    <a:pt x="38111" y="13550"/>
                  </a:lnTo>
                  <a:lnTo>
                    <a:pt x="38111" y="20325"/>
                  </a:lnTo>
                  <a:lnTo>
                    <a:pt x="63095" y="20325"/>
                  </a:lnTo>
                  <a:lnTo>
                    <a:pt x="63095" y="27524"/>
                  </a:lnTo>
                  <a:lnTo>
                    <a:pt x="38111" y="27524"/>
                  </a:lnTo>
                  <a:lnTo>
                    <a:pt x="38111" y="34300"/>
                  </a:lnTo>
                  <a:lnTo>
                    <a:pt x="69446" y="34300"/>
                  </a:lnTo>
                  <a:lnTo>
                    <a:pt x="69446" y="41498"/>
                  </a:lnTo>
                  <a:lnTo>
                    <a:pt x="0" y="41498"/>
                  </a:lnTo>
                  <a:lnTo>
                    <a:pt x="0" y="34300"/>
                  </a:lnTo>
                  <a:lnTo>
                    <a:pt x="29641" y="34300"/>
                  </a:lnTo>
                  <a:lnTo>
                    <a:pt x="29641" y="27524"/>
                  </a:lnTo>
                  <a:lnTo>
                    <a:pt x="8045" y="27524"/>
                  </a:lnTo>
                  <a:lnTo>
                    <a:pt x="8045" y="20325"/>
                  </a:lnTo>
                  <a:lnTo>
                    <a:pt x="29641" y="20325"/>
                  </a:lnTo>
                  <a:lnTo>
                    <a:pt x="29641" y="13550"/>
                  </a:lnTo>
                  <a:lnTo>
                    <a:pt x="3811" y="135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7413886" y="2041957"/>
              <a:ext cx="53779" cy="49121"/>
            </a:xfrm>
            <a:custGeom>
              <a:avLst/>
              <a:pathLst>
                <a:path w="53779" h="49121">
                  <a:moveTo>
                    <a:pt x="53779" y="0"/>
                  </a:moveTo>
                  <a:lnTo>
                    <a:pt x="53779" y="38958"/>
                  </a:lnTo>
                  <a:lnTo>
                    <a:pt x="53749" y="39948"/>
                  </a:lnTo>
                  <a:lnTo>
                    <a:pt x="53660" y="40889"/>
                  </a:lnTo>
                  <a:lnTo>
                    <a:pt x="53512" y="41778"/>
                  </a:lnTo>
                  <a:lnTo>
                    <a:pt x="53304" y="42616"/>
                  </a:lnTo>
                  <a:lnTo>
                    <a:pt x="53037" y="43404"/>
                  </a:lnTo>
                  <a:lnTo>
                    <a:pt x="52711" y="44141"/>
                  </a:lnTo>
                  <a:lnTo>
                    <a:pt x="52326" y="44827"/>
                  </a:lnTo>
                  <a:lnTo>
                    <a:pt x="51881" y="45462"/>
                  </a:lnTo>
                  <a:lnTo>
                    <a:pt x="51378" y="46046"/>
                  </a:lnTo>
                  <a:lnTo>
                    <a:pt x="50814" y="46580"/>
                  </a:lnTo>
                  <a:lnTo>
                    <a:pt x="50196" y="47063"/>
                  </a:lnTo>
                  <a:lnTo>
                    <a:pt x="49527" y="47494"/>
                  </a:lnTo>
                  <a:lnTo>
                    <a:pt x="48807" y="47876"/>
                  </a:lnTo>
                  <a:lnTo>
                    <a:pt x="48036" y="48206"/>
                  </a:lnTo>
                  <a:lnTo>
                    <a:pt x="47215" y="48485"/>
                  </a:lnTo>
                  <a:lnTo>
                    <a:pt x="46343" y="48714"/>
                  </a:lnTo>
                  <a:lnTo>
                    <a:pt x="45420" y="48892"/>
                  </a:lnTo>
                  <a:lnTo>
                    <a:pt x="44446" y="49019"/>
                  </a:lnTo>
                  <a:lnTo>
                    <a:pt x="43421" y="49095"/>
                  </a:lnTo>
                  <a:lnTo>
                    <a:pt x="42345" y="49121"/>
                  </a:lnTo>
                  <a:lnTo>
                    <a:pt x="41575" y="49112"/>
                  </a:lnTo>
                  <a:lnTo>
                    <a:pt x="40787" y="49087"/>
                  </a:lnTo>
                  <a:lnTo>
                    <a:pt x="39982" y="49044"/>
                  </a:lnTo>
                  <a:lnTo>
                    <a:pt x="39161" y="48985"/>
                  </a:lnTo>
                  <a:lnTo>
                    <a:pt x="38322" y="48909"/>
                  </a:lnTo>
                  <a:lnTo>
                    <a:pt x="37467" y="48816"/>
                  </a:lnTo>
                  <a:lnTo>
                    <a:pt x="36595" y="48706"/>
                  </a:lnTo>
                  <a:lnTo>
                    <a:pt x="35705" y="48578"/>
                  </a:lnTo>
                  <a:lnTo>
                    <a:pt x="34799" y="48435"/>
                  </a:lnTo>
                  <a:lnTo>
                    <a:pt x="33876" y="48274"/>
                  </a:lnTo>
                  <a:lnTo>
                    <a:pt x="31759" y="40228"/>
                  </a:lnTo>
                  <a:lnTo>
                    <a:pt x="33080" y="40389"/>
                  </a:lnTo>
                  <a:lnTo>
                    <a:pt x="34333" y="40533"/>
                  </a:lnTo>
                  <a:lnTo>
                    <a:pt x="35519" y="40660"/>
                  </a:lnTo>
                  <a:lnTo>
                    <a:pt x="36637" y="40770"/>
                  </a:lnTo>
                  <a:lnTo>
                    <a:pt x="37687" y="40863"/>
                  </a:lnTo>
                  <a:lnTo>
                    <a:pt x="38670" y="40939"/>
                  </a:lnTo>
                  <a:lnTo>
                    <a:pt x="39584" y="40999"/>
                  </a:lnTo>
                  <a:lnTo>
                    <a:pt x="40431" y="41041"/>
                  </a:lnTo>
                  <a:lnTo>
                    <a:pt x="41210" y="41066"/>
                  </a:lnTo>
                  <a:lnTo>
                    <a:pt x="41922" y="41075"/>
                  </a:lnTo>
                  <a:lnTo>
                    <a:pt x="42565" y="41032"/>
                  </a:lnTo>
                  <a:lnTo>
                    <a:pt x="43141" y="40905"/>
                  </a:lnTo>
                  <a:lnTo>
                    <a:pt x="43649" y="40694"/>
                  </a:lnTo>
                  <a:lnTo>
                    <a:pt x="44090" y="40397"/>
                  </a:lnTo>
                  <a:lnTo>
                    <a:pt x="44462" y="40016"/>
                  </a:lnTo>
                  <a:lnTo>
                    <a:pt x="44767" y="39550"/>
                  </a:lnTo>
                  <a:lnTo>
                    <a:pt x="45005" y="39000"/>
                  </a:lnTo>
                  <a:lnTo>
                    <a:pt x="45174" y="38365"/>
                  </a:lnTo>
                  <a:lnTo>
                    <a:pt x="45276" y="37645"/>
                  </a:lnTo>
                  <a:lnTo>
                    <a:pt x="45309" y="36840"/>
                  </a:lnTo>
                  <a:lnTo>
                    <a:pt x="45309" y="33876"/>
                  </a:lnTo>
                  <a:lnTo>
                    <a:pt x="8469" y="33876"/>
                  </a:lnTo>
                  <a:lnTo>
                    <a:pt x="8469" y="49121"/>
                  </a:lnTo>
                  <a:lnTo>
                    <a:pt x="0" y="49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7422355" y="2048732"/>
              <a:ext cx="36840" cy="6775"/>
            </a:xfrm>
            <a:custGeom>
              <a:avLst/>
              <a:pathLst>
                <a:path w="36840" h="6775">
                  <a:moveTo>
                    <a:pt x="0" y="6775"/>
                  </a:moveTo>
                  <a:lnTo>
                    <a:pt x="36840" y="6775"/>
                  </a:lnTo>
                  <a:lnTo>
                    <a:pt x="368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7422355" y="2062282"/>
              <a:ext cx="36840" cy="6775"/>
            </a:xfrm>
            <a:custGeom>
              <a:avLst/>
              <a:pathLst>
                <a:path w="36840" h="6775">
                  <a:moveTo>
                    <a:pt x="0" y="6775"/>
                  </a:moveTo>
                  <a:lnTo>
                    <a:pt x="36840" y="6775"/>
                  </a:lnTo>
                  <a:lnTo>
                    <a:pt x="368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7488414" y="1996647"/>
              <a:ext cx="21172" cy="26254"/>
            </a:xfrm>
            <a:custGeom>
              <a:avLst/>
              <a:pathLst>
                <a:path w="21172" h="26254">
                  <a:moveTo>
                    <a:pt x="7622" y="0"/>
                  </a:moveTo>
                  <a:lnTo>
                    <a:pt x="9205" y="1969"/>
                  </a:lnTo>
                  <a:lnTo>
                    <a:pt x="10738" y="3980"/>
                  </a:lnTo>
                  <a:lnTo>
                    <a:pt x="12220" y="6034"/>
                  </a:lnTo>
                  <a:lnTo>
                    <a:pt x="13652" y="8130"/>
                  </a:lnTo>
                  <a:lnTo>
                    <a:pt x="15032" y="10268"/>
                  </a:lnTo>
                  <a:lnTo>
                    <a:pt x="16362" y="12449"/>
                  </a:lnTo>
                  <a:lnTo>
                    <a:pt x="17641" y="14672"/>
                  </a:lnTo>
                  <a:lnTo>
                    <a:pt x="18869" y="16938"/>
                  </a:lnTo>
                  <a:lnTo>
                    <a:pt x="20046" y="19246"/>
                  </a:lnTo>
                  <a:lnTo>
                    <a:pt x="21172" y="21596"/>
                  </a:lnTo>
                  <a:lnTo>
                    <a:pt x="13127" y="26254"/>
                  </a:lnTo>
                  <a:lnTo>
                    <a:pt x="12157" y="23980"/>
                  </a:lnTo>
                  <a:lnTo>
                    <a:pt x="11111" y="21731"/>
                  </a:lnTo>
                  <a:lnTo>
                    <a:pt x="9989" y="19508"/>
                  </a:lnTo>
                  <a:lnTo>
                    <a:pt x="8790" y="17310"/>
                  </a:lnTo>
                  <a:lnTo>
                    <a:pt x="7516" y="15138"/>
                  </a:lnTo>
                  <a:lnTo>
                    <a:pt x="6165" y="12991"/>
                  </a:lnTo>
                  <a:lnTo>
                    <a:pt x="4738" y="10870"/>
                  </a:lnTo>
                  <a:lnTo>
                    <a:pt x="3235" y="8774"/>
                  </a:lnTo>
                  <a:lnTo>
                    <a:pt x="1655" y="6703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7486721" y="2044497"/>
              <a:ext cx="22866" cy="44462"/>
            </a:xfrm>
            <a:custGeom>
              <a:avLst/>
              <a:pathLst>
                <a:path w="22866" h="44462">
                  <a:moveTo>
                    <a:pt x="15667" y="0"/>
                  </a:moveTo>
                  <a:lnTo>
                    <a:pt x="22866" y="4658"/>
                  </a:lnTo>
                  <a:lnTo>
                    <a:pt x="21808" y="8790"/>
                  </a:lnTo>
                  <a:lnTo>
                    <a:pt x="20664" y="12890"/>
                  </a:lnTo>
                  <a:lnTo>
                    <a:pt x="19436" y="16955"/>
                  </a:lnTo>
                  <a:lnTo>
                    <a:pt x="18123" y="20986"/>
                  </a:lnTo>
                  <a:lnTo>
                    <a:pt x="16726" y="24983"/>
                  </a:lnTo>
                  <a:lnTo>
                    <a:pt x="15244" y="28947"/>
                  </a:lnTo>
                  <a:lnTo>
                    <a:pt x="13677" y="32877"/>
                  </a:lnTo>
                  <a:lnTo>
                    <a:pt x="12026" y="36773"/>
                  </a:lnTo>
                  <a:lnTo>
                    <a:pt x="10290" y="40634"/>
                  </a:lnTo>
                  <a:lnTo>
                    <a:pt x="8469" y="44462"/>
                  </a:lnTo>
                  <a:lnTo>
                    <a:pt x="0" y="38111"/>
                  </a:lnTo>
                  <a:lnTo>
                    <a:pt x="1909" y="34452"/>
                  </a:lnTo>
                  <a:lnTo>
                    <a:pt x="3743" y="30759"/>
                  </a:lnTo>
                  <a:lnTo>
                    <a:pt x="5500" y="27033"/>
                  </a:lnTo>
                  <a:lnTo>
                    <a:pt x="7181" y="23273"/>
                  </a:lnTo>
                  <a:lnTo>
                    <a:pt x="8786" y="19479"/>
                  </a:lnTo>
                  <a:lnTo>
                    <a:pt x="10315" y="15650"/>
                  </a:lnTo>
                  <a:lnTo>
                    <a:pt x="11767" y="11789"/>
                  </a:lnTo>
                  <a:lnTo>
                    <a:pt x="13144" y="7893"/>
                  </a:lnTo>
                  <a:lnTo>
                    <a:pt x="14444" y="39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506200" y="1998764"/>
              <a:ext cx="79186" cy="92313"/>
            </a:xfrm>
            <a:custGeom>
              <a:avLst/>
              <a:pathLst>
                <a:path w="79186" h="92313">
                  <a:moveTo>
                    <a:pt x="14820" y="0"/>
                  </a:moveTo>
                  <a:lnTo>
                    <a:pt x="67329" y="0"/>
                  </a:lnTo>
                  <a:lnTo>
                    <a:pt x="67329" y="43616"/>
                  </a:lnTo>
                  <a:lnTo>
                    <a:pt x="54202" y="43616"/>
                  </a:lnTo>
                  <a:lnTo>
                    <a:pt x="54202" y="79609"/>
                  </a:lnTo>
                  <a:lnTo>
                    <a:pt x="54266" y="80334"/>
                  </a:lnTo>
                  <a:lnTo>
                    <a:pt x="54456" y="80981"/>
                  </a:lnTo>
                  <a:lnTo>
                    <a:pt x="54774" y="81553"/>
                  </a:lnTo>
                  <a:lnTo>
                    <a:pt x="55218" y="82049"/>
                  </a:lnTo>
                  <a:lnTo>
                    <a:pt x="55790" y="82468"/>
                  </a:lnTo>
                  <a:lnTo>
                    <a:pt x="56489" y="82811"/>
                  </a:lnTo>
                  <a:lnTo>
                    <a:pt x="57314" y="83078"/>
                  </a:lnTo>
                  <a:lnTo>
                    <a:pt x="58267" y="83268"/>
                  </a:lnTo>
                  <a:lnTo>
                    <a:pt x="59347" y="83382"/>
                  </a:lnTo>
                  <a:lnTo>
                    <a:pt x="60554" y="83421"/>
                  </a:lnTo>
                  <a:lnTo>
                    <a:pt x="62015" y="83399"/>
                  </a:lnTo>
                  <a:lnTo>
                    <a:pt x="63349" y="83336"/>
                  </a:lnTo>
                  <a:lnTo>
                    <a:pt x="64556" y="83230"/>
                  </a:lnTo>
                  <a:lnTo>
                    <a:pt x="65635" y="83082"/>
                  </a:lnTo>
                  <a:lnTo>
                    <a:pt x="66588" y="82891"/>
                  </a:lnTo>
                  <a:lnTo>
                    <a:pt x="67414" y="82658"/>
                  </a:lnTo>
                  <a:lnTo>
                    <a:pt x="68113" y="82383"/>
                  </a:lnTo>
                  <a:lnTo>
                    <a:pt x="68684" y="82065"/>
                  </a:lnTo>
                  <a:lnTo>
                    <a:pt x="69129" y="81706"/>
                  </a:lnTo>
                  <a:lnTo>
                    <a:pt x="69446" y="81303"/>
                  </a:lnTo>
                  <a:lnTo>
                    <a:pt x="69696" y="80821"/>
                  </a:lnTo>
                  <a:lnTo>
                    <a:pt x="69938" y="80219"/>
                  </a:lnTo>
                  <a:lnTo>
                    <a:pt x="70171" y="79499"/>
                  </a:lnTo>
                  <a:lnTo>
                    <a:pt x="70395" y="78661"/>
                  </a:lnTo>
                  <a:lnTo>
                    <a:pt x="70611" y="77704"/>
                  </a:lnTo>
                  <a:lnTo>
                    <a:pt x="70818" y="76628"/>
                  </a:lnTo>
                  <a:lnTo>
                    <a:pt x="71017" y="75434"/>
                  </a:lnTo>
                  <a:lnTo>
                    <a:pt x="71208" y="74121"/>
                  </a:lnTo>
                  <a:lnTo>
                    <a:pt x="71390" y="72690"/>
                  </a:lnTo>
                  <a:lnTo>
                    <a:pt x="71564" y="71140"/>
                  </a:lnTo>
                  <a:lnTo>
                    <a:pt x="79186" y="73681"/>
                  </a:lnTo>
                  <a:lnTo>
                    <a:pt x="78991" y="75887"/>
                  </a:lnTo>
                  <a:lnTo>
                    <a:pt x="78746" y="77933"/>
                  </a:lnTo>
                  <a:lnTo>
                    <a:pt x="78449" y="79817"/>
                  </a:lnTo>
                  <a:lnTo>
                    <a:pt x="78102" y="81540"/>
                  </a:lnTo>
                  <a:lnTo>
                    <a:pt x="77704" y="83103"/>
                  </a:lnTo>
                  <a:lnTo>
                    <a:pt x="77255" y="84505"/>
                  </a:lnTo>
                  <a:lnTo>
                    <a:pt x="76755" y="85745"/>
                  </a:lnTo>
                  <a:lnTo>
                    <a:pt x="76205" y="86825"/>
                  </a:lnTo>
                  <a:lnTo>
                    <a:pt x="75604" y="87744"/>
                  </a:lnTo>
                  <a:lnTo>
                    <a:pt x="74951" y="88502"/>
                  </a:lnTo>
                  <a:lnTo>
                    <a:pt x="74426" y="88985"/>
                  </a:lnTo>
                  <a:lnTo>
                    <a:pt x="73698" y="89417"/>
                  </a:lnTo>
                  <a:lnTo>
                    <a:pt x="72766" y="89798"/>
                  </a:lnTo>
                  <a:lnTo>
                    <a:pt x="71631" y="90128"/>
                  </a:lnTo>
                  <a:lnTo>
                    <a:pt x="70293" y="90408"/>
                  </a:lnTo>
                  <a:lnTo>
                    <a:pt x="68752" y="90636"/>
                  </a:lnTo>
                  <a:lnTo>
                    <a:pt x="67007" y="90814"/>
                  </a:lnTo>
                  <a:lnTo>
                    <a:pt x="65059" y="90941"/>
                  </a:lnTo>
                  <a:lnTo>
                    <a:pt x="62908" y="91017"/>
                  </a:lnTo>
                  <a:lnTo>
                    <a:pt x="60554" y="91043"/>
                  </a:lnTo>
                  <a:lnTo>
                    <a:pt x="58680" y="91024"/>
                  </a:lnTo>
                  <a:lnTo>
                    <a:pt x="56954" y="90967"/>
                  </a:lnTo>
                  <a:lnTo>
                    <a:pt x="55377" y="90871"/>
                  </a:lnTo>
                  <a:lnTo>
                    <a:pt x="53948" y="90738"/>
                  </a:lnTo>
                  <a:lnTo>
                    <a:pt x="52667" y="90566"/>
                  </a:lnTo>
                  <a:lnTo>
                    <a:pt x="51534" y="90357"/>
                  </a:lnTo>
                  <a:lnTo>
                    <a:pt x="50550" y="90109"/>
                  </a:lnTo>
                  <a:lnTo>
                    <a:pt x="49713" y="89823"/>
                  </a:lnTo>
                  <a:lnTo>
                    <a:pt x="49025" y="89499"/>
                  </a:lnTo>
                  <a:lnTo>
                    <a:pt x="48485" y="89137"/>
                  </a:lnTo>
                  <a:lnTo>
                    <a:pt x="48043" y="88724"/>
                  </a:lnTo>
                  <a:lnTo>
                    <a:pt x="47647" y="88248"/>
                  </a:lnTo>
                  <a:lnTo>
                    <a:pt x="47298" y="87708"/>
                  </a:lnTo>
                  <a:lnTo>
                    <a:pt x="46995" y="87105"/>
                  </a:lnTo>
                  <a:lnTo>
                    <a:pt x="46739" y="86438"/>
                  </a:lnTo>
                  <a:lnTo>
                    <a:pt x="46529" y="85707"/>
                  </a:lnTo>
                  <a:lnTo>
                    <a:pt x="46366" y="84913"/>
                  </a:lnTo>
                  <a:lnTo>
                    <a:pt x="46249" y="84056"/>
                  </a:lnTo>
                  <a:lnTo>
                    <a:pt x="46180" y="83135"/>
                  </a:lnTo>
                  <a:lnTo>
                    <a:pt x="46156" y="82150"/>
                  </a:lnTo>
                  <a:lnTo>
                    <a:pt x="46156" y="43616"/>
                  </a:lnTo>
                  <a:lnTo>
                    <a:pt x="34723" y="43616"/>
                  </a:lnTo>
                  <a:lnTo>
                    <a:pt x="33897" y="50353"/>
                  </a:lnTo>
                  <a:lnTo>
                    <a:pt x="32606" y="56675"/>
                  </a:lnTo>
                  <a:lnTo>
                    <a:pt x="30848" y="62582"/>
                  </a:lnTo>
                  <a:lnTo>
                    <a:pt x="28625" y="68074"/>
                  </a:lnTo>
                  <a:lnTo>
                    <a:pt x="25936" y="73152"/>
                  </a:lnTo>
                  <a:lnTo>
                    <a:pt x="22781" y="77814"/>
                  </a:lnTo>
                  <a:lnTo>
                    <a:pt x="19161" y="82061"/>
                  </a:lnTo>
                  <a:lnTo>
                    <a:pt x="15075" y="85894"/>
                  </a:lnTo>
                  <a:lnTo>
                    <a:pt x="10522" y="89311"/>
                  </a:lnTo>
                  <a:lnTo>
                    <a:pt x="5504" y="92313"/>
                  </a:lnTo>
                  <a:lnTo>
                    <a:pt x="0" y="84691"/>
                  </a:lnTo>
                  <a:lnTo>
                    <a:pt x="4611" y="82070"/>
                  </a:lnTo>
                  <a:lnTo>
                    <a:pt x="8790" y="79118"/>
                  </a:lnTo>
                  <a:lnTo>
                    <a:pt x="12538" y="75836"/>
                  </a:lnTo>
                  <a:lnTo>
                    <a:pt x="15854" y="72224"/>
                  </a:lnTo>
                  <a:lnTo>
                    <a:pt x="18737" y="68282"/>
                  </a:lnTo>
                  <a:lnTo>
                    <a:pt x="21189" y="64009"/>
                  </a:lnTo>
                  <a:lnTo>
                    <a:pt x="23209" y="59406"/>
                  </a:lnTo>
                  <a:lnTo>
                    <a:pt x="24797" y="54473"/>
                  </a:lnTo>
                  <a:lnTo>
                    <a:pt x="25953" y="49209"/>
                  </a:lnTo>
                  <a:lnTo>
                    <a:pt x="26677" y="43616"/>
                  </a:lnTo>
                  <a:lnTo>
                    <a:pt x="14820" y="436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528643" y="2006386"/>
              <a:ext cx="36840" cy="28371"/>
            </a:xfrm>
            <a:custGeom>
              <a:avLst/>
              <a:pathLst>
                <a:path w="36840" h="28371">
                  <a:moveTo>
                    <a:pt x="0" y="28371"/>
                  </a:moveTo>
                  <a:lnTo>
                    <a:pt x="36840" y="28371"/>
                  </a:lnTo>
                  <a:lnTo>
                    <a:pt x="368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7597243" y="1999611"/>
              <a:ext cx="93584" cy="91466"/>
            </a:xfrm>
            <a:custGeom>
              <a:avLst/>
              <a:pathLst>
                <a:path w="93584" h="91466">
                  <a:moveTo>
                    <a:pt x="38958" y="8045"/>
                  </a:moveTo>
                  <a:lnTo>
                    <a:pt x="0" y="8045"/>
                  </a:lnTo>
                  <a:lnTo>
                    <a:pt x="0" y="0"/>
                  </a:lnTo>
                  <a:lnTo>
                    <a:pt x="93584" y="0"/>
                  </a:lnTo>
                  <a:lnTo>
                    <a:pt x="93584" y="8045"/>
                  </a:lnTo>
                  <a:lnTo>
                    <a:pt x="47427" y="8045"/>
                  </a:lnTo>
                  <a:lnTo>
                    <a:pt x="47427" y="31759"/>
                  </a:lnTo>
                  <a:lnTo>
                    <a:pt x="51513" y="34211"/>
                  </a:lnTo>
                  <a:lnTo>
                    <a:pt x="55472" y="36654"/>
                  </a:lnTo>
                  <a:lnTo>
                    <a:pt x="59305" y="39089"/>
                  </a:lnTo>
                  <a:lnTo>
                    <a:pt x="63010" y="41515"/>
                  </a:lnTo>
                  <a:lnTo>
                    <a:pt x="66588" y="43933"/>
                  </a:lnTo>
                  <a:lnTo>
                    <a:pt x="70039" y="46343"/>
                  </a:lnTo>
                  <a:lnTo>
                    <a:pt x="73363" y="48744"/>
                  </a:lnTo>
                  <a:lnTo>
                    <a:pt x="76561" y="51136"/>
                  </a:lnTo>
                  <a:lnTo>
                    <a:pt x="79631" y="53520"/>
                  </a:lnTo>
                  <a:lnTo>
                    <a:pt x="82574" y="55896"/>
                  </a:lnTo>
                  <a:lnTo>
                    <a:pt x="76645" y="63942"/>
                  </a:lnTo>
                  <a:lnTo>
                    <a:pt x="73838" y="61430"/>
                  </a:lnTo>
                  <a:lnTo>
                    <a:pt x="71005" y="58979"/>
                  </a:lnTo>
                  <a:lnTo>
                    <a:pt x="68146" y="56586"/>
                  </a:lnTo>
                  <a:lnTo>
                    <a:pt x="65263" y="54253"/>
                  </a:lnTo>
                  <a:lnTo>
                    <a:pt x="62354" y="51979"/>
                  </a:lnTo>
                  <a:lnTo>
                    <a:pt x="59419" y="49764"/>
                  </a:lnTo>
                  <a:lnTo>
                    <a:pt x="56459" y="47609"/>
                  </a:lnTo>
                  <a:lnTo>
                    <a:pt x="53474" y="45513"/>
                  </a:lnTo>
                  <a:lnTo>
                    <a:pt x="50463" y="43476"/>
                  </a:lnTo>
                  <a:lnTo>
                    <a:pt x="47427" y="41498"/>
                  </a:lnTo>
                  <a:lnTo>
                    <a:pt x="47427" y="91466"/>
                  </a:lnTo>
                  <a:lnTo>
                    <a:pt x="38958" y="914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7703531" y="2050849"/>
              <a:ext cx="97395" cy="38111"/>
            </a:xfrm>
            <a:custGeom>
              <a:avLst/>
              <a:pathLst>
                <a:path w="97395" h="38111">
                  <a:moveTo>
                    <a:pt x="87232" y="0"/>
                  </a:moveTo>
                  <a:lnTo>
                    <a:pt x="87232" y="30065"/>
                  </a:lnTo>
                  <a:lnTo>
                    <a:pt x="97395" y="30065"/>
                  </a:lnTo>
                  <a:lnTo>
                    <a:pt x="97395" y="38111"/>
                  </a:lnTo>
                  <a:lnTo>
                    <a:pt x="0" y="38111"/>
                  </a:lnTo>
                  <a:lnTo>
                    <a:pt x="0" y="30065"/>
                  </a:lnTo>
                  <a:lnTo>
                    <a:pt x="10162" y="30065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7722163" y="2058471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7745029" y="2058471"/>
              <a:ext cx="14397" cy="22443"/>
            </a:xfrm>
            <a:custGeom>
              <a:avLst/>
              <a:pathLst>
                <a:path w="14397" h="22443">
                  <a:moveTo>
                    <a:pt x="0" y="22443"/>
                  </a:moveTo>
                  <a:lnTo>
                    <a:pt x="14397" y="2244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7767473" y="2058471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7719198" y="1992412"/>
              <a:ext cx="21172" cy="18632"/>
            </a:xfrm>
            <a:custGeom>
              <a:avLst/>
              <a:pathLst>
                <a:path w="21172" h="18632">
                  <a:moveTo>
                    <a:pt x="8045" y="0"/>
                  </a:moveTo>
                  <a:lnTo>
                    <a:pt x="9625" y="1359"/>
                  </a:lnTo>
                  <a:lnTo>
                    <a:pt x="11145" y="2727"/>
                  </a:lnTo>
                  <a:lnTo>
                    <a:pt x="12606" y="4103"/>
                  </a:lnTo>
                  <a:lnTo>
                    <a:pt x="14007" y="5488"/>
                  </a:lnTo>
                  <a:lnTo>
                    <a:pt x="15350" y="6881"/>
                  </a:lnTo>
                  <a:lnTo>
                    <a:pt x="16633" y="8282"/>
                  </a:lnTo>
                  <a:lnTo>
                    <a:pt x="17857" y="9692"/>
                  </a:lnTo>
                  <a:lnTo>
                    <a:pt x="19021" y="11111"/>
                  </a:lnTo>
                  <a:lnTo>
                    <a:pt x="20126" y="12538"/>
                  </a:lnTo>
                  <a:lnTo>
                    <a:pt x="21172" y="13974"/>
                  </a:lnTo>
                  <a:lnTo>
                    <a:pt x="13127" y="18632"/>
                  </a:lnTo>
                  <a:lnTo>
                    <a:pt x="12157" y="17200"/>
                  </a:lnTo>
                  <a:lnTo>
                    <a:pt x="11111" y="15786"/>
                  </a:lnTo>
                  <a:lnTo>
                    <a:pt x="9989" y="14389"/>
                  </a:lnTo>
                  <a:lnTo>
                    <a:pt x="8790" y="13008"/>
                  </a:lnTo>
                  <a:lnTo>
                    <a:pt x="7516" y="11645"/>
                  </a:lnTo>
                  <a:lnTo>
                    <a:pt x="6165" y="10298"/>
                  </a:lnTo>
                  <a:lnTo>
                    <a:pt x="4738" y="8968"/>
                  </a:lnTo>
                  <a:lnTo>
                    <a:pt x="3235" y="7656"/>
                  </a:lnTo>
                  <a:lnTo>
                    <a:pt x="1655" y="636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7709459" y="1993259"/>
              <a:ext cx="85961" cy="27948"/>
            </a:xfrm>
            <a:custGeom>
              <a:avLst/>
              <a:pathLst>
                <a:path w="85961" h="27948">
                  <a:moveTo>
                    <a:pt x="64365" y="0"/>
                  </a:moveTo>
                  <a:lnTo>
                    <a:pt x="74104" y="2964"/>
                  </a:lnTo>
                  <a:lnTo>
                    <a:pt x="73080" y="4886"/>
                  </a:lnTo>
                  <a:lnTo>
                    <a:pt x="72038" y="6758"/>
                  </a:lnTo>
                  <a:lnTo>
                    <a:pt x="70979" y="8579"/>
                  </a:lnTo>
                  <a:lnTo>
                    <a:pt x="69904" y="10349"/>
                  </a:lnTo>
                  <a:lnTo>
                    <a:pt x="68811" y="12068"/>
                  </a:lnTo>
                  <a:lnTo>
                    <a:pt x="67702" y="13736"/>
                  </a:lnTo>
                  <a:lnTo>
                    <a:pt x="66575" y="15354"/>
                  </a:lnTo>
                  <a:lnTo>
                    <a:pt x="65432" y="16921"/>
                  </a:lnTo>
                  <a:lnTo>
                    <a:pt x="64272" y="18437"/>
                  </a:lnTo>
                  <a:lnTo>
                    <a:pt x="63095" y="19902"/>
                  </a:lnTo>
                  <a:lnTo>
                    <a:pt x="85961" y="19902"/>
                  </a:lnTo>
                  <a:lnTo>
                    <a:pt x="85961" y="27948"/>
                  </a:lnTo>
                  <a:lnTo>
                    <a:pt x="0" y="27948"/>
                  </a:lnTo>
                  <a:lnTo>
                    <a:pt x="0" y="19902"/>
                  </a:lnTo>
                  <a:lnTo>
                    <a:pt x="53355" y="19902"/>
                  </a:lnTo>
                  <a:lnTo>
                    <a:pt x="54609" y="18026"/>
                  </a:lnTo>
                  <a:lnTo>
                    <a:pt x="55828" y="16125"/>
                  </a:lnTo>
                  <a:lnTo>
                    <a:pt x="57014" y="14198"/>
                  </a:lnTo>
                  <a:lnTo>
                    <a:pt x="58166" y="12246"/>
                  </a:lnTo>
                  <a:lnTo>
                    <a:pt x="59283" y="10268"/>
                  </a:lnTo>
                  <a:lnTo>
                    <a:pt x="60368" y="8265"/>
                  </a:lnTo>
                  <a:lnTo>
                    <a:pt x="61418" y="6237"/>
                  </a:lnTo>
                  <a:lnTo>
                    <a:pt x="62434" y="4183"/>
                  </a:lnTo>
                  <a:lnTo>
                    <a:pt x="63416" y="21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7703531" y="2024595"/>
              <a:ext cx="36417" cy="24137"/>
            </a:xfrm>
            <a:custGeom>
              <a:avLst/>
              <a:pathLst>
                <a:path w="36417" h="24137">
                  <a:moveTo>
                    <a:pt x="30488" y="0"/>
                  </a:moveTo>
                  <a:lnTo>
                    <a:pt x="36417" y="6775"/>
                  </a:lnTo>
                  <a:lnTo>
                    <a:pt x="34266" y="8702"/>
                  </a:lnTo>
                  <a:lnTo>
                    <a:pt x="31877" y="10586"/>
                  </a:lnTo>
                  <a:lnTo>
                    <a:pt x="29252" y="12428"/>
                  </a:lnTo>
                  <a:lnTo>
                    <a:pt x="26389" y="14228"/>
                  </a:lnTo>
                  <a:lnTo>
                    <a:pt x="23290" y="15985"/>
                  </a:lnTo>
                  <a:lnTo>
                    <a:pt x="19953" y="17700"/>
                  </a:lnTo>
                  <a:lnTo>
                    <a:pt x="16379" y="19373"/>
                  </a:lnTo>
                  <a:lnTo>
                    <a:pt x="12568" y="21003"/>
                  </a:lnTo>
                  <a:lnTo>
                    <a:pt x="8519" y="22591"/>
                  </a:lnTo>
                  <a:lnTo>
                    <a:pt x="4234" y="24137"/>
                  </a:lnTo>
                  <a:lnTo>
                    <a:pt x="0" y="16091"/>
                  </a:lnTo>
                  <a:lnTo>
                    <a:pt x="3582" y="14939"/>
                  </a:lnTo>
                  <a:lnTo>
                    <a:pt x="7046" y="13686"/>
                  </a:lnTo>
                  <a:lnTo>
                    <a:pt x="10391" y="12331"/>
                  </a:lnTo>
                  <a:lnTo>
                    <a:pt x="13618" y="10874"/>
                  </a:lnTo>
                  <a:lnTo>
                    <a:pt x="16726" y="9316"/>
                  </a:lnTo>
                  <a:lnTo>
                    <a:pt x="19716" y="7656"/>
                  </a:lnTo>
                  <a:lnTo>
                    <a:pt x="22587" y="5894"/>
                  </a:lnTo>
                  <a:lnTo>
                    <a:pt x="25339" y="4031"/>
                  </a:lnTo>
                  <a:lnTo>
                    <a:pt x="27973" y="2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7763661" y="2024595"/>
              <a:ext cx="37264" cy="23713"/>
            </a:xfrm>
            <a:custGeom>
              <a:avLst/>
              <a:pathLst>
                <a:path w="37264" h="23713">
                  <a:moveTo>
                    <a:pt x="5081" y="0"/>
                  </a:moveTo>
                  <a:lnTo>
                    <a:pt x="8299" y="1067"/>
                  </a:lnTo>
                  <a:lnTo>
                    <a:pt x="11518" y="2235"/>
                  </a:lnTo>
                  <a:lnTo>
                    <a:pt x="14736" y="3506"/>
                  </a:lnTo>
                  <a:lnTo>
                    <a:pt x="17954" y="4878"/>
                  </a:lnTo>
                  <a:lnTo>
                    <a:pt x="21172" y="6351"/>
                  </a:lnTo>
                  <a:lnTo>
                    <a:pt x="24391" y="7927"/>
                  </a:lnTo>
                  <a:lnTo>
                    <a:pt x="27609" y="9604"/>
                  </a:lnTo>
                  <a:lnTo>
                    <a:pt x="30827" y="11382"/>
                  </a:lnTo>
                  <a:lnTo>
                    <a:pt x="34045" y="13262"/>
                  </a:lnTo>
                  <a:lnTo>
                    <a:pt x="37264" y="15244"/>
                  </a:lnTo>
                  <a:lnTo>
                    <a:pt x="32182" y="23713"/>
                  </a:lnTo>
                  <a:lnTo>
                    <a:pt x="28964" y="21486"/>
                  </a:lnTo>
                  <a:lnTo>
                    <a:pt x="25746" y="19377"/>
                  </a:lnTo>
                  <a:lnTo>
                    <a:pt x="22527" y="17387"/>
                  </a:lnTo>
                  <a:lnTo>
                    <a:pt x="19309" y="15515"/>
                  </a:lnTo>
                  <a:lnTo>
                    <a:pt x="16091" y="13762"/>
                  </a:lnTo>
                  <a:lnTo>
                    <a:pt x="12873" y="12127"/>
                  </a:lnTo>
                  <a:lnTo>
                    <a:pt x="9654" y="10611"/>
                  </a:lnTo>
                  <a:lnTo>
                    <a:pt x="6436" y="9214"/>
                  </a:lnTo>
                  <a:lnTo>
                    <a:pt x="3218" y="793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7813206" y="1993682"/>
              <a:ext cx="96124" cy="93584"/>
            </a:xfrm>
            <a:custGeom>
              <a:avLst/>
              <a:pathLst>
                <a:path w="96124" h="93584">
                  <a:moveTo>
                    <a:pt x="19902" y="3387"/>
                  </a:moveTo>
                  <a:lnTo>
                    <a:pt x="27948" y="5928"/>
                  </a:lnTo>
                  <a:lnTo>
                    <a:pt x="27427" y="7698"/>
                  </a:lnTo>
                  <a:lnTo>
                    <a:pt x="26881" y="9451"/>
                  </a:lnTo>
                  <a:lnTo>
                    <a:pt x="26309" y="11187"/>
                  </a:lnTo>
                  <a:lnTo>
                    <a:pt x="25712" y="12906"/>
                  </a:lnTo>
                  <a:lnTo>
                    <a:pt x="25089" y="14609"/>
                  </a:lnTo>
                  <a:lnTo>
                    <a:pt x="24441" y="16294"/>
                  </a:lnTo>
                  <a:lnTo>
                    <a:pt x="23768" y="17963"/>
                  </a:lnTo>
                  <a:lnTo>
                    <a:pt x="23069" y="19614"/>
                  </a:lnTo>
                  <a:lnTo>
                    <a:pt x="22345" y="21249"/>
                  </a:lnTo>
                  <a:lnTo>
                    <a:pt x="21596" y="22866"/>
                  </a:lnTo>
                  <a:lnTo>
                    <a:pt x="45733" y="22866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22866"/>
                  </a:lnTo>
                  <a:lnTo>
                    <a:pt x="91043" y="22866"/>
                  </a:lnTo>
                  <a:lnTo>
                    <a:pt x="91043" y="30912"/>
                  </a:lnTo>
                  <a:lnTo>
                    <a:pt x="54202" y="30912"/>
                  </a:lnTo>
                  <a:lnTo>
                    <a:pt x="54202" y="54202"/>
                  </a:lnTo>
                  <a:lnTo>
                    <a:pt x="86808" y="54202"/>
                  </a:lnTo>
                  <a:lnTo>
                    <a:pt x="86808" y="62248"/>
                  </a:lnTo>
                  <a:lnTo>
                    <a:pt x="54202" y="62248"/>
                  </a:lnTo>
                  <a:lnTo>
                    <a:pt x="54202" y="85538"/>
                  </a:lnTo>
                  <a:lnTo>
                    <a:pt x="96124" y="85538"/>
                  </a:lnTo>
                  <a:lnTo>
                    <a:pt x="96124" y="93584"/>
                  </a:lnTo>
                  <a:lnTo>
                    <a:pt x="846" y="93584"/>
                  </a:lnTo>
                  <a:lnTo>
                    <a:pt x="846" y="85538"/>
                  </a:lnTo>
                  <a:lnTo>
                    <a:pt x="45733" y="85538"/>
                  </a:lnTo>
                  <a:lnTo>
                    <a:pt x="45733" y="62248"/>
                  </a:lnTo>
                  <a:lnTo>
                    <a:pt x="13127" y="62248"/>
                  </a:lnTo>
                  <a:lnTo>
                    <a:pt x="13127" y="54202"/>
                  </a:lnTo>
                  <a:lnTo>
                    <a:pt x="45733" y="54202"/>
                  </a:lnTo>
                  <a:lnTo>
                    <a:pt x="45733" y="30912"/>
                  </a:lnTo>
                  <a:lnTo>
                    <a:pt x="17361" y="30912"/>
                  </a:lnTo>
                  <a:lnTo>
                    <a:pt x="16417" y="32754"/>
                  </a:lnTo>
                  <a:lnTo>
                    <a:pt x="15447" y="34554"/>
                  </a:lnTo>
                  <a:lnTo>
                    <a:pt x="14452" y="36311"/>
                  </a:lnTo>
                  <a:lnTo>
                    <a:pt x="13432" y="38026"/>
                  </a:lnTo>
                  <a:lnTo>
                    <a:pt x="12386" y="39699"/>
                  </a:lnTo>
                  <a:lnTo>
                    <a:pt x="11314" y="41329"/>
                  </a:lnTo>
                  <a:lnTo>
                    <a:pt x="10218" y="42917"/>
                  </a:lnTo>
                  <a:lnTo>
                    <a:pt x="9095" y="44462"/>
                  </a:lnTo>
                  <a:lnTo>
                    <a:pt x="7948" y="45966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2638" y="38564"/>
                  </a:lnTo>
                  <a:lnTo>
                    <a:pt x="5132" y="35096"/>
                  </a:lnTo>
                  <a:lnTo>
                    <a:pt x="7482" y="31517"/>
                  </a:lnTo>
                  <a:lnTo>
                    <a:pt x="9688" y="27829"/>
                  </a:lnTo>
                  <a:lnTo>
                    <a:pt x="11750" y="24031"/>
                  </a:lnTo>
                  <a:lnTo>
                    <a:pt x="13669" y="20122"/>
                  </a:lnTo>
                  <a:lnTo>
                    <a:pt x="15443" y="16104"/>
                  </a:lnTo>
                  <a:lnTo>
                    <a:pt x="17073" y="11975"/>
                  </a:lnTo>
                  <a:lnTo>
                    <a:pt x="18560" y="77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7921187" y="1993682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7927539" y="2018666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7936008" y="2026289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7940243" y="2029676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7977507" y="2056778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8028746" y="1999611"/>
              <a:ext cx="97818" cy="91466"/>
            </a:xfrm>
            <a:custGeom>
              <a:avLst/>
              <a:pathLst>
                <a:path w="97818" h="91466">
                  <a:moveTo>
                    <a:pt x="0" y="0"/>
                  </a:moveTo>
                  <a:lnTo>
                    <a:pt x="97818" y="0"/>
                  </a:lnTo>
                  <a:lnTo>
                    <a:pt x="97818" y="8045"/>
                  </a:lnTo>
                  <a:lnTo>
                    <a:pt x="81727" y="8045"/>
                  </a:lnTo>
                  <a:lnTo>
                    <a:pt x="81727" y="80456"/>
                  </a:lnTo>
                  <a:lnTo>
                    <a:pt x="81697" y="81608"/>
                  </a:lnTo>
                  <a:lnTo>
                    <a:pt x="81608" y="82692"/>
                  </a:lnTo>
                  <a:lnTo>
                    <a:pt x="81460" y="83708"/>
                  </a:lnTo>
                  <a:lnTo>
                    <a:pt x="81252" y="84657"/>
                  </a:lnTo>
                  <a:lnTo>
                    <a:pt x="80986" y="85538"/>
                  </a:lnTo>
                  <a:lnTo>
                    <a:pt x="80660" y="86351"/>
                  </a:lnTo>
                  <a:lnTo>
                    <a:pt x="80274" y="87096"/>
                  </a:lnTo>
                  <a:lnTo>
                    <a:pt x="79830" y="87774"/>
                  </a:lnTo>
                  <a:lnTo>
                    <a:pt x="79326" y="88383"/>
                  </a:lnTo>
                  <a:lnTo>
                    <a:pt x="78763" y="88925"/>
                  </a:lnTo>
                  <a:lnTo>
                    <a:pt x="78110" y="89408"/>
                  </a:lnTo>
                  <a:lnTo>
                    <a:pt x="77340" y="89840"/>
                  </a:lnTo>
                  <a:lnTo>
                    <a:pt x="76450" y="90221"/>
                  </a:lnTo>
                  <a:lnTo>
                    <a:pt x="75443" y="90552"/>
                  </a:lnTo>
                  <a:lnTo>
                    <a:pt x="74316" y="90831"/>
                  </a:lnTo>
                  <a:lnTo>
                    <a:pt x="73071" y="91060"/>
                  </a:lnTo>
                  <a:lnTo>
                    <a:pt x="71708" y="91238"/>
                  </a:lnTo>
                  <a:lnTo>
                    <a:pt x="70226" y="91365"/>
                  </a:lnTo>
                  <a:lnTo>
                    <a:pt x="68625" y="91441"/>
                  </a:lnTo>
                  <a:lnTo>
                    <a:pt x="66906" y="91466"/>
                  </a:lnTo>
                  <a:lnTo>
                    <a:pt x="65983" y="91458"/>
                  </a:lnTo>
                  <a:lnTo>
                    <a:pt x="65076" y="91432"/>
                  </a:lnTo>
                  <a:lnTo>
                    <a:pt x="64187" y="91390"/>
                  </a:lnTo>
                  <a:lnTo>
                    <a:pt x="63315" y="91331"/>
                  </a:lnTo>
                  <a:lnTo>
                    <a:pt x="62459" y="91254"/>
                  </a:lnTo>
                  <a:lnTo>
                    <a:pt x="61621" y="91161"/>
                  </a:lnTo>
                  <a:lnTo>
                    <a:pt x="60799" y="91051"/>
                  </a:lnTo>
                  <a:lnTo>
                    <a:pt x="59995" y="90924"/>
                  </a:lnTo>
                  <a:lnTo>
                    <a:pt x="59207" y="90780"/>
                  </a:lnTo>
                  <a:lnTo>
                    <a:pt x="58437" y="90619"/>
                  </a:lnTo>
                  <a:lnTo>
                    <a:pt x="56743" y="82574"/>
                  </a:lnTo>
                  <a:lnTo>
                    <a:pt x="57670" y="82735"/>
                  </a:lnTo>
                  <a:lnTo>
                    <a:pt x="58589" y="82879"/>
                  </a:lnTo>
                  <a:lnTo>
                    <a:pt x="59499" y="83006"/>
                  </a:lnTo>
                  <a:lnTo>
                    <a:pt x="60401" y="83116"/>
                  </a:lnTo>
                  <a:lnTo>
                    <a:pt x="61295" y="83209"/>
                  </a:lnTo>
                  <a:lnTo>
                    <a:pt x="62180" y="83285"/>
                  </a:lnTo>
                  <a:lnTo>
                    <a:pt x="63056" y="83344"/>
                  </a:lnTo>
                  <a:lnTo>
                    <a:pt x="63925" y="83387"/>
                  </a:lnTo>
                  <a:lnTo>
                    <a:pt x="64784" y="83412"/>
                  </a:lnTo>
                  <a:lnTo>
                    <a:pt x="65635" y="83421"/>
                  </a:lnTo>
                  <a:lnTo>
                    <a:pt x="66535" y="83410"/>
                  </a:lnTo>
                  <a:lnTo>
                    <a:pt x="67372" y="83378"/>
                  </a:lnTo>
                  <a:lnTo>
                    <a:pt x="68144" y="83325"/>
                  </a:lnTo>
                  <a:lnTo>
                    <a:pt x="68854" y="83251"/>
                  </a:lnTo>
                  <a:lnTo>
                    <a:pt x="69499" y="83156"/>
                  </a:lnTo>
                  <a:lnTo>
                    <a:pt x="70082" y="83039"/>
                  </a:lnTo>
                  <a:lnTo>
                    <a:pt x="70600" y="82902"/>
                  </a:lnTo>
                  <a:lnTo>
                    <a:pt x="71056" y="82743"/>
                  </a:lnTo>
                  <a:lnTo>
                    <a:pt x="71447" y="82563"/>
                  </a:lnTo>
                  <a:lnTo>
                    <a:pt x="71775" y="82362"/>
                  </a:lnTo>
                  <a:lnTo>
                    <a:pt x="72057" y="82131"/>
                  </a:lnTo>
                  <a:lnTo>
                    <a:pt x="72309" y="81862"/>
                  </a:lnTo>
                  <a:lnTo>
                    <a:pt x="72531" y="81555"/>
                  </a:lnTo>
                  <a:lnTo>
                    <a:pt x="72724" y="81210"/>
                  </a:lnTo>
                  <a:lnTo>
                    <a:pt x="72887" y="80827"/>
                  </a:lnTo>
                  <a:lnTo>
                    <a:pt x="73020" y="80406"/>
                  </a:lnTo>
                  <a:lnTo>
                    <a:pt x="73124" y="79946"/>
                  </a:lnTo>
                  <a:lnTo>
                    <a:pt x="73198" y="79449"/>
                  </a:lnTo>
                  <a:lnTo>
                    <a:pt x="73243" y="78913"/>
                  </a:lnTo>
                  <a:lnTo>
                    <a:pt x="73258" y="78339"/>
                  </a:lnTo>
                  <a:lnTo>
                    <a:pt x="73258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8040602" y="2024171"/>
              <a:ext cx="40651" cy="43192"/>
            </a:xfrm>
            <a:custGeom>
              <a:avLst/>
              <a:pathLst>
                <a:path w="40651" h="43192">
                  <a:moveTo>
                    <a:pt x="40651" y="0"/>
                  </a:moveTo>
                  <a:lnTo>
                    <a:pt x="40651" y="37264"/>
                  </a:lnTo>
                  <a:lnTo>
                    <a:pt x="8469" y="37264"/>
                  </a:lnTo>
                  <a:lnTo>
                    <a:pt x="8469" y="43192"/>
                  </a:lnTo>
                  <a:lnTo>
                    <a:pt x="0" y="43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8049071" y="2032217"/>
              <a:ext cx="23713" cy="21172"/>
            </a:xfrm>
            <a:custGeom>
              <a:avLst/>
              <a:pathLst>
                <a:path w="23713" h="21172">
                  <a:moveTo>
                    <a:pt x="0" y="21172"/>
                  </a:moveTo>
                  <a:lnTo>
                    <a:pt x="23713" y="21172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8138844" y="1993259"/>
              <a:ext cx="51238" cy="33029"/>
            </a:xfrm>
            <a:custGeom>
              <a:avLst/>
              <a:pathLst>
                <a:path w="51238" h="33029">
                  <a:moveTo>
                    <a:pt x="37264" y="7198"/>
                  </a:moveTo>
                  <a:lnTo>
                    <a:pt x="38928" y="9244"/>
                  </a:lnTo>
                  <a:lnTo>
                    <a:pt x="40533" y="11314"/>
                  </a:lnTo>
                  <a:lnTo>
                    <a:pt x="42078" y="13410"/>
                  </a:lnTo>
                  <a:lnTo>
                    <a:pt x="43565" y="15532"/>
                  </a:lnTo>
                  <a:lnTo>
                    <a:pt x="44992" y="17679"/>
                  </a:lnTo>
                  <a:lnTo>
                    <a:pt x="46360" y="19851"/>
                  </a:lnTo>
                  <a:lnTo>
                    <a:pt x="47668" y="22049"/>
                  </a:lnTo>
                  <a:lnTo>
                    <a:pt x="48917" y="24272"/>
                  </a:lnTo>
                  <a:lnTo>
                    <a:pt x="50107" y="26521"/>
                  </a:lnTo>
                  <a:lnTo>
                    <a:pt x="51238" y="28795"/>
                  </a:lnTo>
                  <a:lnTo>
                    <a:pt x="44039" y="33029"/>
                  </a:lnTo>
                  <a:lnTo>
                    <a:pt x="43781" y="32436"/>
                  </a:lnTo>
                  <a:lnTo>
                    <a:pt x="43514" y="31843"/>
                  </a:lnTo>
                  <a:lnTo>
                    <a:pt x="43239" y="31251"/>
                  </a:lnTo>
                  <a:lnTo>
                    <a:pt x="42955" y="30658"/>
                  </a:lnTo>
                  <a:lnTo>
                    <a:pt x="42663" y="30065"/>
                  </a:lnTo>
                  <a:lnTo>
                    <a:pt x="42362" y="29472"/>
                  </a:lnTo>
                  <a:lnTo>
                    <a:pt x="42053" y="28879"/>
                  </a:lnTo>
                  <a:lnTo>
                    <a:pt x="41735" y="28286"/>
                  </a:lnTo>
                  <a:lnTo>
                    <a:pt x="41409" y="27694"/>
                  </a:lnTo>
                  <a:lnTo>
                    <a:pt x="41075" y="27101"/>
                  </a:lnTo>
                  <a:lnTo>
                    <a:pt x="37408" y="27677"/>
                  </a:lnTo>
                  <a:lnTo>
                    <a:pt x="33690" y="28219"/>
                  </a:lnTo>
                  <a:lnTo>
                    <a:pt x="29921" y="28727"/>
                  </a:lnTo>
                  <a:lnTo>
                    <a:pt x="26101" y="29201"/>
                  </a:lnTo>
                  <a:lnTo>
                    <a:pt x="22231" y="29641"/>
                  </a:lnTo>
                  <a:lnTo>
                    <a:pt x="18310" y="30048"/>
                  </a:lnTo>
                  <a:lnTo>
                    <a:pt x="14338" y="30421"/>
                  </a:lnTo>
                  <a:lnTo>
                    <a:pt x="10315" y="30759"/>
                  </a:lnTo>
                  <a:lnTo>
                    <a:pt x="6241" y="31064"/>
                  </a:lnTo>
                  <a:lnTo>
                    <a:pt x="2117" y="31335"/>
                  </a:lnTo>
                  <a:lnTo>
                    <a:pt x="0" y="24137"/>
                  </a:lnTo>
                  <a:lnTo>
                    <a:pt x="2417" y="22447"/>
                  </a:lnTo>
                  <a:lnTo>
                    <a:pt x="4759" y="20596"/>
                  </a:lnTo>
                  <a:lnTo>
                    <a:pt x="7025" y="18585"/>
                  </a:lnTo>
                  <a:lnTo>
                    <a:pt x="9214" y="16413"/>
                  </a:lnTo>
                  <a:lnTo>
                    <a:pt x="11327" y="14079"/>
                  </a:lnTo>
                  <a:lnTo>
                    <a:pt x="13364" y="11585"/>
                  </a:lnTo>
                  <a:lnTo>
                    <a:pt x="15324" y="8930"/>
                  </a:lnTo>
                  <a:lnTo>
                    <a:pt x="17209" y="6114"/>
                  </a:lnTo>
                  <a:lnTo>
                    <a:pt x="19017" y="3137"/>
                  </a:lnTo>
                  <a:lnTo>
                    <a:pt x="20749" y="0"/>
                  </a:lnTo>
                  <a:lnTo>
                    <a:pt x="29218" y="2540"/>
                  </a:lnTo>
                  <a:lnTo>
                    <a:pt x="27622" y="5411"/>
                  </a:lnTo>
                  <a:lnTo>
                    <a:pt x="26051" y="8096"/>
                  </a:lnTo>
                  <a:lnTo>
                    <a:pt x="24505" y="10594"/>
                  </a:lnTo>
                  <a:lnTo>
                    <a:pt x="22985" y="12906"/>
                  </a:lnTo>
                  <a:lnTo>
                    <a:pt x="21490" y="15032"/>
                  </a:lnTo>
                  <a:lnTo>
                    <a:pt x="20021" y="16972"/>
                  </a:lnTo>
                  <a:lnTo>
                    <a:pt x="18577" y="18725"/>
                  </a:lnTo>
                  <a:lnTo>
                    <a:pt x="17158" y="20292"/>
                  </a:lnTo>
                  <a:lnTo>
                    <a:pt x="15765" y="21672"/>
                  </a:lnTo>
                  <a:lnTo>
                    <a:pt x="14397" y="22866"/>
                  </a:lnTo>
                  <a:lnTo>
                    <a:pt x="16603" y="22684"/>
                  </a:lnTo>
                  <a:lnTo>
                    <a:pt x="18818" y="22477"/>
                  </a:lnTo>
                  <a:lnTo>
                    <a:pt x="21041" y="22244"/>
                  </a:lnTo>
                  <a:lnTo>
                    <a:pt x="23273" y="21985"/>
                  </a:lnTo>
                  <a:lnTo>
                    <a:pt x="25513" y="21702"/>
                  </a:lnTo>
                  <a:lnTo>
                    <a:pt x="27761" y="21393"/>
                  </a:lnTo>
                  <a:lnTo>
                    <a:pt x="30018" y="21058"/>
                  </a:lnTo>
                  <a:lnTo>
                    <a:pt x="32284" y="20698"/>
                  </a:lnTo>
                  <a:lnTo>
                    <a:pt x="34558" y="20313"/>
                  </a:lnTo>
                  <a:lnTo>
                    <a:pt x="36840" y="19902"/>
                  </a:lnTo>
                  <a:lnTo>
                    <a:pt x="36243" y="19055"/>
                  </a:lnTo>
                  <a:lnTo>
                    <a:pt x="35638" y="18208"/>
                  </a:lnTo>
                  <a:lnTo>
                    <a:pt x="35024" y="17361"/>
                  </a:lnTo>
                  <a:lnTo>
                    <a:pt x="34401" y="16514"/>
                  </a:lnTo>
                  <a:lnTo>
                    <a:pt x="33770" y="15667"/>
                  </a:lnTo>
                  <a:lnTo>
                    <a:pt x="33131" y="14820"/>
                  </a:lnTo>
                  <a:lnTo>
                    <a:pt x="32483" y="13974"/>
                  </a:lnTo>
                  <a:lnTo>
                    <a:pt x="31827" y="13127"/>
                  </a:lnTo>
                  <a:lnTo>
                    <a:pt x="31162" y="12280"/>
                  </a:lnTo>
                  <a:lnTo>
                    <a:pt x="30488" y="114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8144349" y="2029676"/>
              <a:ext cx="38958" cy="61401"/>
            </a:xfrm>
            <a:custGeom>
              <a:avLst/>
              <a:pathLst>
                <a:path w="38958" h="61401">
                  <a:moveTo>
                    <a:pt x="38958" y="0"/>
                  </a:moveTo>
                  <a:lnTo>
                    <a:pt x="38958" y="50814"/>
                  </a:lnTo>
                  <a:lnTo>
                    <a:pt x="38930" y="51725"/>
                  </a:lnTo>
                  <a:lnTo>
                    <a:pt x="38847" y="52593"/>
                  </a:lnTo>
                  <a:lnTo>
                    <a:pt x="38710" y="53419"/>
                  </a:lnTo>
                  <a:lnTo>
                    <a:pt x="38517" y="54202"/>
                  </a:lnTo>
                  <a:lnTo>
                    <a:pt x="38269" y="54943"/>
                  </a:lnTo>
                  <a:lnTo>
                    <a:pt x="37967" y="55642"/>
                  </a:lnTo>
                  <a:lnTo>
                    <a:pt x="37609" y="56298"/>
                  </a:lnTo>
                  <a:lnTo>
                    <a:pt x="37196" y="56912"/>
                  </a:lnTo>
                  <a:lnTo>
                    <a:pt x="36728" y="57484"/>
                  </a:lnTo>
                  <a:lnTo>
                    <a:pt x="36205" y="58013"/>
                  </a:lnTo>
                  <a:lnTo>
                    <a:pt x="35631" y="58496"/>
                  </a:lnTo>
                  <a:lnTo>
                    <a:pt x="35011" y="58928"/>
                  </a:lnTo>
                  <a:lnTo>
                    <a:pt x="34344" y="59309"/>
                  </a:lnTo>
                  <a:lnTo>
                    <a:pt x="33630" y="59639"/>
                  </a:lnTo>
                  <a:lnTo>
                    <a:pt x="32870" y="59919"/>
                  </a:lnTo>
                  <a:lnTo>
                    <a:pt x="32064" y="60147"/>
                  </a:lnTo>
                  <a:lnTo>
                    <a:pt x="31210" y="60325"/>
                  </a:lnTo>
                  <a:lnTo>
                    <a:pt x="30311" y="60452"/>
                  </a:lnTo>
                  <a:lnTo>
                    <a:pt x="29364" y="60528"/>
                  </a:lnTo>
                  <a:lnTo>
                    <a:pt x="28371" y="60554"/>
                  </a:lnTo>
                  <a:lnTo>
                    <a:pt x="27423" y="60545"/>
                  </a:lnTo>
                  <a:lnTo>
                    <a:pt x="26440" y="60520"/>
                  </a:lnTo>
                  <a:lnTo>
                    <a:pt x="25424" y="60478"/>
                  </a:lnTo>
                  <a:lnTo>
                    <a:pt x="24374" y="60418"/>
                  </a:lnTo>
                  <a:lnTo>
                    <a:pt x="23290" y="60342"/>
                  </a:lnTo>
                  <a:lnTo>
                    <a:pt x="22172" y="60249"/>
                  </a:lnTo>
                  <a:lnTo>
                    <a:pt x="21020" y="60139"/>
                  </a:lnTo>
                  <a:lnTo>
                    <a:pt x="19834" y="60012"/>
                  </a:lnTo>
                  <a:lnTo>
                    <a:pt x="18615" y="59868"/>
                  </a:lnTo>
                  <a:lnTo>
                    <a:pt x="17361" y="59707"/>
                  </a:lnTo>
                  <a:lnTo>
                    <a:pt x="15667" y="52085"/>
                  </a:lnTo>
                  <a:lnTo>
                    <a:pt x="17238" y="52246"/>
                  </a:lnTo>
                  <a:lnTo>
                    <a:pt x="18733" y="52390"/>
                  </a:lnTo>
                  <a:lnTo>
                    <a:pt x="20152" y="52517"/>
                  </a:lnTo>
                  <a:lnTo>
                    <a:pt x="21494" y="52627"/>
                  </a:lnTo>
                  <a:lnTo>
                    <a:pt x="22760" y="52720"/>
                  </a:lnTo>
                  <a:lnTo>
                    <a:pt x="23950" y="52796"/>
                  </a:lnTo>
                  <a:lnTo>
                    <a:pt x="25064" y="52855"/>
                  </a:lnTo>
                  <a:lnTo>
                    <a:pt x="26101" y="52898"/>
                  </a:lnTo>
                  <a:lnTo>
                    <a:pt x="27063" y="52923"/>
                  </a:lnTo>
                  <a:lnTo>
                    <a:pt x="27948" y="52932"/>
                  </a:lnTo>
                  <a:lnTo>
                    <a:pt x="28430" y="52894"/>
                  </a:lnTo>
                  <a:lnTo>
                    <a:pt x="28862" y="52779"/>
                  </a:lnTo>
                  <a:lnTo>
                    <a:pt x="29243" y="52589"/>
                  </a:lnTo>
                  <a:lnTo>
                    <a:pt x="29574" y="52322"/>
                  </a:lnTo>
                  <a:lnTo>
                    <a:pt x="29853" y="51979"/>
                  </a:lnTo>
                  <a:lnTo>
                    <a:pt x="30082" y="51560"/>
                  </a:lnTo>
                  <a:lnTo>
                    <a:pt x="30260" y="51064"/>
                  </a:lnTo>
                  <a:lnTo>
                    <a:pt x="30387" y="50493"/>
                  </a:lnTo>
                  <a:lnTo>
                    <a:pt x="30463" y="49845"/>
                  </a:lnTo>
                  <a:lnTo>
                    <a:pt x="30488" y="49121"/>
                  </a:lnTo>
                  <a:lnTo>
                    <a:pt x="30488" y="39804"/>
                  </a:lnTo>
                  <a:lnTo>
                    <a:pt x="8469" y="39804"/>
                  </a:lnTo>
                  <a:lnTo>
                    <a:pt x="8469" y="61401"/>
                  </a:lnTo>
                  <a:lnTo>
                    <a:pt x="0" y="61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8152818" y="2037299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8152818" y="2053390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8192623" y="1996223"/>
              <a:ext cx="41075" cy="44039"/>
            </a:xfrm>
            <a:custGeom>
              <a:avLst/>
              <a:pathLst>
                <a:path w="41075" h="44039">
                  <a:moveTo>
                    <a:pt x="0" y="0"/>
                  </a:moveTo>
                  <a:lnTo>
                    <a:pt x="8045" y="0"/>
                  </a:lnTo>
                  <a:lnTo>
                    <a:pt x="8045" y="14397"/>
                  </a:lnTo>
                  <a:lnTo>
                    <a:pt x="10823" y="13546"/>
                  </a:lnTo>
                  <a:lnTo>
                    <a:pt x="13567" y="12686"/>
                  </a:lnTo>
                  <a:lnTo>
                    <a:pt x="16277" y="11818"/>
                  </a:lnTo>
                  <a:lnTo>
                    <a:pt x="18953" y="10942"/>
                  </a:lnTo>
                  <a:lnTo>
                    <a:pt x="21596" y="10057"/>
                  </a:lnTo>
                  <a:lnTo>
                    <a:pt x="24204" y="9163"/>
                  </a:lnTo>
                  <a:lnTo>
                    <a:pt x="26779" y="8261"/>
                  </a:lnTo>
                  <a:lnTo>
                    <a:pt x="29320" y="7351"/>
                  </a:lnTo>
                  <a:lnTo>
                    <a:pt x="31827" y="6432"/>
                  </a:lnTo>
                  <a:lnTo>
                    <a:pt x="34300" y="5504"/>
                  </a:lnTo>
                  <a:lnTo>
                    <a:pt x="38958" y="12280"/>
                  </a:lnTo>
                  <a:lnTo>
                    <a:pt x="36133" y="13444"/>
                  </a:lnTo>
                  <a:lnTo>
                    <a:pt x="33249" y="14566"/>
                  </a:lnTo>
                  <a:lnTo>
                    <a:pt x="30306" y="15646"/>
                  </a:lnTo>
                  <a:lnTo>
                    <a:pt x="27304" y="16684"/>
                  </a:lnTo>
                  <a:lnTo>
                    <a:pt x="24242" y="17679"/>
                  </a:lnTo>
                  <a:lnTo>
                    <a:pt x="21122" y="18632"/>
                  </a:lnTo>
                  <a:lnTo>
                    <a:pt x="17941" y="19542"/>
                  </a:lnTo>
                  <a:lnTo>
                    <a:pt x="14702" y="20410"/>
                  </a:lnTo>
                  <a:lnTo>
                    <a:pt x="11403" y="21236"/>
                  </a:lnTo>
                  <a:lnTo>
                    <a:pt x="8045" y="22019"/>
                  </a:lnTo>
                  <a:lnTo>
                    <a:pt x="8045" y="33453"/>
                  </a:lnTo>
                  <a:lnTo>
                    <a:pt x="8066" y="33783"/>
                  </a:lnTo>
                  <a:lnTo>
                    <a:pt x="8130" y="34096"/>
                  </a:lnTo>
                  <a:lnTo>
                    <a:pt x="8236" y="34393"/>
                  </a:lnTo>
                  <a:lnTo>
                    <a:pt x="8384" y="34672"/>
                  </a:lnTo>
                  <a:lnTo>
                    <a:pt x="8575" y="34935"/>
                  </a:lnTo>
                  <a:lnTo>
                    <a:pt x="8807" y="35180"/>
                  </a:lnTo>
                  <a:lnTo>
                    <a:pt x="9083" y="35409"/>
                  </a:lnTo>
                  <a:lnTo>
                    <a:pt x="9400" y="35621"/>
                  </a:lnTo>
                  <a:lnTo>
                    <a:pt x="9760" y="35815"/>
                  </a:lnTo>
                  <a:lnTo>
                    <a:pt x="10162" y="35993"/>
                  </a:lnTo>
                  <a:lnTo>
                    <a:pt x="10675" y="36154"/>
                  </a:lnTo>
                  <a:lnTo>
                    <a:pt x="11365" y="36298"/>
                  </a:lnTo>
                  <a:lnTo>
                    <a:pt x="12233" y="36425"/>
                  </a:lnTo>
                  <a:lnTo>
                    <a:pt x="13279" y="36535"/>
                  </a:lnTo>
                  <a:lnTo>
                    <a:pt x="14503" y="36629"/>
                  </a:lnTo>
                  <a:lnTo>
                    <a:pt x="15905" y="36705"/>
                  </a:lnTo>
                  <a:lnTo>
                    <a:pt x="17484" y="36764"/>
                  </a:lnTo>
                  <a:lnTo>
                    <a:pt x="19241" y="36806"/>
                  </a:lnTo>
                  <a:lnTo>
                    <a:pt x="21177" y="36832"/>
                  </a:lnTo>
                  <a:lnTo>
                    <a:pt x="23290" y="36840"/>
                  </a:lnTo>
                  <a:lnTo>
                    <a:pt x="24355" y="36819"/>
                  </a:lnTo>
                  <a:lnTo>
                    <a:pt x="25348" y="36756"/>
                  </a:lnTo>
                  <a:lnTo>
                    <a:pt x="26269" y="36650"/>
                  </a:lnTo>
                  <a:lnTo>
                    <a:pt x="27118" y="36501"/>
                  </a:lnTo>
                  <a:lnTo>
                    <a:pt x="27895" y="36311"/>
                  </a:lnTo>
                  <a:lnTo>
                    <a:pt x="28600" y="36078"/>
                  </a:lnTo>
                  <a:lnTo>
                    <a:pt x="29233" y="35803"/>
                  </a:lnTo>
                  <a:lnTo>
                    <a:pt x="29794" y="35485"/>
                  </a:lnTo>
                  <a:lnTo>
                    <a:pt x="30283" y="35125"/>
                  </a:lnTo>
                  <a:lnTo>
                    <a:pt x="30700" y="34723"/>
                  </a:lnTo>
                  <a:lnTo>
                    <a:pt x="31071" y="34244"/>
                  </a:lnTo>
                  <a:lnTo>
                    <a:pt x="31420" y="33656"/>
                  </a:lnTo>
                  <a:lnTo>
                    <a:pt x="31748" y="32957"/>
                  </a:lnTo>
                  <a:lnTo>
                    <a:pt x="32055" y="32148"/>
                  </a:lnTo>
                  <a:lnTo>
                    <a:pt x="32341" y="31229"/>
                  </a:lnTo>
                  <a:lnTo>
                    <a:pt x="32606" y="30200"/>
                  </a:lnTo>
                  <a:lnTo>
                    <a:pt x="32849" y="29061"/>
                  </a:lnTo>
                  <a:lnTo>
                    <a:pt x="33071" y="27812"/>
                  </a:lnTo>
                  <a:lnTo>
                    <a:pt x="33273" y="26453"/>
                  </a:lnTo>
                  <a:lnTo>
                    <a:pt x="33453" y="24983"/>
                  </a:lnTo>
                  <a:lnTo>
                    <a:pt x="41075" y="28371"/>
                  </a:lnTo>
                  <a:lnTo>
                    <a:pt x="40721" y="30408"/>
                  </a:lnTo>
                  <a:lnTo>
                    <a:pt x="40338" y="32284"/>
                  </a:lnTo>
                  <a:lnTo>
                    <a:pt x="39925" y="33999"/>
                  </a:lnTo>
                  <a:lnTo>
                    <a:pt x="39483" y="35553"/>
                  </a:lnTo>
                  <a:lnTo>
                    <a:pt x="39010" y="36946"/>
                  </a:lnTo>
                  <a:lnTo>
                    <a:pt x="38509" y="38178"/>
                  </a:lnTo>
                  <a:lnTo>
                    <a:pt x="37977" y="39250"/>
                  </a:lnTo>
                  <a:lnTo>
                    <a:pt x="37416" y="40160"/>
                  </a:lnTo>
                  <a:lnTo>
                    <a:pt x="36825" y="40910"/>
                  </a:lnTo>
                  <a:lnTo>
                    <a:pt x="36205" y="41498"/>
                  </a:lnTo>
                  <a:lnTo>
                    <a:pt x="35504" y="41981"/>
                  </a:lnTo>
                  <a:lnTo>
                    <a:pt x="34672" y="42413"/>
                  </a:lnTo>
                  <a:lnTo>
                    <a:pt x="33709" y="42794"/>
                  </a:lnTo>
                  <a:lnTo>
                    <a:pt x="32614" y="43124"/>
                  </a:lnTo>
                  <a:lnTo>
                    <a:pt x="31388" y="43404"/>
                  </a:lnTo>
                  <a:lnTo>
                    <a:pt x="30031" y="43633"/>
                  </a:lnTo>
                  <a:lnTo>
                    <a:pt x="28543" y="43810"/>
                  </a:lnTo>
                  <a:lnTo>
                    <a:pt x="26923" y="43937"/>
                  </a:lnTo>
                  <a:lnTo>
                    <a:pt x="25172" y="44014"/>
                  </a:lnTo>
                  <a:lnTo>
                    <a:pt x="23290" y="44039"/>
                  </a:lnTo>
                  <a:lnTo>
                    <a:pt x="20353" y="44018"/>
                  </a:lnTo>
                  <a:lnTo>
                    <a:pt x="17641" y="43954"/>
                  </a:lnTo>
                  <a:lnTo>
                    <a:pt x="15153" y="43848"/>
                  </a:lnTo>
                  <a:lnTo>
                    <a:pt x="12890" y="43700"/>
                  </a:lnTo>
                  <a:lnTo>
                    <a:pt x="10851" y="43510"/>
                  </a:lnTo>
                  <a:lnTo>
                    <a:pt x="9036" y="43277"/>
                  </a:lnTo>
                  <a:lnTo>
                    <a:pt x="7446" y="43002"/>
                  </a:lnTo>
                  <a:lnTo>
                    <a:pt x="6080" y="42684"/>
                  </a:lnTo>
                  <a:lnTo>
                    <a:pt x="4939" y="42324"/>
                  </a:lnTo>
                  <a:lnTo>
                    <a:pt x="4022" y="41922"/>
                  </a:lnTo>
                  <a:lnTo>
                    <a:pt x="3258" y="41473"/>
                  </a:lnTo>
                  <a:lnTo>
                    <a:pt x="2574" y="40973"/>
                  </a:lnTo>
                  <a:lnTo>
                    <a:pt x="1971" y="40423"/>
                  </a:lnTo>
                  <a:lnTo>
                    <a:pt x="1448" y="39821"/>
                  </a:lnTo>
                  <a:lnTo>
                    <a:pt x="1005" y="39169"/>
                  </a:lnTo>
                  <a:lnTo>
                    <a:pt x="643" y="38466"/>
                  </a:lnTo>
                  <a:lnTo>
                    <a:pt x="362" y="37713"/>
                  </a:lnTo>
                  <a:lnTo>
                    <a:pt x="160" y="36908"/>
                  </a:lnTo>
                  <a:lnTo>
                    <a:pt x="40" y="36053"/>
                  </a:lnTo>
                  <a:lnTo>
                    <a:pt x="0" y="351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8192623" y="2044497"/>
              <a:ext cx="42769" cy="45733"/>
            </a:xfrm>
            <a:custGeom>
              <a:avLst/>
              <a:pathLst>
                <a:path w="42769" h="45733">
                  <a:moveTo>
                    <a:pt x="0" y="0"/>
                  </a:moveTo>
                  <a:lnTo>
                    <a:pt x="8045" y="0"/>
                  </a:lnTo>
                  <a:lnTo>
                    <a:pt x="8045" y="14820"/>
                  </a:lnTo>
                  <a:lnTo>
                    <a:pt x="10988" y="14041"/>
                  </a:lnTo>
                  <a:lnTo>
                    <a:pt x="13889" y="13228"/>
                  </a:lnTo>
                  <a:lnTo>
                    <a:pt x="16747" y="12381"/>
                  </a:lnTo>
                  <a:lnTo>
                    <a:pt x="19563" y="11501"/>
                  </a:lnTo>
                  <a:lnTo>
                    <a:pt x="22337" y="10586"/>
                  </a:lnTo>
                  <a:lnTo>
                    <a:pt x="25068" y="9637"/>
                  </a:lnTo>
                  <a:lnTo>
                    <a:pt x="27757" y="8655"/>
                  </a:lnTo>
                  <a:lnTo>
                    <a:pt x="30404" y="7639"/>
                  </a:lnTo>
                  <a:lnTo>
                    <a:pt x="33008" y="6588"/>
                  </a:lnTo>
                  <a:lnTo>
                    <a:pt x="35570" y="5504"/>
                  </a:lnTo>
                  <a:lnTo>
                    <a:pt x="40651" y="12703"/>
                  </a:lnTo>
                  <a:lnTo>
                    <a:pt x="37658" y="13868"/>
                  </a:lnTo>
                  <a:lnTo>
                    <a:pt x="34604" y="14990"/>
                  </a:lnTo>
                  <a:lnTo>
                    <a:pt x="31492" y="16070"/>
                  </a:lnTo>
                  <a:lnTo>
                    <a:pt x="28320" y="17107"/>
                  </a:lnTo>
                  <a:lnTo>
                    <a:pt x="25089" y="18102"/>
                  </a:lnTo>
                  <a:lnTo>
                    <a:pt x="21799" y="19055"/>
                  </a:lnTo>
                  <a:lnTo>
                    <a:pt x="18450" y="19965"/>
                  </a:lnTo>
                  <a:lnTo>
                    <a:pt x="15041" y="20834"/>
                  </a:lnTo>
                  <a:lnTo>
                    <a:pt x="11573" y="21659"/>
                  </a:lnTo>
                  <a:lnTo>
                    <a:pt x="8045" y="22443"/>
                  </a:lnTo>
                  <a:lnTo>
                    <a:pt x="8045" y="35146"/>
                  </a:lnTo>
                  <a:lnTo>
                    <a:pt x="8068" y="35475"/>
                  </a:lnTo>
                  <a:lnTo>
                    <a:pt x="8138" y="35782"/>
                  </a:lnTo>
                  <a:lnTo>
                    <a:pt x="8255" y="36067"/>
                  </a:lnTo>
                  <a:lnTo>
                    <a:pt x="8418" y="36332"/>
                  </a:lnTo>
                  <a:lnTo>
                    <a:pt x="8627" y="36576"/>
                  </a:lnTo>
                  <a:lnTo>
                    <a:pt x="8884" y="36798"/>
                  </a:lnTo>
                  <a:lnTo>
                    <a:pt x="9186" y="36999"/>
                  </a:lnTo>
                  <a:lnTo>
                    <a:pt x="9536" y="37179"/>
                  </a:lnTo>
                  <a:lnTo>
                    <a:pt x="9932" y="37338"/>
                  </a:lnTo>
                  <a:lnTo>
                    <a:pt x="10374" y="37475"/>
                  </a:lnTo>
                  <a:lnTo>
                    <a:pt x="10931" y="37596"/>
                  </a:lnTo>
                  <a:lnTo>
                    <a:pt x="11670" y="37704"/>
                  </a:lnTo>
                  <a:lnTo>
                    <a:pt x="12591" y="37799"/>
                  </a:lnTo>
                  <a:lnTo>
                    <a:pt x="13694" y="37882"/>
                  </a:lnTo>
                  <a:lnTo>
                    <a:pt x="14979" y="37952"/>
                  </a:lnTo>
                  <a:lnTo>
                    <a:pt x="16447" y="38009"/>
                  </a:lnTo>
                  <a:lnTo>
                    <a:pt x="18096" y="38053"/>
                  </a:lnTo>
                  <a:lnTo>
                    <a:pt x="19927" y="38085"/>
                  </a:lnTo>
                  <a:lnTo>
                    <a:pt x="21941" y="38104"/>
                  </a:lnTo>
                  <a:lnTo>
                    <a:pt x="24137" y="38111"/>
                  </a:lnTo>
                  <a:lnTo>
                    <a:pt x="25360" y="38092"/>
                  </a:lnTo>
                  <a:lnTo>
                    <a:pt x="26491" y="38034"/>
                  </a:lnTo>
                  <a:lnTo>
                    <a:pt x="27528" y="37939"/>
                  </a:lnTo>
                  <a:lnTo>
                    <a:pt x="28473" y="37806"/>
                  </a:lnTo>
                  <a:lnTo>
                    <a:pt x="29324" y="37634"/>
                  </a:lnTo>
                  <a:lnTo>
                    <a:pt x="30082" y="37425"/>
                  </a:lnTo>
                  <a:lnTo>
                    <a:pt x="30747" y="37177"/>
                  </a:lnTo>
                  <a:lnTo>
                    <a:pt x="31318" y="36891"/>
                  </a:lnTo>
                  <a:lnTo>
                    <a:pt x="31797" y="36567"/>
                  </a:lnTo>
                  <a:lnTo>
                    <a:pt x="32182" y="36205"/>
                  </a:lnTo>
                  <a:lnTo>
                    <a:pt x="32513" y="35758"/>
                  </a:lnTo>
                  <a:lnTo>
                    <a:pt x="32826" y="35180"/>
                  </a:lnTo>
                  <a:lnTo>
                    <a:pt x="33122" y="34471"/>
                  </a:lnTo>
                  <a:lnTo>
                    <a:pt x="33402" y="33630"/>
                  </a:lnTo>
                  <a:lnTo>
                    <a:pt x="33664" y="32659"/>
                  </a:lnTo>
                  <a:lnTo>
                    <a:pt x="33910" y="31556"/>
                  </a:lnTo>
                  <a:lnTo>
                    <a:pt x="34139" y="30321"/>
                  </a:lnTo>
                  <a:lnTo>
                    <a:pt x="34350" y="28955"/>
                  </a:lnTo>
                  <a:lnTo>
                    <a:pt x="34545" y="27459"/>
                  </a:lnTo>
                  <a:lnTo>
                    <a:pt x="34723" y="25830"/>
                  </a:lnTo>
                  <a:lnTo>
                    <a:pt x="42769" y="29218"/>
                  </a:lnTo>
                  <a:lnTo>
                    <a:pt x="42415" y="31337"/>
                  </a:lnTo>
                  <a:lnTo>
                    <a:pt x="42032" y="33292"/>
                  </a:lnTo>
                  <a:lnTo>
                    <a:pt x="41619" y="35081"/>
                  </a:lnTo>
                  <a:lnTo>
                    <a:pt x="41176" y="36705"/>
                  </a:lnTo>
                  <a:lnTo>
                    <a:pt x="40704" y="38164"/>
                  </a:lnTo>
                  <a:lnTo>
                    <a:pt x="40203" y="39457"/>
                  </a:lnTo>
                  <a:lnTo>
                    <a:pt x="39671" y="40586"/>
                  </a:lnTo>
                  <a:lnTo>
                    <a:pt x="39110" y="41549"/>
                  </a:lnTo>
                  <a:lnTo>
                    <a:pt x="38519" y="42347"/>
                  </a:lnTo>
                  <a:lnTo>
                    <a:pt x="37899" y="42980"/>
                  </a:lnTo>
                  <a:lnTo>
                    <a:pt x="37190" y="43503"/>
                  </a:lnTo>
                  <a:lnTo>
                    <a:pt x="36332" y="43971"/>
                  </a:lnTo>
                  <a:lnTo>
                    <a:pt x="35326" y="44384"/>
                  </a:lnTo>
                  <a:lnTo>
                    <a:pt x="34172" y="44742"/>
                  </a:lnTo>
                  <a:lnTo>
                    <a:pt x="32870" y="45045"/>
                  </a:lnTo>
                  <a:lnTo>
                    <a:pt x="31420" y="45292"/>
                  </a:lnTo>
                  <a:lnTo>
                    <a:pt x="29821" y="45485"/>
                  </a:lnTo>
                  <a:lnTo>
                    <a:pt x="28075" y="45623"/>
                  </a:lnTo>
                  <a:lnTo>
                    <a:pt x="26180" y="45705"/>
                  </a:lnTo>
                  <a:lnTo>
                    <a:pt x="24137" y="45733"/>
                  </a:lnTo>
                  <a:lnTo>
                    <a:pt x="21117" y="45712"/>
                  </a:lnTo>
                  <a:lnTo>
                    <a:pt x="18327" y="45648"/>
                  </a:lnTo>
                  <a:lnTo>
                    <a:pt x="15765" y="45542"/>
                  </a:lnTo>
                  <a:lnTo>
                    <a:pt x="13432" y="45394"/>
                  </a:lnTo>
                  <a:lnTo>
                    <a:pt x="11327" y="45204"/>
                  </a:lnTo>
                  <a:lnTo>
                    <a:pt x="9451" y="44971"/>
                  </a:lnTo>
                  <a:lnTo>
                    <a:pt x="7804" y="44695"/>
                  </a:lnTo>
                  <a:lnTo>
                    <a:pt x="6385" y="44378"/>
                  </a:lnTo>
                  <a:lnTo>
                    <a:pt x="5195" y="44018"/>
                  </a:lnTo>
                  <a:lnTo>
                    <a:pt x="4234" y="43616"/>
                  </a:lnTo>
                  <a:lnTo>
                    <a:pt x="3430" y="43162"/>
                  </a:lnTo>
                  <a:lnTo>
                    <a:pt x="2710" y="42650"/>
                  </a:lnTo>
                  <a:lnTo>
                    <a:pt x="2074" y="42078"/>
                  </a:lnTo>
                  <a:lnTo>
                    <a:pt x="1524" y="41447"/>
                  </a:lnTo>
                  <a:lnTo>
                    <a:pt x="1058" y="40757"/>
                  </a:lnTo>
                  <a:lnTo>
                    <a:pt x="677" y="40008"/>
                  </a:lnTo>
                  <a:lnTo>
                    <a:pt x="381" y="39199"/>
                  </a:lnTo>
                  <a:lnTo>
                    <a:pt x="169" y="38331"/>
                  </a:lnTo>
                  <a:lnTo>
                    <a:pt x="42" y="37403"/>
                  </a:lnTo>
                  <a:lnTo>
                    <a:pt x="0" y="36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8246826" y="1996223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8245132" y="2031370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1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8272233" y="1993682"/>
              <a:ext cx="69870" cy="39804"/>
            </a:xfrm>
            <a:custGeom>
              <a:avLst/>
              <a:pathLst>
                <a:path w="69870" h="39804">
                  <a:moveTo>
                    <a:pt x="16938" y="1270"/>
                  </a:moveTo>
                  <a:lnTo>
                    <a:pt x="24137" y="3387"/>
                  </a:lnTo>
                  <a:lnTo>
                    <a:pt x="20749" y="11433"/>
                  </a:lnTo>
                  <a:lnTo>
                    <a:pt x="32182" y="11433"/>
                  </a:lnTo>
                  <a:lnTo>
                    <a:pt x="32182" y="0"/>
                  </a:lnTo>
                  <a:lnTo>
                    <a:pt x="40228" y="0"/>
                  </a:lnTo>
                  <a:lnTo>
                    <a:pt x="40228" y="11433"/>
                  </a:lnTo>
                  <a:lnTo>
                    <a:pt x="63942" y="11433"/>
                  </a:lnTo>
                  <a:lnTo>
                    <a:pt x="63942" y="19055"/>
                  </a:lnTo>
                  <a:lnTo>
                    <a:pt x="40228" y="19055"/>
                  </a:lnTo>
                  <a:lnTo>
                    <a:pt x="40228" y="32182"/>
                  </a:lnTo>
                  <a:lnTo>
                    <a:pt x="69870" y="32182"/>
                  </a:lnTo>
                  <a:lnTo>
                    <a:pt x="69870" y="39804"/>
                  </a:lnTo>
                  <a:lnTo>
                    <a:pt x="0" y="39804"/>
                  </a:lnTo>
                  <a:lnTo>
                    <a:pt x="0" y="32182"/>
                  </a:lnTo>
                  <a:lnTo>
                    <a:pt x="32182" y="32182"/>
                  </a:lnTo>
                  <a:lnTo>
                    <a:pt x="32182" y="19055"/>
                  </a:lnTo>
                  <a:lnTo>
                    <a:pt x="16938" y="19055"/>
                  </a:lnTo>
                  <a:lnTo>
                    <a:pt x="16167" y="20308"/>
                  </a:lnTo>
                  <a:lnTo>
                    <a:pt x="15379" y="21528"/>
                  </a:lnTo>
                  <a:lnTo>
                    <a:pt x="14575" y="22714"/>
                  </a:lnTo>
                  <a:lnTo>
                    <a:pt x="13753" y="23866"/>
                  </a:lnTo>
                  <a:lnTo>
                    <a:pt x="12915" y="24983"/>
                  </a:lnTo>
                  <a:lnTo>
                    <a:pt x="12060" y="26068"/>
                  </a:lnTo>
                  <a:lnTo>
                    <a:pt x="11187" y="27118"/>
                  </a:lnTo>
                  <a:lnTo>
                    <a:pt x="10298" y="28134"/>
                  </a:lnTo>
                  <a:lnTo>
                    <a:pt x="9392" y="29116"/>
                  </a:lnTo>
                  <a:lnTo>
                    <a:pt x="8469" y="30065"/>
                  </a:lnTo>
                  <a:lnTo>
                    <a:pt x="2117" y="25407"/>
                  </a:lnTo>
                  <a:lnTo>
                    <a:pt x="4094" y="23184"/>
                  </a:lnTo>
                  <a:lnTo>
                    <a:pt x="5962" y="20918"/>
                  </a:lnTo>
                  <a:lnTo>
                    <a:pt x="7719" y="18610"/>
                  </a:lnTo>
                  <a:lnTo>
                    <a:pt x="9366" y="16260"/>
                  </a:lnTo>
                  <a:lnTo>
                    <a:pt x="10904" y="13868"/>
                  </a:lnTo>
                  <a:lnTo>
                    <a:pt x="12331" y="11433"/>
                  </a:lnTo>
                  <a:lnTo>
                    <a:pt x="13648" y="8956"/>
                  </a:lnTo>
                  <a:lnTo>
                    <a:pt x="14854" y="6436"/>
                  </a:lnTo>
                  <a:lnTo>
                    <a:pt x="15951" y="38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8281549" y="2041533"/>
              <a:ext cx="53355" cy="28795"/>
            </a:xfrm>
            <a:custGeom>
              <a:avLst/>
              <a:pathLst>
                <a:path w="53355" h="28795">
                  <a:moveTo>
                    <a:pt x="0" y="0"/>
                  </a:moveTo>
                  <a:lnTo>
                    <a:pt x="53355" y="0"/>
                  </a:lnTo>
                  <a:lnTo>
                    <a:pt x="53355" y="28795"/>
                  </a:lnTo>
                  <a:lnTo>
                    <a:pt x="0" y="287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8289595" y="2048732"/>
              <a:ext cx="37264" cy="13974"/>
            </a:xfrm>
            <a:custGeom>
              <a:avLst/>
              <a:pathLst>
                <a:path w="37264" h="13974">
                  <a:moveTo>
                    <a:pt x="0" y="13974"/>
                  </a:moveTo>
                  <a:lnTo>
                    <a:pt x="37264" y="13974"/>
                  </a:lnTo>
                  <a:lnTo>
                    <a:pt x="372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8423407" y="1993682"/>
              <a:ext cx="15244" cy="13974"/>
            </a:xfrm>
            <a:custGeom>
              <a:avLst/>
              <a:pathLst>
                <a:path w="15244" h="13974">
                  <a:moveTo>
                    <a:pt x="7198" y="0"/>
                  </a:moveTo>
                  <a:lnTo>
                    <a:pt x="8117" y="944"/>
                  </a:lnTo>
                  <a:lnTo>
                    <a:pt x="9011" y="1914"/>
                  </a:lnTo>
                  <a:lnTo>
                    <a:pt x="9879" y="2909"/>
                  </a:lnTo>
                  <a:lnTo>
                    <a:pt x="10721" y="3929"/>
                  </a:lnTo>
                  <a:lnTo>
                    <a:pt x="11539" y="4975"/>
                  </a:lnTo>
                  <a:lnTo>
                    <a:pt x="12331" y="6046"/>
                  </a:lnTo>
                  <a:lnTo>
                    <a:pt x="13097" y="7143"/>
                  </a:lnTo>
                  <a:lnTo>
                    <a:pt x="13838" y="8265"/>
                  </a:lnTo>
                  <a:lnTo>
                    <a:pt x="14554" y="9413"/>
                  </a:lnTo>
                  <a:lnTo>
                    <a:pt x="15244" y="10586"/>
                  </a:lnTo>
                  <a:lnTo>
                    <a:pt x="7622" y="13974"/>
                  </a:lnTo>
                  <a:lnTo>
                    <a:pt x="7012" y="12877"/>
                  </a:lnTo>
                  <a:lnTo>
                    <a:pt x="6368" y="11789"/>
                  </a:lnTo>
                  <a:lnTo>
                    <a:pt x="5691" y="10709"/>
                  </a:lnTo>
                  <a:lnTo>
                    <a:pt x="4979" y="9637"/>
                  </a:lnTo>
                  <a:lnTo>
                    <a:pt x="4234" y="8575"/>
                  </a:lnTo>
                  <a:lnTo>
                    <a:pt x="3455" y="7520"/>
                  </a:lnTo>
                  <a:lnTo>
                    <a:pt x="2642" y="6474"/>
                  </a:lnTo>
                  <a:lnTo>
                    <a:pt x="1795" y="5437"/>
                  </a:lnTo>
                  <a:lnTo>
                    <a:pt x="914" y="4408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8352690" y="1993682"/>
              <a:ext cx="98665" cy="97395"/>
            </a:xfrm>
            <a:custGeom>
              <a:avLst/>
              <a:pathLst>
                <a:path w="98665" h="97395">
                  <a:moveTo>
                    <a:pt x="93160" y="16091"/>
                  </a:moveTo>
                  <a:lnTo>
                    <a:pt x="93160" y="23713"/>
                  </a:lnTo>
                  <a:lnTo>
                    <a:pt x="64365" y="23713"/>
                  </a:lnTo>
                  <a:lnTo>
                    <a:pt x="64661" y="28380"/>
                  </a:lnTo>
                  <a:lnTo>
                    <a:pt x="65043" y="32894"/>
                  </a:lnTo>
                  <a:lnTo>
                    <a:pt x="65508" y="37255"/>
                  </a:lnTo>
                  <a:lnTo>
                    <a:pt x="66059" y="41464"/>
                  </a:lnTo>
                  <a:lnTo>
                    <a:pt x="66694" y="45521"/>
                  </a:lnTo>
                  <a:lnTo>
                    <a:pt x="67414" y="49425"/>
                  </a:lnTo>
                  <a:lnTo>
                    <a:pt x="68218" y="53177"/>
                  </a:lnTo>
                  <a:lnTo>
                    <a:pt x="69108" y="56777"/>
                  </a:lnTo>
                  <a:lnTo>
                    <a:pt x="70082" y="60224"/>
                  </a:lnTo>
                  <a:lnTo>
                    <a:pt x="71140" y="63518"/>
                  </a:lnTo>
                  <a:lnTo>
                    <a:pt x="72309" y="61007"/>
                  </a:lnTo>
                  <a:lnTo>
                    <a:pt x="73444" y="58386"/>
                  </a:lnTo>
                  <a:lnTo>
                    <a:pt x="74545" y="55654"/>
                  </a:lnTo>
                  <a:lnTo>
                    <a:pt x="75612" y="52813"/>
                  </a:lnTo>
                  <a:lnTo>
                    <a:pt x="76645" y="49862"/>
                  </a:lnTo>
                  <a:lnTo>
                    <a:pt x="77645" y="46800"/>
                  </a:lnTo>
                  <a:lnTo>
                    <a:pt x="78610" y="43628"/>
                  </a:lnTo>
                  <a:lnTo>
                    <a:pt x="79542" y="40346"/>
                  </a:lnTo>
                  <a:lnTo>
                    <a:pt x="80439" y="36955"/>
                  </a:lnTo>
                  <a:lnTo>
                    <a:pt x="81303" y="33453"/>
                  </a:lnTo>
                  <a:lnTo>
                    <a:pt x="89772" y="36840"/>
                  </a:lnTo>
                  <a:lnTo>
                    <a:pt x="88714" y="41257"/>
                  </a:lnTo>
                  <a:lnTo>
                    <a:pt x="87570" y="45530"/>
                  </a:lnTo>
                  <a:lnTo>
                    <a:pt x="86342" y="49658"/>
                  </a:lnTo>
                  <a:lnTo>
                    <a:pt x="85030" y="53643"/>
                  </a:lnTo>
                  <a:lnTo>
                    <a:pt x="83632" y="57484"/>
                  </a:lnTo>
                  <a:lnTo>
                    <a:pt x="82150" y="61181"/>
                  </a:lnTo>
                  <a:lnTo>
                    <a:pt x="80583" y="64733"/>
                  </a:lnTo>
                  <a:lnTo>
                    <a:pt x="78932" y="68142"/>
                  </a:lnTo>
                  <a:lnTo>
                    <a:pt x="77196" y="71407"/>
                  </a:lnTo>
                  <a:lnTo>
                    <a:pt x="75375" y="74528"/>
                  </a:lnTo>
                  <a:lnTo>
                    <a:pt x="76700" y="77183"/>
                  </a:lnTo>
                  <a:lnTo>
                    <a:pt x="77966" y="79559"/>
                  </a:lnTo>
                  <a:lnTo>
                    <a:pt x="79173" y="81655"/>
                  </a:lnTo>
                  <a:lnTo>
                    <a:pt x="80321" y="83471"/>
                  </a:lnTo>
                  <a:lnTo>
                    <a:pt x="81409" y="85008"/>
                  </a:lnTo>
                  <a:lnTo>
                    <a:pt x="82438" y="86266"/>
                  </a:lnTo>
                  <a:lnTo>
                    <a:pt x="83408" y="87244"/>
                  </a:lnTo>
                  <a:lnTo>
                    <a:pt x="84318" y="87943"/>
                  </a:lnTo>
                  <a:lnTo>
                    <a:pt x="85169" y="88362"/>
                  </a:lnTo>
                  <a:lnTo>
                    <a:pt x="85961" y="88502"/>
                  </a:lnTo>
                  <a:lnTo>
                    <a:pt x="86217" y="88470"/>
                  </a:lnTo>
                  <a:lnTo>
                    <a:pt x="86478" y="88375"/>
                  </a:lnTo>
                  <a:lnTo>
                    <a:pt x="86743" y="88216"/>
                  </a:lnTo>
                  <a:lnTo>
                    <a:pt x="87011" y="87994"/>
                  </a:lnTo>
                  <a:lnTo>
                    <a:pt x="87285" y="87708"/>
                  </a:lnTo>
                  <a:lnTo>
                    <a:pt x="87562" y="87359"/>
                  </a:lnTo>
                  <a:lnTo>
                    <a:pt x="87844" y="86946"/>
                  </a:lnTo>
                  <a:lnTo>
                    <a:pt x="88129" y="86469"/>
                  </a:lnTo>
                  <a:lnTo>
                    <a:pt x="88419" y="85930"/>
                  </a:lnTo>
                  <a:lnTo>
                    <a:pt x="88714" y="85326"/>
                  </a:lnTo>
                  <a:lnTo>
                    <a:pt x="89004" y="84663"/>
                  </a:lnTo>
                  <a:lnTo>
                    <a:pt x="89281" y="83946"/>
                  </a:lnTo>
                  <a:lnTo>
                    <a:pt x="89546" y="83173"/>
                  </a:lnTo>
                  <a:lnTo>
                    <a:pt x="89798" y="82345"/>
                  </a:lnTo>
                  <a:lnTo>
                    <a:pt x="90037" y="81462"/>
                  </a:lnTo>
                  <a:lnTo>
                    <a:pt x="90264" y="80524"/>
                  </a:lnTo>
                  <a:lnTo>
                    <a:pt x="90477" y="79531"/>
                  </a:lnTo>
                  <a:lnTo>
                    <a:pt x="90679" y="78483"/>
                  </a:lnTo>
                  <a:lnTo>
                    <a:pt x="90867" y="77380"/>
                  </a:lnTo>
                  <a:lnTo>
                    <a:pt x="91043" y="76222"/>
                  </a:lnTo>
                  <a:lnTo>
                    <a:pt x="98665" y="79609"/>
                  </a:lnTo>
                  <a:lnTo>
                    <a:pt x="97852" y="82989"/>
                  </a:lnTo>
                  <a:lnTo>
                    <a:pt x="96937" y="86012"/>
                  </a:lnTo>
                  <a:lnTo>
                    <a:pt x="95921" y="88680"/>
                  </a:lnTo>
                  <a:lnTo>
                    <a:pt x="94803" y="90992"/>
                  </a:lnTo>
                  <a:lnTo>
                    <a:pt x="93584" y="92948"/>
                  </a:lnTo>
                  <a:lnTo>
                    <a:pt x="92262" y="94549"/>
                  </a:lnTo>
                  <a:lnTo>
                    <a:pt x="90840" y="95794"/>
                  </a:lnTo>
                  <a:lnTo>
                    <a:pt x="89315" y="96683"/>
                  </a:lnTo>
                  <a:lnTo>
                    <a:pt x="87689" y="97217"/>
                  </a:lnTo>
                  <a:lnTo>
                    <a:pt x="85961" y="97395"/>
                  </a:lnTo>
                  <a:lnTo>
                    <a:pt x="84348" y="97242"/>
                  </a:lnTo>
                  <a:lnTo>
                    <a:pt x="82726" y="96785"/>
                  </a:lnTo>
                  <a:lnTo>
                    <a:pt x="81096" y="96023"/>
                  </a:lnTo>
                  <a:lnTo>
                    <a:pt x="79457" y="94956"/>
                  </a:lnTo>
                  <a:lnTo>
                    <a:pt x="77810" y="93584"/>
                  </a:lnTo>
                  <a:lnTo>
                    <a:pt x="76154" y="91907"/>
                  </a:lnTo>
                  <a:lnTo>
                    <a:pt x="74490" y="89925"/>
                  </a:lnTo>
                  <a:lnTo>
                    <a:pt x="72817" y="87638"/>
                  </a:lnTo>
                  <a:lnTo>
                    <a:pt x="71136" y="85047"/>
                  </a:lnTo>
                  <a:lnTo>
                    <a:pt x="69446" y="82150"/>
                  </a:lnTo>
                  <a:lnTo>
                    <a:pt x="67820" y="84056"/>
                  </a:lnTo>
                  <a:lnTo>
                    <a:pt x="66160" y="85877"/>
                  </a:lnTo>
                  <a:lnTo>
                    <a:pt x="64467" y="87613"/>
                  </a:lnTo>
                  <a:lnTo>
                    <a:pt x="62739" y="89264"/>
                  </a:lnTo>
                  <a:lnTo>
                    <a:pt x="60977" y="90831"/>
                  </a:lnTo>
                  <a:lnTo>
                    <a:pt x="59182" y="92313"/>
                  </a:lnTo>
                  <a:lnTo>
                    <a:pt x="57353" y="93711"/>
                  </a:lnTo>
                  <a:lnTo>
                    <a:pt x="55489" y="95023"/>
                  </a:lnTo>
                  <a:lnTo>
                    <a:pt x="53592" y="96251"/>
                  </a:lnTo>
                  <a:lnTo>
                    <a:pt x="51661" y="97395"/>
                  </a:lnTo>
                  <a:lnTo>
                    <a:pt x="47427" y="88925"/>
                  </a:lnTo>
                  <a:lnTo>
                    <a:pt x="49434" y="87702"/>
                  </a:lnTo>
                  <a:lnTo>
                    <a:pt x="51390" y="86402"/>
                  </a:lnTo>
                  <a:lnTo>
                    <a:pt x="53296" y="85025"/>
                  </a:lnTo>
                  <a:lnTo>
                    <a:pt x="55151" y="83573"/>
                  </a:lnTo>
                  <a:lnTo>
                    <a:pt x="56954" y="82044"/>
                  </a:lnTo>
                  <a:lnTo>
                    <a:pt x="58708" y="80439"/>
                  </a:lnTo>
                  <a:lnTo>
                    <a:pt x="60410" y="78758"/>
                  </a:lnTo>
                  <a:lnTo>
                    <a:pt x="62061" y="77001"/>
                  </a:lnTo>
                  <a:lnTo>
                    <a:pt x="63662" y="75167"/>
                  </a:lnTo>
                  <a:lnTo>
                    <a:pt x="65212" y="73258"/>
                  </a:lnTo>
                  <a:lnTo>
                    <a:pt x="63747" y="69256"/>
                  </a:lnTo>
                  <a:lnTo>
                    <a:pt x="62400" y="65042"/>
                  </a:lnTo>
                  <a:lnTo>
                    <a:pt x="61172" y="60617"/>
                  </a:lnTo>
                  <a:lnTo>
                    <a:pt x="60063" y="55981"/>
                  </a:lnTo>
                  <a:lnTo>
                    <a:pt x="59072" y="51132"/>
                  </a:lnTo>
                  <a:lnTo>
                    <a:pt x="58199" y="46072"/>
                  </a:lnTo>
                  <a:lnTo>
                    <a:pt x="57446" y="40800"/>
                  </a:lnTo>
                  <a:lnTo>
                    <a:pt x="56810" y="35316"/>
                  </a:lnTo>
                  <a:lnTo>
                    <a:pt x="56294" y="29620"/>
                  </a:lnTo>
                  <a:lnTo>
                    <a:pt x="55896" y="23713"/>
                  </a:lnTo>
                  <a:lnTo>
                    <a:pt x="17785" y="23713"/>
                  </a:lnTo>
                  <a:lnTo>
                    <a:pt x="17785" y="41498"/>
                  </a:lnTo>
                  <a:lnTo>
                    <a:pt x="46580" y="41498"/>
                  </a:lnTo>
                  <a:lnTo>
                    <a:pt x="46474" y="47289"/>
                  </a:lnTo>
                  <a:lnTo>
                    <a:pt x="46326" y="52635"/>
                  </a:lnTo>
                  <a:lnTo>
                    <a:pt x="46135" y="57537"/>
                  </a:lnTo>
                  <a:lnTo>
                    <a:pt x="45902" y="61994"/>
                  </a:lnTo>
                  <a:lnTo>
                    <a:pt x="45627" y="66006"/>
                  </a:lnTo>
                  <a:lnTo>
                    <a:pt x="45309" y="69573"/>
                  </a:lnTo>
                  <a:lnTo>
                    <a:pt x="44949" y="72696"/>
                  </a:lnTo>
                  <a:lnTo>
                    <a:pt x="44547" y="75375"/>
                  </a:lnTo>
                  <a:lnTo>
                    <a:pt x="44103" y="77609"/>
                  </a:lnTo>
                  <a:lnTo>
                    <a:pt x="43616" y="79398"/>
                  </a:lnTo>
                  <a:lnTo>
                    <a:pt x="43065" y="80886"/>
                  </a:lnTo>
                  <a:lnTo>
                    <a:pt x="42430" y="82218"/>
                  </a:lnTo>
                  <a:lnTo>
                    <a:pt x="41710" y="83393"/>
                  </a:lnTo>
                  <a:lnTo>
                    <a:pt x="40905" y="84411"/>
                  </a:lnTo>
                  <a:lnTo>
                    <a:pt x="40016" y="85273"/>
                  </a:lnTo>
                  <a:lnTo>
                    <a:pt x="39042" y="85978"/>
                  </a:lnTo>
                  <a:lnTo>
                    <a:pt x="37984" y="86527"/>
                  </a:lnTo>
                  <a:lnTo>
                    <a:pt x="36840" y="86918"/>
                  </a:lnTo>
                  <a:lnTo>
                    <a:pt x="35612" y="87153"/>
                  </a:lnTo>
                  <a:lnTo>
                    <a:pt x="34300" y="87232"/>
                  </a:lnTo>
                  <a:lnTo>
                    <a:pt x="33444" y="87223"/>
                  </a:lnTo>
                  <a:lnTo>
                    <a:pt x="32572" y="87198"/>
                  </a:lnTo>
                  <a:lnTo>
                    <a:pt x="31683" y="87155"/>
                  </a:lnTo>
                  <a:lnTo>
                    <a:pt x="30776" y="87096"/>
                  </a:lnTo>
                  <a:lnTo>
                    <a:pt x="29853" y="87020"/>
                  </a:lnTo>
                  <a:lnTo>
                    <a:pt x="28913" y="86927"/>
                  </a:lnTo>
                  <a:lnTo>
                    <a:pt x="27956" y="86817"/>
                  </a:lnTo>
                  <a:lnTo>
                    <a:pt x="26982" y="86690"/>
                  </a:lnTo>
                  <a:lnTo>
                    <a:pt x="25991" y="86546"/>
                  </a:lnTo>
                  <a:lnTo>
                    <a:pt x="24983" y="86385"/>
                  </a:lnTo>
                  <a:lnTo>
                    <a:pt x="23713" y="77916"/>
                  </a:lnTo>
                  <a:lnTo>
                    <a:pt x="24725" y="78077"/>
                  </a:lnTo>
                  <a:lnTo>
                    <a:pt x="25729" y="78220"/>
                  </a:lnTo>
                  <a:lnTo>
                    <a:pt x="26724" y="78348"/>
                  </a:lnTo>
                  <a:lnTo>
                    <a:pt x="27711" y="78458"/>
                  </a:lnTo>
                  <a:lnTo>
                    <a:pt x="28689" y="78551"/>
                  </a:lnTo>
                  <a:lnTo>
                    <a:pt x="29658" y="78627"/>
                  </a:lnTo>
                  <a:lnTo>
                    <a:pt x="30620" y="78686"/>
                  </a:lnTo>
                  <a:lnTo>
                    <a:pt x="31572" y="78729"/>
                  </a:lnTo>
                  <a:lnTo>
                    <a:pt x="32517" y="78754"/>
                  </a:lnTo>
                  <a:lnTo>
                    <a:pt x="33453" y="78763"/>
                  </a:lnTo>
                  <a:lnTo>
                    <a:pt x="33859" y="78739"/>
                  </a:lnTo>
                  <a:lnTo>
                    <a:pt x="34232" y="78669"/>
                  </a:lnTo>
                  <a:lnTo>
                    <a:pt x="34571" y="78553"/>
                  </a:lnTo>
                  <a:lnTo>
                    <a:pt x="34875" y="78390"/>
                  </a:lnTo>
                  <a:lnTo>
                    <a:pt x="35146" y="78180"/>
                  </a:lnTo>
                  <a:lnTo>
                    <a:pt x="35384" y="77924"/>
                  </a:lnTo>
                  <a:lnTo>
                    <a:pt x="35587" y="77621"/>
                  </a:lnTo>
                  <a:lnTo>
                    <a:pt x="35756" y="77272"/>
                  </a:lnTo>
                  <a:lnTo>
                    <a:pt x="35892" y="76876"/>
                  </a:lnTo>
                  <a:lnTo>
                    <a:pt x="35993" y="76433"/>
                  </a:lnTo>
                  <a:lnTo>
                    <a:pt x="36087" y="75737"/>
                  </a:lnTo>
                  <a:lnTo>
                    <a:pt x="36197" y="74579"/>
                  </a:lnTo>
                  <a:lnTo>
                    <a:pt x="36324" y="72959"/>
                  </a:lnTo>
                  <a:lnTo>
                    <a:pt x="36468" y="70878"/>
                  </a:lnTo>
                  <a:lnTo>
                    <a:pt x="36629" y="68335"/>
                  </a:lnTo>
                  <a:lnTo>
                    <a:pt x="36806" y="65330"/>
                  </a:lnTo>
                  <a:lnTo>
                    <a:pt x="37001" y="61864"/>
                  </a:lnTo>
                  <a:lnTo>
                    <a:pt x="37213" y="57937"/>
                  </a:lnTo>
                  <a:lnTo>
                    <a:pt x="37442" y="53548"/>
                  </a:lnTo>
                  <a:lnTo>
                    <a:pt x="37687" y="48697"/>
                  </a:lnTo>
                  <a:lnTo>
                    <a:pt x="17785" y="48697"/>
                  </a:lnTo>
                  <a:lnTo>
                    <a:pt x="17785" y="52932"/>
                  </a:lnTo>
                  <a:lnTo>
                    <a:pt x="17683" y="57708"/>
                  </a:lnTo>
                  <a:lnTo>
                    <a:pt x="17378" y="62383"/>
                  </a:lnTo>
                  <a:lnTo>
                    <a:pt x="16870" y="66957"/>
                  </a:lnTo>
                  <a:lnTo>
                    <a:pt x="16159" y="71428"/>
                  </a:lnTo>
                  <a:lnTo>
                    <a:pt x="15244" y="75798"/>
                  </a:lnTo>
                  <a:lnTo>
                    <a:pt x="14126" y="80067"/>
                  </a:lnTo>
                  <a:lnTo>
                    <a:pt x="12805" y="84234"/>
                  </a:lnTo>
                  <a:lnTo>
                    <a:pt x="11280" y="88299"/>
                  </a:lnTo>
                  <a:lnTo>
                    <a:pt x="9553" y="92262"/>
                  </a:lnTo>
                  <a:lnTo>
                    <a:pt x="7622" y="96124"/>
                  </a:lnTo>
                  <a:lnTo>
                    <a:pt x="0" y="91466"/>
                  </a:lnTo>
                  <a:lnTo>
                    <a:pt x="1067" y="89207"/>
                  </a:lnTo>
                  <a:lnTo>
                    <a:pt x="2066" y="87003"/>
                  </a:lnTo>
                  <a:lnTo>
                    <a:pt x="2998" y="84854"/>
                  </a:lnTo>
                  <a:lnTo>
                    <a:pt x="3861" y="82760"/>
                  </a:lnTo>
                  <a:lnTo>
                    <a:pt x="4658" y="80721"/>
                  </a:lnTo>
                  <a:lnTo>
                    <a:pt x="5386" y="78737"/>
                  </a:lnTo>
                  <a:lnTo>
                    <a:pt x="6046" y="76808"/>
                  </a:lnTo>
                  <a:lnTo>
                    <a:pt x="6639" y="74934"/>
                  </a:lnTo>
                  <a:lnTo>
                    <a:pt x="7164" y="73116"/>
                  </a:lnTo>
                  <a:lnTo>
                    <a:pt x="7622" y="71352"/>
                  </a:lnTo>
                  <a:lnTo>
                    <a:pt x="8024" y="69576"/>
                  </a:lnTo>
                  <a:lnTo>
                    <a:pt x="8384" y="67719"/>
                  </a:lnTo>
                  <a:lnTo>
                    <a:pt x="8702" y="65781"/>
                  </a:lnTo>
                  <a:lnTo>
                    <a:pt x="8977" y="63764"/>
                  </a:lnTo>
                  <a:lnTo>
                    <a:pt x="9210" y="61665"/>
                  </a:lnTo>
                  <a:lnTo>
                    <a:pt x="9400" y="59487"/>
                  </a:lnTo>
                  <a:lnTo>
                    <a:pt x="9548" y="57228"/>
                  </a:lnTo>
                  <a:lnTo>
                    <a:pt x="9654" y="54888"/>
                  </a:lnTo>
                  <a:lnTo>
                    <a:pt x="9718" y="52468"/>
                  </a:lnTo>
                  <a:lnTo>
                    <a:pt x="9739" y="49967"/>
                  </a:lnTo>
                  <a:lnTo>
                    <a:pt x="9739" y="16091"/>
                  </a:lnTo>
                  <a:lnTo>
                    <a:pt x="55472" y="16091"/>
                  </a:lnTo>
                  <a:lnTo>
                    <a:pt x="54625" y="0"/>
                  </a:lnTo>
                  <a:lnTo>
                    <a:pt x="63518" y="0"/>
                  </a:lnTo>
                  <a:lnTo>
                    <a:pt x="63522" y="1685"/>
                  </a:lnTo>
                  <a:lnTo>
                    <a:pt x="63535" y="3353"/>
                  </a:lnTo>
                  <a:lnTo>
                    <a:pt x="63556" y="5005"/>
                  </a:lnTo>
                  <a:lnTo>
                    <a:pt x="63586" y="6639"/>
                  </a:lnTo>
                  <a:lnTo>
                    <a:pt x="63624" y="8257"/>
                  </a:lnTo>
                  <a:lnTo>
                    <a:pt x="63670" y="9858"/>
                  </a:lnTo>
                  <a:lnTo>
                    <a:pt x="63726" y="11441"/>
                  </a:lnTo>
                  <a:lnTo>
                    <a:pt x="63789" y="13008"/>
                  </a:lnTo>
                  <a:lnTo>
                    <a:pt x="63861" y="14558"/>
                  </a:lnTo>
                  <a:lnTo>
                    <a:pt x="63942" y="16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8503017" y="2058471"/>
              <a:ext cx="19479" cy="17361"/>
            </a:xfrm>
            <a:custGeom>
              <a:avLst/>
              <a:pathLst>
                <a:path w="19479" h="17361">
                  <a:moveTo>
                    <a:pt x="5504" y="0"/>
                  </a:moveTo>
                  <a:lnTo>
                    <a:pt x="7016" y="863"/>
                  </a:lnTo>
                  <a:lnTo>
                    <a:pt x="8503" y="1761"/>
                  </a:lnTo>
                  <a:lnTo>
                    <a:pt x="9963" y="2693"/>
                  </a:lnTo>
                  <a:lnTo>
                    <a:pt x="11399" y="3658"/>
                  </a:lnTo>
                  <a:lnTo>
                    <a:pt x="12809" y="4658"/>
                  </a:lnTo>
                  <a:lnTo>
                    <a:pt x="14194" y="5691"/>
                  </a:lnTo>
                  <a:lnTo>
                    <a:pt x="15553" y="6758"/>
                  </a:lnTo>
                  <a:lnTo>
                    <a:pt x="16887" y="7859"/>
                  </a:lnTo>
                  <a:lnTo>
                    <a:pt x="18195" y="8994"/>
                  </a:lnTo>
                  <a:lnTo>
                    <a:pt x="19479" y="10162"/>
                  </a:lnTo>
                  <a:lnTo>
                    <a:pt x="13550" y="17361"/>
                  </a:lnTo>
                  <a:lnTo>
                    <a:pt x="12271" y="16027"/>
                  </a:lnTo>
                  <a:lnTo>
                    <a:pt x="10976" y="14736"/>
                  </a:lnTo>
                  <a:lnTo>
                    <a:pt x="9663" y="13487"/>
                  </a:lnTo>
                  <a:lnTo>
                    <a:pt x="8333" y="12280"/>
                  </a:lnTo>
                  <a:lnTo>
                    <a:pt x="6987" y="11115"/>
                  </a:lnTo>
                  <a:lnTo>
                    <a:pt x="5623" y="9993"/>
                  </a:lnTo>
                  <a:lnTo>
                    <a:pt x="4243" y="8913"/>
                  </a:lnTo>
                  <a:lnTo>
                    <a:pt x="2845" y="7876"/>
                  </a:lnTo>
                  <a:lnTo>
                    <a:pt x="1431" y="6881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8537317" y="2060589"/>
              <a:ext cx="23290" cy="24983"/>
            </a:xfrm>
            <a:custGeom>
              <a:avLst/>
              <a:pathLst>
                <a:path w="23290" h="24983">
                  <a:moveTo>
                    <a:pt x="6775" y="0"/>
                  </a:moveTo>
                  <a:lnTo>
                    <a:pt x="8464" y="1719"/>
                  </a:lnTo>
                  <a:lnTo>
                    <a:pt x="10146" y="3489"/>
                  </a:lnTo>
                  <a:lnTo>
                    <a:pt x="11818" y="5310"/>
                  </a:lnTo>
                  <a:lnTo>
                    <a:pt x="13482" y="7181"/>
                  </a:lnTo>
                  <a:lnTo>
                    <a:pt x="15138" y="9104"/>
                  </a:lnTo>
                  <a:lnTo>
                    <a:pt x="16785" y="11077"/>
                  </a:lnTo>
                  <a:lnTo>
                    <a:pt x="18424" y="13101"/>
                  </a:lnTo>
                  <a:lnTo>
                    <a:pt x="20054" y="15176"/>
                  </a:lnTo>
                  <a:lnTo>
                    <a:pt x="21676" y="17302"/>
                  </a:lnTo>
                  <a:lnTo>
                    <a:pt x="23290" y="19479"/>
                  </a:lnTo>
                  <a:lnTo>
                    <a:pt x="15667" y="24983"/>
                  </a:lnTo>
                  <a:lnTo>
                    <a:pt x="14367" y="23031"/>
                  </a:lnTo>
                  <a:lnTo>
                    <a:pt x="13008" y="21071"/>
                  </a:lnTo>
                  <a:lnTo>
                    <a:pt x="11590" y="19102"/>
                  </a:lnTo>
                  <a:lnTo>
                    <a:pt x="10112" y="17124"/>
                  </a:lnTo>
                  <a:lnTo>
                    <a:pt x="8575" y="15138"/>
                  </a:lnTo>
                  <a:lnTo>
                    <a:pt x="6978" y="13144"/>
                  </a:lnTo>
                  <a:lnTo>
                    <a:pt x="5322" y="11141"/>
                  </a:lnTo>
                  <a:lnTo>
                    <a:pt x="3607" y="9129"/>
                  </a:lnTo>
                  <a:lnTo>
                    <a:pt x="1833" y="7109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8486079" y="2061012"/>
              <a:ext cx="55049" cy="29218"/>
            </a:xfrm>
            <a:custGeom>
              <a:avLst/>
              <a:pathLst>
                <a:path w="55049" h="29218">
                  <a:moveTo>
                    <a:pt x="0" y="0"/>
                  </a:moveTo>
                  <a:lnTo>
                    <a:pt x="8469" y="0"/>
                  </a:lnTo>
                  <a:lnTo>
                    <a:pt x="8469" y="17785"/>
                  </a:lnTo>
                  <a:lnTo>
                    <a:pt x="8492" y="18115"/>
                  </a:lnTo>
                  <a:lnTo>
                    <a:pt x="8562" y="18428"/>
                  </a:lnTo>
                  <a:lnTo>
                    <a:pt x="8678" y="18725"/>
                  </a:lnTo>
                  <a:lnTo>
                    <a:pt x="8841" y="19004"/>
                  </a:lnTo>
                  <a:lnTo>
                    <a:pt x="9051" y="19267"/>
                  </a:lnTo>
                  <a:lnTo>
                    <a:pt x="9307" y="19512"/>
                  </a:lnTo>
                  <a:lnTo>
                    <a:pt x="9610" y="19741"/>
                  </a:lnTo>
                  <a:lnTo>
                    <a:pt x="9959" y="19953"/>
                  </a:lnTo>
                  <a:lnTo>
                    <a:pt x="10355" y="20148"/>
                  </a:lnTo>
                  <a:lnTo>
                    <a:pt x="10798" y="20325"/>
                  </a:lnTo>
                  <a:lnTo>
                    <a:pt x="11350" y="20486"/>
                  </a:lnTo>
                  <a:lnTo>
                    <a:pt x="12076" y="20630"/>
                  </a:lnTo>
                  <a:lnTo>
                    <a:pt x="12976" y="20757"/>
                  </a:lnTo>
                  <a:lnTo>
                    <a:pt x="14050" y="20867"/>
                  </a:lnTo>
                  <a:lnTo>
                    <a:pt x="15297" y="20961"/>
                  </a:lnTo>
                  <a:lnTo>
                    <a:pt x="16718" y="21037"/>
                  </a:lnTo>
                  <a:lnTo>
                    <a:pt x="18312" y="21096"/>
                  </a:lnTo>
                  <a:lnTo>
                    <a:pt x="20080" y="21138"/>
                  </a:lnTo>
                  <a:lnTo>
                    <a:pt x="22021" y="21164"/>
                  </a:lnTo>
                  <a:lnTo>
                    <a:pt x="24137" y="21172"/>
                  </a:lnTo>
                  <a:lnTo>
                    <a:pt x="26902" y="21164"/>
                  </a:lnTo>
                  <a:lnTo>
                    <a:pt x="29438" y="21138"/>
                  </a:lnTo>
                  <a:lnTo>
                    <a:pt x="31746" y="21096"/>
                  </a:lnTo>
                  <a:lnTo>
                    <a:pt x="33825" y="21037"/>
                  </a:lnTo>
                  <a:lnTo>
                    <a:pt x="35676" y="20961"/>
                  </a:lnTo>
                  <a:lnTo>
                    <a:pt x="37298" y="20867"/>
                  </a:lnTo>
                  <a:lnTo>
                    <a:pt x="38691" y="20757"/>
                  </a:lnTo>
                  <a:lnTo>
                    <a:pt x="39855" y="20630"/>
                  </a:lnTo>
                  <a:lnTo>
                    <a:pt x="40791" y="20486"/>
                  </a:lnTo>
                  <a:lnTo>
                    <a:pt x="41498" y="20325"/>
                  </a:lnTo>
                  <a:lnTo>
                    <a:pt x="42070" y="20148"/>
                  </a:lnTo>
                  <a:lnTo>
                    <a:pt x="42599" y="19953"/>
                  </a:lnTo>
                  <a:lnTo>
                    <a:pt x="43086" y="19741"/>
                  </a:lnTo>
                  <a:lnTo>
                    <a:pt x="43531" y="19512"/>
                  </a:lnTo>
                  <a:lnTo>
                    <a:pt x="43933" y="19267"/>
                  </a:lnTo>
                  <a:lnTo>
                    <a:pt x="44293" y="19004"/>
                  </a:lnTo>
                  <a:lnTo>
                    <a:pt x="44611" y="18725"/>
                  </a:lnTo>
                  <a:lnTo>
                    <a:pt x="44886" y="18428"/>
                  </a:lnTo>
                  <a:lnTo>
                    <a:pt x="45119" y="18115"/>
                  </a:lnTo>
                  <a:lnTo>
                    <a:pt x="45309" y="17785"/>
                  </a:lnTo>
                  <a:lnTo>
                    <a:pt x="45475" y="17560"/>
                  </a:lnTo>
                  <a:lnTo>
                    <a:pt x="45631" y="17226"/>
                  </a:lnTo>
                  <a:lnTo>
                    <a:pt x="45779" y="16781"/>
                  </a:lnTo>
                  <a:lnTo>
                    <a:pt x="45919" y="16226"/>
                  </a:lnTo>
                  <a:lnTo>
                    <a:pt x="46050" y="15562"/>
                  </a:lnTo>
                  <a:lnTo>
                    <a:pt x="46173" y="14787"/>
                  </a:lnTo>
                  <a:lnTo>
                    <a:pt x="46288" y="13902"/>
                  </a:lnTo>
                  <a:lnTo>
                    <a:pt x="46393" y="12906"/>
                  </a:lnTo>
                  <a:lnTo>
                    <a:pt x="46491" y="11801"/>
                  </a:lnTo>
                  <a:lnTo>
                    <a:pt x="46580" y="10586"/>
                  </a:lnTo>
                  <a:lnTo>
                    <a:pt x="55049" y="13550"/>
                  </a:lnTo>
                  <a:lnTo>
                    <a:pt x="54848" y="15430"/>
                  </a:lnTo>
                  <a:lnTo>
                    <a:pt x="54583" y="17175"/>
                  </a:lnTo>
                  <a:lnTo>
                    <a:pt x="54255" y="18784"/>
                  </a:lnTo>
                  <a:lnTo>
                    <a:pt x="53863" y="20258"/>
                  </a:lnTo>
                  <a:lnTo>
                    <a:pt x="53408" y="21596"/>
                  </a:lnTo>
                  <a:lnTo>
                    <a:pt x="52889" y="22798"/>
                  </a:lnTo>
                  <a:lnTo>
                    <a:pt x="52307" y="23866"/>
                  </a:lnTo>
                  <a:lnTo>
                    <a:pt x="51661" y="24797"/>
                  </a:lnTo>
                  <a:lnTo>
                    <a:pt x="50952" y="25593"/>
                  </a:lnTo>
                  <a:lnTo>
                    <a:pt x="50179" y="26254"/>
                  </a:lnTo>
                  <a:lnTo>
                    <a:pt x="49195" y="26817"/>
                  </a:lnTo>
                  <a:lnTo>
                    <a:pt x="47850" y="27321"/>
                  </a:lnTo>
                  <a:lnTo>
                    <a:pt x="46146" y="27766"/>
                  </a:lnTo>
                  <a:lnTo>
                    <a:pt x="44081" y="28151"/>
                  </a:lnTo>
                  <a:lnTo>
                    <a:pt x="41657" y="28477"/>
                  </a:lnTo>
                  <a:lnTo>
                    <a:pt x="38873" y="28744"/>
                  </a:lnTo>
                  <a:lnTo>
                    <a:pt x="35729" y="28951"/>
                  </a:lnTo>
                  <a:lnTo>
                    <a:pt x="32225" y="29099"/>
                  </a:lnTo>
                  <a:lnTo>
                    <a:pt x="28361" y="29188"/>
                  </a:lnTo>
                  <a:lnTo>
                    <a:pt x="24137" y="29218"/>
                  </a:lnTo>
                  <a:lnTo>
                    <a:pt x="21117" y="29199"/>
                  </a:lnTo>
                  <a:lnTo>
                    <a:pt x="18327" y="29142"/>
                  </a:lnTo>
                  <a:lnTo>
                    <a:pt x="15765" y="29047"/>
                  </a:lnTo>
                  <a:lnTo>
                    <a:pt x="13432" y="28913"/>
                  </a:lnTo>
                  <a:lnTo>
                    <a:pt x="11327" y="28742"/>
                  </a:lnTo>
                  <a:lnTo>
                    <a:pt x="9451" y="28532"/>
                  </a:lnTo>
                  <a:lnTo>
                    <a:pt x="7804" y="28284"/>
                  </a:lnTo>
                  <a:lnTo>
                    <a:pt x="6385" y="27998"/>
                  </a:lnTo>
                  <a:lnTo>
                    <a:pt x="5195" y="27675"/>
                  </a:lnTo>
                  <a:lnTo>
                    <a:pt x="4234" y="27312"/>
                  </a:lnTo>
                  <a:lnTo>
                    <a:pt x="3430" y="26904"/>
                  </a:lnTo>
                  <a:lnTo>
                    <a:pt x="2710" y="26440"/>
                  </a:lnTo>
                  <a:lnTo>
                    <a:pt x="2074" y="25921"/>
                  </a:lnTo>
                  <a:lnTo>
                    <a:pt x="1524" y="25348"/>
                  </a:lnTo>
                  <a:lnTo>
                    <a:pt x="1058" y="24719"/>
                  </a:lnTo>
                  <a:lnTo>
                    <a:pt x="677" y="24035"/>
                  </a:lnTo>
                  <a:lnTo>
                    <a:pt x="381" y="23296"/>
                  </a:lnTo>
                  <a:lnTo>
                    <a:pt x="169" y="22502"/>
                  </a:lnTo>
                  <a:lnTo>
                    <a:pt x="42" y="21653"/>
                  </a:lnTo>
                  <a:lnTo>
                    <a:pt x="0" y="207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8461519" y="2062282"/>
              <a:ext cx="20325" cy="25830"/>
            </a:xfrm>
            <a:custGeom>
              <a:avLst/>
              <a:pathLst>
                <a:path w="20325" h="25830">
                  <a:moveTo>
                    <a:pt x="12703" y="0"/>
                  </a:moveTo>
                  <a:lnTo>
                    <a:pt x="20325" y="4234"/>
                  </a:lnTo>
                  <a:lnTo>
                    <a:pt x="19047" y="7042"/>
                  </a:lnTo>
                  <a:lnTo>
                    <a:pt x="17751" y="9705"/>
                  </a:lnTo>
                  <a:lnTo>
                    <a:pt x="16438" y="12225"/>
                  </a:lnTo>
                  <a:lnTo>
                    <a:pt x="15108" y="14600"/>
                  </a:lnTo>
                  <a:lnTo>
                    <a:pt x="13762" y="16832"/>
                  </a:lnTo>
                  <a:lnTo>
                    <a:pt x="12398" y="18920"/>
                  </a:lnTo>
                  <a:lnTo>
                    <a:pt x="11018" y="20863"/>
                  </a:lnTo>
                  <a:lnTo>
                    <a:pt x="9620" y="22663"/>
                  </a:lnTo>
                  <a:lnTo>
                    <a:pt x="8206" y="24319"/>
                  </a:lnTo>
                  <a:lnTo>
                    <a:pt x="6775" y="25830"/>
                  </a:lnTo>
                  <a:lnTo>
                    <a:pt x="0" y="19902"/>
                  </a:lnTo>
                  <a:lnTo>
                    <a:pt x="1575" y="18179"/>
                  </a:lnTo>
                  <a:lnTo>
                    <a:pt x="3082" y="16396"/>
                  </a:lnTo>
                  <a:lnTo>
                    <a:pt x="4522" y="14554"/>
                  </a:lnTo>
                  <a:lnTo>
                    <a:pt x="5894" y="12652"/>
                  </a:lnTo>
                  <a:lnTo>
                    <a:pt x="7198" y="10692"/>
                  </a:lnTo>
                  <a:lnTo>
                    <a:pt x="8435" y="8672"/>
                  </a:lnTo>
                  <a:lnTo>
                    <a:pt x="9604" y="6593"/>
                  </a:lnTo>
                  <a:lnTo>
                    <a:pt x="10704" y="4454"/>
                  </a:lnTo>
                  <a:lnTo>
                    <a:pt x="11738" y="22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8462366" y="1992836"/>
              <a:ext cx="96971" cy="69023"/>
            </a:xfrm>
            <a:custGeom>
              <a:avLst/>
              <a:pathLst>
                <a:path w="96971" h="69023">
                  <a:moveTo>
                    <a:pt x="94430" y="9739"/>
                  </a:moveTo>
                  <a:lnTo>
                    <a:pt x="94430" y="17361"/>
                  </a:lnTo>
                  <a:lnTo>
                    <a:pt x="66906" y="17361"/>
                  </a:lnTo>
                  <a:lnTo>
                    <a:pt x="67346" y="20512"/>
                  </a:lnTo>
                  <a:lnTo>
                    <a:pt x="67820" y="23527"/>
                  </a:lnTo>
                  <a:lnTo>
                    <a:pt x="68329" y="26406"/>
                  </a:lnTo>
                  <a:lnTo>
                    <a:pt x="68871" y="29150"/>
                  </a:lnTo>
                  <a:lnTo>
                    <a:pt x="69446" y="31759"/>
                  </a:lnTo>
                  <a:lnTo>
                    <a:pt x="70056" y="34232"/>
                  </a:lnTo>
                  <a:lnTo>
                    <a:pt x="70700" y="36569"/>
                  </a:lnTo>
                  <a:lnTo>
                    <a:pt x="71377" y="38771"/>
                  </a:lnTo>
                  <a:lnTo>
                    <a:pt x="72089" y="40838"/>
                  </a:lnTo>
                  <a:lnTo>
                    <a:pt x="72834" y="42769"/>
                  </a:lnTo>
                  <a:lnTo>
                    <a:pt x="74240" y="40660"/>
                  </a:lnTo>
                  <a:lnTo>
                    <a:pt x="75578" y="38568"/>
                  </a:lnTo>
                  <a:lnTo>
                    <a:pt x="76848" y="36493"/>
                  </a:lnTo>
                  <a:lnTo>
                    <a:pt x="78051" y="34435"/>
                  </a:lnTo>
                  <a:lnTo>
                    <a:pt x="79186" y="32394"/>
                  </a:lnTo>
                  <a:lnTo>
                    <a:pt x="80253" y="30370"/>
                  </a:lnTo>
                  <a:lnTo>
                    <a:pt x="81252" y="28363"/>
                  </a:lnTo>
                  <a:lnTo>
                    <a:pt x="82184" y="26372"/>
                  </a:lnTo>
                  <a:lnTo>
                    <a:pt x="83048" y="24399"/>
                  </a:lnTo>
                  <a:lnTo>
                    <a:pt x="83844" y="22443"/>
                  </a:lnTo>
                  <a:lnTo>
                    <a:pt x="91043" y="24560"/>
                  </a:lnTo>
                  <a:lnTo>
                    <a:pt x="89679" y="27567"/>
                  </a:lnTo>
                  <a:lnTo>
                    <a:pt x="88299" y="30488"/>
                  </a:lnTo>
                  <a:lnTo>
                    <a:pt x="86901" y="33326"/>
                  </a:lnTo>
                  <a:lnTo>
                    <a:pt x="85487" y="36078"/>
                  </a:lnTo>
                  <a:lnTo>
                    <a:pt x="84056" y="38746"/>
                  </a:lnTo>
                  <a:lnTo>
                    <a:pt x="82607" y="41329"/>
                  </a:lnTo>
                  <a:lnTo>
                    <a:pt x="81142" y="43827"/>
                  </a:lnTo>
                  <a:lnTo>
                    <a:pt x="79660" y="46241"/>
                  </a:lnTo>
                  <a:lnTo>
                    <a:pt x="78161" y="48570"/>
                  </a:lnTo>
                  <a:lnTo>
                    <a:pt x="76645" y="50814"/>
                  </a:lnTo>
                  <a:lnTo>
                    <a:pt x="77543" y="51953"/>
                  </a:lnTo>
                  <a:lnTo>
                    <a:pt x="78373" y="52999"/>
                  </a:lnTo>
                  <a:lnTo>
                    <a:pt x="79135" y="53952"/>
                  </a:lnTo>
                  <a:lnTo>
                    <a:pt x="79830" y="54812"/>
                  </a:lnTo>
                  <a:lnTo>
                    <a:pt x="80456" y="55578"/>
                  </a:lnTo>
                  <a:lnTo>
                    <a:pt x="81015" y="56252"/>
                  </a:lnTo>
                  <a:lnTo>
                    <a:pt x="81507" y="56832"/>
                  </a:lnTo>
                  <a:lnTo>
                    <a:pt x="81930" y="57319"/>
                  </a:lnTo>
                  <a:lnTo>
                    <a:pt x="82286" y="57712"/>
                  </a:lnTo>
                  <a:lnTo>
                    <a:pt x="82574" y="58013"/>
                  </a:lnTo>
                  <a:lnTo>
                    <a:pt x="82832" y="58254"/>
                  </a:lnTo>
                  <a:lnTo>
                    <a:pt x="83099" y="58470"/>
                  </a:lnTo>
                  <a:lnTo>
                    <a:pt x="83374" y="58661"/>
                  </a:lnTo>
                  <a:lnTo>
                    <a:pt x="83658" y="58826"/>
                  </a:lnTo>
                  <a:lnTo>
                    <a:pt x="83950" y="58966"/>
                  </a:lnTo>
                  <a:lnTo>
                    <a:pt x="84251" y="59080"/>
                  </a:lnTo>
                  <a:lnTo>
                    <a:pt x="84560" y="59169"/>
                  </a:lnTo>
                  <a:lnTo>
                    <a:pt x="84877" y="59233"/>
                  </a:lnTo>
                  <a:lnTo>
                    <a:pt x="85203" y="59271"/>
                  </a:lnTo>
                  <a:lnTo>
                    <a:pt x="85538" y="59283"/>
                  </a:lnTo>
                  <a:lnTo>
                    <a:pt x="85868" y="59245"/>
                  </a:lnTo>
                  <a:lnTo>
                    <a:pt x="86181" y="59131"/>
                  </a:lnTo>
                  <a:lnTo>
                    <a:pt x="86478" y="58940"/>
                  </a:lnTo>
                  <a:lnTo>
                    <a:pt x="86757" y="58674"/>
                  </a:lnTo>
                  <a:lnTo>
                    <a:pt x="87020" y="58331"/>
                  </a:lnTo>
                  <a:lnTo>
                    <a:pt x="87266" y="57911"/>
                  </a:lnTo>
                  <a:lnTo>
                    <a:pt x="87494" y="57416"/>
                  </a:lnTo>
                  <a:lnTo>
                    <a:pt x="87706" y="56844"/>
                  </a:lnTo>
                  <a:lnTo>
                    <a:pt x="87901" y="56196"/>
                  </a:lnTo>
                  <a:lnTo>
                    <a:pt x="88079" y="55472"/>
                  </a:lnTo>
                  <a:lnTo>
                    <a:pt x="88239" y="54672"/>
                  </a:lnTo>
                  <a:lnTo>
                    <a:pt x="88383" y="53795"/>
                  </a:lnTo>
                  <a:lnTo>
                    <a:pt x="88510" y="52843"/>
                  </a:lnTo>
                  <a:lnTo>
                    <a:pt x="88621" y="51814"/>
                  </a:lnTo>
                  <a:lnTo>
                    <a:pt x="88714" y="50708"/>
                  </a:lnTo>
                  <a:lnTo>
                    <a:pt x="88790" y="49527"/>
                  </a:lnTo>
                  <a:lnTo>
                    <a:pt x="88849" y="48269"/>
                  </a:lnTo>
                  <a:lnTo>
                    <a:pt x="88892" y="46935"/>
                  </a:lnTo>
                  <a:lnTo>
                    <a:pt x="88917" y="45525"/>
                  </a:lnTo>
                  <a:lnTo>
                    <a:pt x="88925" y="44039"/>
                  </a:lnTo>
                  <a:lnTo>
                    <a:pt x="96971" y="46156"/>
                  </a:lnTo>
                  <a:lnTo>
                    <a:pt x="96861" y="48617"/>
                  </a:lnTo>
                  <a:lnTo>
                    <a:pt x="96700" y="50916"/>
                  </a:lnTo>
                  <a:lnTo>
                    <a:pt x="96488" y="53054"/>
                  </a:lnTo>
                  <a:lnTo>
                    <a:pt x="96226" y="55032"/>
                  </a:lnTo>
                  <a:lnTo>
                    <a:pt x="95913" y="56849"/>
                  </a:lnTo>
                  <a:lnTo>
                    <a:pt x="95548" y="58504"/>
                  </a:lnTo>
                  <a:lnTo>
                    <a:pt x="95133" y="59999"/>
                  </a:lnTo>
                  <a:lnTo>
                    <a:pt x="94668" y="61333"/>
                  </a:lnTo>
                  <a:lnTo>
                    <a:pt x="94151" y="62506"/>
                  </a:lnTo>
                  <a:lnTo>
                    <a:pt x="93584" y="63518"/>
                  </a:lnTo>
                  <a:lnTo>
                    <a:pt x="92969" y="64403"/>
                  </a:lnTo>
                  <a:lnTo>
                    <a:pt x="92313" y="65195"/>
                  </a:lnTo>
                  <a:lnTo>
                    <a:pt x="91614" y="65894"/>
                  </a:lnTo>
                  <a:lnTo>
                    <a:pt x="90873" y="66499"/>
                  </a:lnTo>
                  <a:lnTo>
                    <a:pt x="90090" y="67012"/>
                  </a:lnTo>
                  <a:lnTo>
                    <a:pt x="89264" y="67431"/>
                  </a:lnTo>
                  <a:lnTo>
                    <a:pt x="88396" y="67757"/>
                  </a:lnTo>
                  <a:lnTo>
                    <a:pt x="87486" y="67990"/>
                  </a:lnTo>
                  <a:lnTo>
                    <a:pt x="86533" y="68130"/>
                  </a:lnTo>
                  <a:lnTo>
                    <a:pt x="85538" y="68176"/>
                  </a:lnTo>
                  <a:lnTo>
                    <a:pt x="84411" y="68070"/>
                  </a:lnTo>
                  <a:lnTo>
                    <a:pt x="83234" y="67753"/>
                  </a:lnTo>
                  <a:lnTo>
                    <a:pt x="82006" y="67223"/>
                  </a:lnTo>
                  <a:lnTo>
                    <a:pt x="80727" y="66482"/>
                  </a:lnTo>
                  <a:lnTo>
                    <a:pt x="79398" y="65529"/>
                  </a:lnTo>
                  <a:lnTo>
                    <a:pt x="78017" y="64365"/>
                  </a:lnTo>
                  <a:lnTo>
                    <a:pt x="76586" y="62989"/>
                  </a:lnTo>
                  <a:lnTo>
                    <a:pt x="75104" y="61401"/>
                  </a:lnTo>
                  <a:lnTo>
                    <a:pt x="73571" y="59601"/>
                  </a:lnTo>
                  <a:lnTo>
                    <a:pt x="71987" y="57590"/>
                  </a:lnTo>
                  <a:lnTo>
                    <a:pt x="71128" y="58771"/>
                  </a:lnTo>
                  <a:lnTo>
                    <a:pt x="70243" y="59944"/>
                  </a:lnTo>
                  <a:lnTo>
                    <a:pt x="69332" y="61109"/>
                  </a:lnTo>
                  <a:lnTo>
                    <a:pt x="68396" y="62265"/>
                  </a:lnTo>
                  <a:lnTo>
                    <a:pt x="67435" y="63412"/>
                  </a:lnTo>
                  <a:lnTo>
                    <a:pt x="66448" y="64551"/>
                  </a:lnTo>
                  <a:lnTo>
                    <a:pt x="65436" y="65682"/>
                  </a:lnTo>
                  <a:lnTo>
                    <a:pt x="64399" y="66804"/>
                  </a:lnTo>
                  <a:lnTo>
                    <a:pt x="63336" y="67918"/>
                  </a:lnTo>
                  <a:lnTo>
                    <a:pt x="62248" y="69023"/>
                  </a:lnTo>
                  <a:lnTo>
                    <a:pt x="55049" y="63518"/>
                  </a:lnTo>
                  <a:lnTo>
                    <a:pt x="56472" y="62163"/>
                  </a:lnTo>
                  <a:lnTo>
                    <a:pt x="57861" y="60808"/>
                  </a:lnTo>
                  <a:lnTo>
                    <a:pt x="59216" y="59453"/>
                  </a:lnTo>
                  <a:lnTo>
                    <a:pt x="60537" y="58098"/>
                  </a:lnTo>
                  <a:lnTo>
                    <a:pt x="61824" y="56743"/>
                  </a:lnTo>
                  <a:lnTo>
                    <a:pt x="63078" y="55388"/>
                  </a:lnTo>
                  <a:lnTo>
                    <a:pt x="64297" y="54033"/>
                  </a:lnTo>
                  <a:lnTo>
                    <a:pt x="65483" y="52678"/>
                  </a:lnTo>
                  <a:lnTo>
                    <a:pt x="66635" y="51322"/>
                  </a:lnTo>
                  <a:lnTo>
                    <a:pt x="67753" y="49967"/>
                  </a:lnTo>
                  <a:lnTo>
                    <a:pt x="66440" y="47278"/>
                  </a:lnTo>
                  <a:lnTo>
                    <a:pt x="65212" y="44462"/>
                  </a:lnTo>
                  <a:lnTo>
                    <a:pt x="64069" y="41519"/>
                  </a:lnTo>
                  <a:lnTo>
                    <a:pt x="63010" y="38449"/>
                  </a:lnTo>
                  <a:lnTo>
                    <a:pt x="62036" y="35252"/>
                  </a:lnTo>
                  <a:lnTo>
                    <a:pt x="61147" y="31928"/>
                  </a:lnTo>
                  <a:lnTo>
                    <a:pt x="60342" y="28477"/>
                  </a:lnTo>
                  <a:lnTo>
                    <a:pt x="59622" y="24899"/>
                  </a:lnTo>
                  <a:lnTo>
                    <a:pt x="58987" y="21194"/>
                  </a:lnTo>
                  <a:lnTo>
                    <a:pt x="58437" y="17361"/>
                  </a:lnTo>
                  <a:lnTo>
                    <a:pt x="15667" y="17361"/>
                  </a:lnTo>
                  <a:lnTo>
                    <a:pt x="15667" y="37264"/>
                  </a:lnTo>
                  <a:lnTo>
                    <a:pt x="15587" y="40529"/>
                  </a:lnTo>
                  <a:lnTo>
                    <a:pt x="15346" y="43717"/>
                  </a:lnTo>
                  <a:lnTo>
                    <a:pt x="14943" y="46830"/>
                  </a:lnTo>
                  <a:lnTo>
                    <a:pt x="14380" y="49866"/>
                  </a:lnTo>
                  <a:lnTo>
                    <a:pt x="13656" y="52826"/>
                  </a:lnTo>
                  <a:lnTo>
                    <a:pt x="12771" y="55710"/>
                  </a:lnTo>
                  <a:lnTo>
                    <a:pt x="11725" y="58517"/>
                  </a:lnTo>
                  <a:lnTo>
                    <a:pt x="10518" y="61248"/>
                  </a:lnTo>
                  <a:lnTo>
                    <a:pt x="9150" y="63903"/>
                  </a:lnTo>
                  <a:lnTo>
                    <a:pt x="7622" y="66482"/>
                  </a:lnTo>
                  <a:lnTo>
                    <a:pt x="0" y="61824"/>
                  </a:lnTo>
                  <a:lnTo>
                    <a:pt x="1448" y="59173"/>
                  </a:lnTo>
                  <a:lnTo>
                    <a:pt x="2744" y="56472"/>
                  </a:lnTo>
                  <a:lnTo>
                    <a:pt x="3887" y="53719"/>
                  </a:lnTo>
                  <a:lnTo>
                    <a:pt x="4878" y="50916"/>
                  </a:lnTo>
                  <a:lnTo>
                    <a:pt x="5716" y="48062"/>
                  </a:lnTo>
                  <a:lnTo>
                    <a:pt x="6402" y="45157"/>
                  </a:lnTo>
                  <a:lnTo>
                    <a:pt x="6936" y="42201"/>
                  </a:lnTo>
                  <a:lnTo>
                    <a:pt x="7317" y="39195"/>
                  </a:lnTo>
                  <a:lnTo>
                    <a:pt x="7546" y="36137"/>
                  </a:lnTo>
                  <a:lnTo>
                    <a:pt x="7622" y="33029"/>
                  </a:lnTo>
                  <a:lnTo>
                    <a:pt x="7622" y="9739"/>
                  </a:lnTo>
                  <a:lnTo>
                    <a:pt x="57590" y="9739"/>
                  </a:lnTo>
                  <a:lnTo>
                    <a:pt x="57585" y="8812"/>
                  </a:lnTo>
                  <a:lnTo>
                    <a:pt x="57573" y="7893"/>
                  </a:lnTo>
                  <a:lnTo>
                    <a:pt x="57552" y="6982"/>
                  </a:lnTo>
                  <a:lnTo>
                    <a:pt x="57522" y="6080"/>
                  </a:lnTo>
                  <a:lnTo>
                    <a:pt x="57484" y="5187"/>
                  </a:lnTo>
                  <a:lnTo>
                    <a:pt x="57437" y="4302"/>
                  </a:lnTo>
                  <a:lnTo>
                    <a:pt x="57382" y="3425"/>
                  </a:lnTo>
                  <a:lnTo>
                    <a:pt x="57319" y="2557"/>
                  </a:lnTo>
                  <a:lnTo>
                    <a:pt x="57247" y="1698"/>
                  </a:lnTo>
                  <a:lnTo>
                    <a:pt x="57166" y="846"/>
                  </a:lnTo>
                  <a:lnTo>
                    <a:pt x="65635" y="846"/>
                  </a:lnTo>
                  <a:lnTo>
                    <a:pt x="65716" y="1774"/>
                  </a:lnTo>
                  <a:lnTo>
                    <a:pt x="65788" y="2693"/>
                  </a:lnTo>
                  <a:lnTo>
                    <a:pt x="65851" y="3603"/>
                  </a:lnTo>
                  <a:lnTo>
                    <a:pt x="65906" y="4505"/>
                  </a:lnTo>
                  <a:lnTo>
                    <a:pt x="65953" y="5399"/>
                  </a:lnTo>
                  <a:lnTo>
                    <a:pt x="65991" y="6284"/>
                  </a:lnTo>
                  <a:lnTo>
                    <a:pt x="66021" y="7160"/>
                  </a:lnTo>
                  <a:lnTo>
                    <a:pt x="66042" y="8028"/>
                  </a:lnTo>
                  <a:lnTo>
                    <a:pt x="66055" y="8888"/>
                  </a:lnTo>
                  <a:lnTo>
                    <a:pt x="66059" y="9739"/>
                  </a:lnTo>
                  <a:lnTo>
                    <a:pt x="79186" y="9739"/>
                  </a:lnTo>
                  <a:lnTo>
                    <a:pt x="78669" y="9150"/>
                  </a:lnTo>
                  <a:lnTo>
                    <a:pt x="78136" y="8570"/>
                  </a:lnTo>
                  <a:lnTo>
                    <a:pt x="77585" y="7999"/>
                  </a:lnTo>
                  <a:lnTo>
                    <a:pt x="77018" y="7435"/>
                  </a:lnTo>
                  <a:lnTo>
                    <a:pt x="76433" y="6881"/>
                  </a:lnTo>
                  <a:lnTo>
                    <a:pt x="75832" y="6334"/>
                  </a:lnTo>
                  <a:lnTo>
                    <a:pt x="75214" y="5797"/>
                  </a:lnTo>
                  <a:lnTo>
                    <a:pt x="74579" y="5267"/>
                  </a:lnTo>
                  <a:lnTo>
                    <a:pt x="73927" y="4746"/>
                  </a:lnTo>
                  <a:lnTo>
                    <a:pt x="73258" y="4234"/>
                  </a:lnTo>
                  <a:lnTo>
                    <a:pt x="78763" y="0"/>
                  </a:lnTo>
                  <a:lnTo>
                    <a:pt x="79931" y="935"/>
                  </a:lnTo>
                  <a:lnTo>
                    <a:pt x="81066" y="1880"/>
                  </a:lnTo>
                  <a:lnTo>
                    <a:pt x="82167" y="2832"/>
                  </a:lnTo>
                  <a:lnTo>
                    <a:pt x="83234" y="3794"/>
                  </a:lnTo>
                  <a:lnTo>
                    <a:pt x="84267" y="4763"/>
                  </a:lnTo>
                  <a:lnTo>
                    <a:pt x="85267" y="5742"/>
                  </a:lnTo>
                  <a:lnTo>
                    <a:pt x="86232" y="6728"/>
                  </a:lnTo>
                  <a:lnTo>
                    <a:pt x="87164" y="7723"/>
                  </a:lnTo>
                  <a:lnTo>
                    <a:pt x="88062" y="8727"/>
                  </a:lnTo>
                  <a:lnTo>
                    <a:pt x="88925" y="97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8481421" y="2016973"/>
              <a:ext cx="38534" cy="7198"/>
            </a:xfrm>
            <a:custGeom>
              <a:avLst/>
              <a:pathLst>
                <a:path w="38534" h="7198">
                  <a:moveTo>
                    <a:pt x="0" y="0"/>
                  </a:moveTo>
                  <a:lnTo>
                    <a:pt x="38534" y="0"/>
                  </a:lnTo>
                  <a:lnTo>
                    <a:pt x="38534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8483538" y="2030523"/>
              <a:ext cx="33453" cy="22866"/>
            </a:xfrm>
            <a:custGeom>
              <a:avLst/>
              <a:pathLst>
                <a:path w="33453" h="22866">
                  <a:moveTo>
                    <a:pt x="0" y="0"/>
                  </a:moveTo>
                  <a:lnTo>
                    <a:pt x="33453" y="0"/>
                  </a:lnTo>
                  <a:lnTo>
                    <a:pt x="33453" y="22866"/>
                  </a:lnTo>
                  <a:lnTo>
                    <a:pt x="0" y="228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8491161" y="2037722"/>
              <a:ext cx="18208" cy="8469"/>
            </a:xfrm>
            <a:custGeom>
              <a:avLst/>
              <a:pathLst>
                <a:path w="18208" h="8469">
                  <a:moveTo>
                    <a:pt x="0" y="8469"/>
                  </a:moveTo>
                  <a:lnTo>
                    <a:pt x="18208" y="8469"/>
                  </a:lnTo>
                  <a:lnTo>
                    <a:pt x="18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8581357" y="1993259"/>
              <a:ext cx="19902" cy="16514"/>
            </a:xfrm>
            <a:custGeom>
              <a:avLst/>
              <a:pathLst>
                <a:path w="19902" h="16514">
                  <a:moveTo>
                    <a:pt x="3387" y="0"/>
                  </a:moveTo>
                  <a:lnTo>
                    <a:pt x="5153" y="774"/>
                  </a:lnTo>
                  <a:lnTo>
                    <a:pt x="6893" y="1575"/>
                  </a:lnTo>
                  <a:lnTo>
                    <a:pt x="8608" y="2401"/>
                  </a:lnTo>
                  <a:lnTo>
                    <a:pt x="10298" y="3252"/>
                  </a:lnTo>
                  <a:lnTo>
                    <a:pt x="11962" y="4128"/>
                  </a:lnTo>
                  <a:lnTo>
                    <a:pt x="13601" y="5030"/>
                  </a:lnTo>
                  <a:lnTo>
                    <a:pt x="15214" y="5958"/>
                  </a:lnTo>
                  <a:lnTo>
                    <a:pt x="16802" y="6910"/>
                  </a:lnTo>
                  <a:lnTo>
                    <a:pt x="18365" y="7889"/>
                  </a:lnTo>
                  <a:lnTo>
                    <a:pt x="19902" y="8892"/>
                  </a:lnTo>
                  <a:lnTo>
                    <a:pt x="16514" y="16514"/>
                  </a:lnTo>
                  <a:lnTo>
                    <a:pt x="14825" y="15274"/>
                  </a:lnTo>
                  <a:lnTo>
                    <a:pt x="13144" y="14092"/>
                  </a:lnTo>
                  <a:lnTo>
                    <a:pt x="11471" y="12970"/>
                  </a:lnTo>
                  <a:lnTo>
                    <a:pt x="9807" y="11907"/>
                  </a:lnTo>
                  <a:lnTo>
                    <a:pt x="8151" y="10904"/>
                  </a:lnTo>
                  <a:lnTo>
                    <a:pt x="6504" y="9959"/>
                  </a:lnTo>
                  <a:lnTo>
                    <a:pt x="4865" y="9074"/>
                  </a:lnTo>
                  <a:lnTo>
                    <a:pt x="3235" y="8248"/>
                  </a:lnTo>
                  <a:lnTo>
                    <a:pt x="1613" y="7482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8573311" y="2008080"/>
              <a:ext cx="18632" cy="16091"/>
            </a:xfrm>
            <a:custGeom>
              <a:avLst/>
              <a:pathLst>
                <a:path w="18632" h="16091">
                  <a:moveTo>
                    <a:pt x="3387" y="0"/>
                  </a:moveTo>
                  <a:lnTo>
                    <a:pt x="4988" y="690"/>
                  </a:lnTo>
                  <a:lnTo>
                    <a:pt x="6572" y="1405"/>
                  </a:lnTo>
                  <a:lnTo>
                    <a:pt x="8138" y="2146"/>
                  </a:lnTo>
                  <a:lnTo>
                    <a:pt x="9688" y="2913"/>
                  </a:lnTo>
                  <a:lnTo>
                    <a:pt x="11221" y="3705"/>
                  </a:lnTo>
                  <a:lnTo>
                    <a:pt x="12737" y="4522"/>
                  </a:lnTo>
                  <a:lnTo>
                    <a:pt x="14236" y="5365"/>
                  </a:lnTo>
                  <a:lnTo>
                    <a:pt x="15718" y="6233"/>
                  </a:lnTo>
                  <a:lnTo>
                    <a:pt x="17183" y="7126"/>
                  </a:lnTo>
                  <a:lnTo>
                    <a:pt x="18632" y="8045"/>
                  </a:lnTo>
                  <a:lnTo>
                    <a:pt x="14820" y="16091"/>
                  </a:lnTo>
                  <a:lnTo>
                    <a:pt x="13377" y="14854"/>
                  </a:lnTo>
                  <a:lnTo>
                    <a:pt x="11924" y="13686"/>
                  </a:lnTo>
                  <a:lnTo>
                    <a:pt x="10463" y="12585"/>
                  </a:lnTo>
                  <a:lnTo>
                    <a:pt x="8994" y="11551"/>
                  </a:lnTo>
                  <a:lnTo>
                    <a:pt x="7516" y="10586"/>
                  </a:lnTo>
                  <a:lnTo>
                    <a:pt x="6030" y="9688"/>
                  </a:lnTo>
                  <a:lnTo>
                    <a:pt x="4535" y="8858"/>
                  </a:lnTo>
                  <a:lnTo>
                    <a:pt x="3031" y="8096"/>
                  </a:lnTo>
                  <a:lnTo>
                    <a:pt x="1520" y="7402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8575852" y="2022054"/>
              <a:ext cx="26254" cy="25830"/>
            </a:xfrm>
            <a:custGeom>
              <a:avLst/>
              <a:pathLst>
                <a:path w="26254" h="25830">
                  <a:moveTo>
                    <a:pt x="20325" y="0"/>
                  </a:moveTo>
                  <a:lnTo>
                    <a:pt x="26254" y="4234"/>
                  </a:lnTo>
                  <a:lnTo>
                    <a:pt x="24602" y="6508"/>
                  </a:lnTo>
                  <a:lnTo>
                    <a:pt x="22866" y="8757"/>
                  </a:lnTo>
                  <a:lnTo>
                    <a:pt x="21045" y="10980"/>
                  </a:lnTo>
                  <a:lnTo>
                    <a:pt x="19140" y="13177"/>
                  </a:lnTo>
                  <a:lnTo>
                    <a:pt x="17150" y="15350"/>
                  </a:lnTo>
                  <a:lnTo>
                    <a:pt x="15075" y="17497"/>
                  </a:lnTo>
                  <a:lnTo>
                    <a:pt x="12915" y="19618"/>
                  </a:lnTo>
                  <a:lnTo>
                    <a:pt x="10671" y="21714"/>
                  </a:lnTo>
                  <a:lnTo>
                    <a:pt x="8342" y="23785"/>
                  </a:lnTo>
                  <a:lnTo>
                    <a:pt x="5928" y="25830"/>
                  </a:lnTo>
                  <a:lnTo>
                    <a:pt x="0" y="19902"/>
                  </a:lnTo>
                  <a:lnTo>
                    <a:pt x="2413" y="17874"/>
                  </a:lnTo>
                  <a:lnTo>
                    <a:pt x="4742" y="15854"/>
                  </a:lnTo>
                  <a:lnTo>
                    <a:pt x="6987" y="13842"/>
                  </a:lnTo>
                  <a:lnTo>
                    <a:pt x="9146" y="11839"/>
                  </a:lnTo>
                  <a:lnTo>
                    <a:pt x="11221" y="9845"/>
                  </a:lnTo>
                  <a:lnTo>
                    <a:pt x="13211" y="7859"/>
                  </a:lnTo>
                  <a:lnTo>
                    <a:pt x="15117" y="5881"/>
                  </a:lnTo>
                  <a:lnTo>
                    <a:pt x="16938" y="3912"/>
                  </a:lnTo>
                  <a:lnTo>
                    <a:pt x="18674" y="19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8598295" y="1993259"/>
              <a:ext cx="69023" cy="52508"/>
            </a:xfrm>
            <a:custGeom>
              <a:avLst/>
              <a:pathLst>
                <a:path w="69023" h="52508">
                  <a:moveTo>
                    <a:pt x="22019" y="0"/>
                  </a:moveTo>
                  <a:lnTo>
                    <a:pt x="30065" y="0"/>
                  </a:lnTo>
                  <a:lnTo>
                    <a:pt x="30065" y="11009"/>
                  </a:lnTo>
                  <a:lnTo>
                    <a:pt x="50391" y="11009"/>
                  </a:lnTo>
                  <a:lnTo>
                    <a:pt x="50391" y="39381"/>
                  </a:lnTo>
                  <a:lnTo>
                    <a:pt x="50442" y="39864"/>
                  </a:lnTo>
                  <a:lnTo>
                    <a:pt x="50594" y="40296"/>
                  </a:lnTo>
                  <a:lnTo>
                    <a:pt x="50848" y="40677"/>
                  </a:lnTo>
                  <a:lnTo>
                    <a:pt x="51204" y="41007"/>
                  </a:lnTo>
                  <a:lnTo>
                    <a:pt x="51661" y="41287"/>
                  </a:lnTo>
                  <a:lnTo>
                    <a:pt x="52220" y="41515"/>
                  </a:lnTo>
                  <a:lnTo>
                    <a:pt x="52881" y="41693"/>
                  </a:lnTo>
                  <a:lnTo>
                    <a:pt x="53643" y="41820"/>
                  </a:lnTo>
                  <a:lnTo>
                    <a:pt x="54507" y="41896"/>
                  </a:lnTo>
                  <a:lnTo>
                    <a:pt x="55472" y="41922"/>
                  </a:lnTo>
                  <a:lnTo>
                    <a:pt x="56127" y="41903"/>
                  </a:lnTo>
                  <a:lnTo>
                    <a:pt x="56734" y="41846"/>
                  </a:lnTo>
                  <a:lnTo>
                    <a:pt x="57295" y="41750"/>
                  </a:lnTo>
                  <a:lnTo>
                    <a:pt x="57810" y="41617"/>
                  </a:lnTo>
                  <a:lnTo>
                    <a:pt x="58278" y="41445"/>
                  </a:lnTo>
                  <a:lnTo>
                    <a:pt x="58699" y="41236"/>
                  </a:lnTo>
                  <a:lnTo>
                    <a:pt x="59074" y="40988"/>
                  </a:lnTo>
                  <a:lnTo>
                    <a:pt x="59402" y="40702"/>
                  </a:lnTo>
                  <a:lnTo>
                    <a:pt x="59684" y="40378"/>
                  </a:lnTo>
                  <a:lnTo>
                    <a:pt x="59919" y="40016"/>
                  </a:lnTo>
                  <a:lnTo>
                    <a:pt x="60124" y="39574"/>
                  </a:lnTo>
                  <a:lnTo>
                    <a:pt x="60317" y="39008"/>
                  </a:lnTo>
                  <a:lnTo>
                    <a:pt x="60497" y="38320"/>
                  </a:lnTo>
                  <a:lnTo>
                    <a:pt x="60664" y="37509"/>
                  </a:lnTo>
                  <a:lnTo>
                    <a:pt x="60819" y="36576"/>
                  </a:lnTo>
                  <a:lnTo>
                    <a:pt x="60960" y="35519"/>
                  </a:lnTo>
                  <a:lnTo>
                    <a:pt x="61090" y="34340"/>
                  </a:lnTo>
                  <a:lnTo>
                    <a:pt x="61206" y="33038"/>
                  </a:lnTo>
                  <a:lnTo>
                    <a:pt x="61310" y="31613"/>
                  </a:lnTo>
                  <a:lnTo>
                    <a:pt x="61401" y="30065"/>
                  </a:lnTo>
                  <a:lnTo>
                    <a:pt x="69023" y="31759"/>
                  </a:lnTo>
                  <a:lnTo>
                    <a:pt x="68835" y="33963"/>
                  </a:lnTo>
                  <a:lnTo>
                    <a:pt x="68608" y="36002"/>
                  </a:lnTo>
                  <a:lnTo>
                    <a:pt x="68343" y="37876"/>
                  </a:lnTo>
                  <a:lnTo>
                    <a:pt x="68041" y="39584"/>
                  </a:lnTo>
                  <a:lnTo>
                    <a:pt x="67700" y="41128"/>
                  </a:lnTo>
                  <a:lnTo>
                    <a:pt x="67321" y="42506"/>
                  </a:lnTo>
                  <a:lnTo>
                    <a:pt x="66904" y="43719"/>
                  </a:lnTo>
                  <a:lnTo>
                    <a:pt x="66448" y="44767"/>
                  </a:lnTo>
                  <a:lnTo>
                    <a:pt x="65955" y="45650"/>
                  </a:lnTo>
                  <a:lnTo>
                    <a:pt x="65424" y="46368"/>
                  </a:lnTo>
                  <a:lnTo>
                    <a:pt x="64833" y="46971"/>
                  </a:lnTo>
                  <a:lnTo>
                    <a:pt x="64162" y="47511"/>
                  </a:lnTo>
                  <a:lnTo>
                    <a:pt x="63410" y="47988"/>
                  </a:lnTo>
                  <a:lnTo>
                    <a:pt x="62578" y="48401"/>
                  </a:lnTo>
                  <a:lnTo>
                    <a:pt x="61665" y="48750"/>
                  </a:lnTo>
                  <a:lnTo>
                    <a:pt x="60672" y="49036"/>
                  </a:lnTo>
                  <a:lnTo>
                    <a:pt x="59599" y="49258"/>
                  </a:lnTo>
                  <a:lnTo>
                    <a:pt x="58445" y="49417"/>
                  </a:lnTo>
                  <a:lnTo>
                    <a:pt x="57211" y="49512"/>
                  </a:lnTo>
                  <a:lnTo>
                    <a:pt x="55896" y="49544"/>
                  </a:lnTo>
                  <a:lnTo>
                    <a:pt x="54340" y="49529"/>
                  </a:lnTo>
                  <a:lnTo>
                    <a:pt x="52889" y="49485"/>
                  </a:lnTo>
                  <a:lnTo>
                    <a:pt x="51545" y="49411"/>
                  </a:lnTo>
                  <a:lnTo>
                    <a:pt x="50306" y="49307"/>
                  </a:lnTo>
                  <a:lnTo>
                    <a:pt x="49173" y="49173"/>
                  </a:lnTo>
                  <a:lnTo>
                    <a:pt x="48147" y="49010"/>
                  </a:lnTo>
                  <a:lnTo>
                    <a:pt x="47226" y="48818"/>
                  </a:lnTo>
                  <a:lnTo>
                    <a:pt x="46410" y="48595"/>
                  </a:lnTo>
                  <a:lnTo>
                    <a:pt x="45701" y="48343"/>
                  </a:lnTo>
                  <a:lnTo>
                    <a:pt x="45098" y="48062"/>
                  </a:lnTo>
                  <a:lnTo>
                    <a:pt x="44575" y="47746"/>
                  </a:lnTo>
                  <a:lnTo>
                    <a:pt x="44107" y="47393"/>
                  </a:lnTo>
                  <a:lnTo>
                    <a:pt x="43694" y="47001"/>
                  </a:lnTo>
                  <a:lnTo>
                    <a:pt x="43336" y="46571"/>
                  </a:lnTo>
                  <a:lnTo>
                    <a:pt x="43033" y="46103"/>
                  </a:lnTo>
                  <a:lnTo>
                    <a:pt x="42786" y="45597"/>
                  </a:lnTo>
                  <a:lnTo>
                    <a:pt x="42593" y="45053"/>
                  </a:lnTo>
                  <a:lnTo>
                    <a:pt x="42455" y="44471"/>
                  </a:lnTo>
                  <a:lnTo>
                    <a:pt x="42373" y="43851"/>
                  </a:lnTo>
                  <a:lnTo>
                    <a:pt x="42345" y="43192"/>
                  </a:lnTo>
                  <a:lnTo>
                    <a:pt x="42345" y="18632"/>
                  </a:lnTo>
                  <a:lnTo>
                    <a:pt x="29641" y="18632"/>
                  </a:lnTo>
                  <a:lnTo>
                    <a:pt x="29006" y="23239"/>
                  </a:lnTo>
                  <a:lnTo>
                    <a:pt x="27948" y="27575"/>
                  </a:lnTo>
                  <a:lnTo>
                    <a:pt x="26466" y="31640"/>
                  </a:lnTo>
                  <a:lnTo>
                    <a:pt x="24560" y="35434"/>
                  </a:lnTo>
                  <a:lnTo>
                    <a:pt x="22231" y="38958"/>
                  </a:lnTo>
                  <a:lnTo>
                    <a:pt x="19479" y="42210"/>
                  </a:lnTo>
                  <a:lnTo>
                    <a:pt x="16303" y="45191"/>
                  </a:lnTo>
                  <a:lnTo>
                    <a:pt x="12703" y="47901"/>
                  </a:lnTo>
                  <a:lnTo>
                    <a:pt x="8680" y="50340"/>
                  </a:lnTo>
                  <a:lnTo>
                    <a:pt x="4234" y="52508"/>
                  </a:lnTo>
                  <a:lnTo>
                    <a:pt x="0" y="45309"/>
                  </a:lnTo>
                  <a:lnTo>
                    <a:pt x="3641" y="43518"/>
                  </a:lnTo>
                  <a:lnTo>
                    <a:pt x="6944" y="41532"/>
                  </a:lnTo>
                  <a:lnTo>
                    <a:pt x="9908" y="39351"/>
                  </a:lnTo>
                  <a:lnTo>
                    <a:pt x="12534" y="36976"/>
                  </a:lnTo>
                  <a:lnTo>
                    <a:pt x="14820" y="34405"/>
                  </a:lnTo>
                  <a:lnTo>
                    <a:pt x="16768" y="31640"/>
                  </a:lnTo>
                  <a:lnTo>
                    <a:pt x="18378" y="28680"/>
                  </a:lnTo>
                  <a:lnTo>
                    <a:pt x="19648" y="25525"/>
                  </a:lnTo>
                  <a:lnTo>
                    <a:pt x="20580" y="22176"/>
                  </a:lnTo>
                  <a:lnTo>
                    <a:pt x="21172" y="18632"/>
                  </a:lnTo>
                  <a:lnTo>
                    <a:pt x="5928" y="18632"/>
                  </a:lnTo>
                  <a:lnTo>
                    <a:pt x="5928" y="11009"/>
                  </a:lnTo>
                  <a:lnTo>
                    <a:pt x="22019" y="110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8570347" y="2042380"/>
              <a:ext cx="98242" cy="49121"/>
            </a:xfrm>
            <a:custGeom>
              <a:avLst/>
              <a:pathLst>
                <a:path w="98242" h="49121">
                  <a:moveTo>
                    <a:pt x="2117" y="8045"/>
                  </a:moveTo>
                  <a:lnTo>
                    <a:pt x="44462" y="8045"/>
                  </a:lnTo>
                  <a:lnTo>
                    <a:pt x="44462" y="0"/>
                  </a:lnTo>
                  <a:lnTo>
                    <a:pt x="52932" y="0"/>
                  </a:lnTo>
                  <a:lnTo>
                    <a:pt x="52932" y="8045"/>
                  </a:lnTo>
                  <a:lnTo>
                    <a:pt x="95701" y="8045"/>
                  </a:lnTo>
                  <a:lnTo>
                    <a:pt x="95701" y="15667"/>
                  </a:lnTo>
                  <a:lnTo>
                    <a:pt x="58860" y="15667"/>
                  </a:lnTo>
                  <a:lnTo>
                    <a:pt x="62074" y="18471"/>
                  </a:lnTo>
                  <a:lnTo>
                    <a:pt x="65449" y="21122"/>
                  </a:lnTo>
                  <a:lnTo>
                    <a:pt x="68985" y="23620"/>
                  </a:lnTo>
                  <a:lnTo>
                    <a:pt x="72682" y="25966"/>
                  </a:lnTo>
                  <a:lnTo>
                    <a:pt x="76539" y="28159"/>
                  </a:lnTo>
                  <a:lnTo>
                    <a:pt x="80558" y="30200"/>
                  </a:lnTo>
                  <a:lnTo>
                    <a:pt x="84737" y="32089"/>
                  </a:lnTo>
                  <a:lnTo>
                    <a:pt x="89078" y="33825"/>
                  </a:lnTo>
                  <a:lnTo>
                    <a:pt x="93579" y="35409"/>
                  </a:lnTo>
                  <a:lnTo>
                    <a:pt x="98242" y="36840"/>
                  </a:lnTo>
                  <a:lnTo>
                    <a:pt x="93584" y="45733"/>
                  </a:lnTo>
                  <a:lnTo>
                    <a:pt x="88604" y="43785"/>
                  </a:lnTo>
                  <a:lnTo>
                    <a:pt x="83827" y="41668"/>
                  </a:lnTo>
                  <a:lnTo>
                    <a:pt x="79254" y="39381"/>
                  </a:lnTo>
                  <a:lnTo>
                    <a:pt x="74884" y="36925"/>
                  </a:lnTo>
                  <a:lnTo>
                    <a:pt x="70717" y="34300"/>
                  </a:lnTo>
                  <a:lnTo>
                    <a:pt x="66753" y="31505"/>
                  </a:lnTo>
                  <a:lnTo>
                    <a:pt x="62993" y="28541"/>
                  </a:lnTo>
                  <a:lnTo>
                    <a:pt x="59436" y="25407"/>
                  </a:lnTo>
                  <a:lnTo>
                    <a:pt x="56082" y="22104"/>
                  </a:lnTo>
                  <a:lnTo>
                    <a:pt x="52932" y="18632"/>
                  </a:lnTo>
                  <a:lnTo>
                    <a:pt x="52932" y="49121"/>
                  </a:lnTo>
                  <a:lnTo>
                    <a:pt x="44462" y="49121"/>
                  </a:lnTo>
                  <a:lnTo>
                    <a:pt x="44462" y="18632"/>
                  </a:lnTo>
                  <a:lnTo>
                    <a:pt x="41481" y="21871"/>
                  </a:lnTo>
                  <a:lnTo>
                    <a:pt x="38297" y="24983"/>
                  </a:lnTo>
                  <a:lnTo>
                    <a:pt x="34909" y="27969"/>
                  </a:lnTo>
                  <a:lnTo>
                    <a:pt x="31318" y="30827"/>
                  </a:lnTo>
                  <a:lnTo>
                    <a:pt x="27524" y="33558"/>
                  </a:lnTo>
                  <a:lnTo>
                    <a:pt x="23527" y="36163"/>
                  </a:lnTo>
                  <a:lnTo>
                    <a:pt x="19326" y="38640"/>
                  </a:lnTo>
                  <a:lnTo>
                    <a:pt x="14922" y="40990"/>
                  </a:lnTo>
                  <a:lnTo>
                    <a:pt x="10315" y="43213"/>
                  </a:lnTo>
                  <a:lnTo>
                    <a:pt x="5504" y="45309"/>
                  </a:lnTo>
                  <a:lnTo>
                    <a:pt x="0" y="38111"/>
                  </a:lnTo>
                  <a:lnTo>
                    <a:pt x="4573" y="36362"/>
                  </a:lnTo>
                  <a:lnTo>
                    <a:pt x="8977" y="34503"/>
                  </a:lnTo>
                  <a:lnTo>
                    <a:pt x="13211" y="32534"/>
                  </a:lnTo>
                  <a:lnTo>
                    <a:pt x="17277" y="30455"/>
                  </a:lnTo>
                  <a:lnTo>
                    <a:pt x="21172" y="28265"/>
                  </a:lnTo>
                  <a:lnTo>
                    <a:pt x="24899" y="25966"/>
                  </a:lnTo>
                  <a:lnTo>
                    <a:pt x="28456" y="23556"/>
                  </a:lnTo>
                  <a:lnTo>
                    <a:pt x="31843" y="21037"/>
                  </a:lnTo>
                  <a:lnTo>
                    <a:pt x="35062" y="18407"/>
                  </a:lnTo>
                  <a:lnTo>
                    <a:pt x="38111" y="15667"/>
                  </a:lnTo>
                  <a:lnTo>
                    <a:pt x="2117" y="156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668964" y="2773837"/>
              <a:ext cx="97818" cy="97818"/>
            </a:xfrm>
            <a:custGeom>
              <a:avLst/>
              <a:pathLst>
                <a:path w="97818" h="97818">
                  <a:moveTo>
                    <a:pt x="28795" y="0"/>
                  </a:moveTo>
                  <a:lnTo>
                    <a:pt x="37687" y="2964"/>
                  </a:lnTo>
                  <a:lnTo>
                    <a:pt x="33029" y="9316"/>
                  </a:lnTo>
                  <a:lnTo>
                    <a:pt x="71140" y="9316"/>
                  </a:lnTo>
                  <a:lnTo>
                    <a:pt x="71140" y="16514"/>
                  </a:lnTo>
                  <a:lnTo>
                    <a:pt x="70374" y="17857"/>
                  </a:lnTo>
                  <a:lnTo>
                    <a:pt x="69599" y="19174"/>
                  </a:lnTo>
                  <a:lnTo>
                    <a:pt x="68816" y="20465"/>
                  </a:lnTo>
                  <a:lnTo>
                    <a:pt x="68024" y="21731"/>
                  </a:lnTo>
                  <a:lnTo>
                    <a:pt x="67223" y="22972"/>
                  </a:lnTo>
                  <a:lnTo>
                    <a:pt x="66415" y="24187"/>
                  </a:lnTo>
                  <a:lnTo>
                    <a:pt x="65597" y="25377"/>
                  </a:lnTo>
                  <a:lnTo>
                    <a:pt x="64771" y="26542"/>
                  </a:lnTo>
                  <a:lnTo>
                    <a:pt x="63937" y="27681"/>
                  </a:lnTo>
                  <a:lnTo>
                    <a:pt x="63095" y="28795"/>
                  </a:lnTo>
                  <a:lnTo>
                    <a:pt x="87655" y="28795"/>
                  </a:lnTo>
                  <a:lnTo>
                    <a:pt x="87655" y="62671"/>
                  </a:lnTo>
                  <a:lnTo>
                    <a:pt x="60554" y="62671"/>
                  </a:lnTo>
                  <a:lnTo>
                    <a:pt x="60554" y="85538"/>
                  </a:lnTo>
                  <a:lnTo>
                    <a:pt x="60573" y="85868"/>
                  </a:lnTo>
                  <a:lnTo>
                    <a:pt x="60630" y="86181"/>
                  </a:lnTo>
                  <a:lnTo>
                    <a:pt x="60725" y="86478"/>
                  </a:lnTo>
                  <a:lnTo>
                    <a:pt x="60859" y="86757"/>
                  </a:lnTo>
                  <a:lnTo>
                    <a:pt x="61030" y="87020"/>
                  </a:lnTo>
                  <a:lnTo>
                    <a:pt x="61240" y="87266"/>
                  </a:lnTo>
                  <a:lnTo>
                    <a:pt x="61488" y="87494"/>
                  </a:lnTo>
                  <a:lnTo>
                    <a:pt x="61773" y="87706"/>
                  </a:lnTo>
                  <a:lnTo>
                    <a:pt x="62097" y="87901"/>
                  </a:lnTo>
                  <a:lnTo>
                    <a:pt x="62459" y="88079"/>
                  </a:lnTo>
                  <a:lnTo>
                    <a:pt x="62898" y="88239"/>
                  </a:lnTo>
                  <a:lnTo>
                    <a:pt x="63450" y="88383"/>
                  </a:lnTo>
                  <a:lnTo>
                    <a:pt x="64117" y="88510"/>
                  </a:lnTo>
                  <a:lnTo>
                    <a:pt x="64899" y="88621"/>
                  </a:lnTo>
                  <a:lnTo>
                    <a:pt x="65794" y="88714"/>
                  </a:lnTo>
                  <a:lnTo>
                    <a:pt x="66804" y="88790"/>
                  </a:lnTo>
                  <a:lnTo>
                    <a:pt x="67928" y="88849"/>
                  </a:lnTo>
                  <a:lnTo>
                    <a:pt x="69167" y="88892"/>
                  </a:lnTo>
                  <a:lnTo>
                    <a:pt x="70520" y="88917"/>
                  </a:lnTo>
                  <a:lnTo>
                    <a:pt x="71987" y="88925"/>
                  </a:lnTo>
                  <a:lnTo>
                    <a:pt x="74342" y="88906"/>
                  </a:lnTo>
                  <a:lnTo>
                    <a:pt x="76493" y="88849"/>
                  </a:lnTo>
                  <a:lnTo>
                    <a:pt x="78441" y="88754"/>
                  </a:lnTo>
                  <a:lnTo>
                    <a:pt x="80185" y="88621"/>
                  </a:lnTo>
                  <a:lnTo>
                    <a:pt x="81727" y="88449"/>
                  </a:lnTo>
                  <a:lnTo>
                    <a:pt x="83065" y="88239"/>
                  </a:lnTo>
                  <a:lnTo>
                    <a:pt x="84200" y="87992"/>
                  </a:lnTo>
                  <a:lnTo>
                    <a:pt x="85131" y="87706"/>
                  </a:lnTo>
                  <a:lnTo>
                    <a:pt x="85860" y="87382"/>
                  </a:lnTo>
                  <a:lnTo>
                    <a:pt x="86385" y="87020"/>
                  </a:lnTo>
                  <a:lnTo>
                    <a:pt x="86791" y="86552"/>
                  </a:lnTo>
                  <a:lnTo>
                    <a:pt x="87164" y="85910"/>
                  </a:lnTo>
                  <a:lnTo>
                    <a:pt x="87503" y="85095"/>
                  </a:lnTo>
                  <a:lnTo>
                    <a:pt x="87808" y="84107"/>
                  </a:lnTo>
                  <a:lnTo>
                    <a:pt x="88079" y="82944"/>
                  </a:lnTo>
                  <a:lnTo>
                    <a:pt x="88316" y="81608"/>
                  </a:lnTo>
                  <a:lnTo>
                    <a:pt x="88519" y="80099"/>
                  </a:lnTo>
                  <a:lnTo>
                    <a:pt x="88688" y="78415"/>
                  </a:lnTo>
                  <a:lnTo>
                    <a:pt x="88824" y="76558"/>
                  </a:lnTo>
                  <a:lnTo>
                    <a:pt x="88925" y="74528"/>
                  </a:lnTo>
                  <a:lnTo>
                    <a:pt x="97818" y="77069"/>
                  </a:lnTo>
                  <a:lnTo>
                    <a:pt x="97619" y="79677"/>
                  </a:lnTo>
                  <a:lnTo>
                    <a:pt x="97361" y="82082"/>
                  </a:lnTo>
                  <a:lnTo>
                    <a:pt x="97043" y="84284"/>
                  </a:lnTo>
                  <a:lnTo>
                    <a:pt x="96666" y="86283"/>
                  </a:lnTo>
                  <a:lnTo>
                    <a:pt x="96230" y="88079"/>
                  </a:lnTo>
                  <a:lnTo>
                    <a:pt x="95735" y="89671"/>
                  </a:lnTo>
                  <a:lnTo>
                    <a:pt x="95180" y="91060"/>
                  </a:lnTo>
                  <a:lnTo>
                    <a:pt x="94566" y="92245"/>
                  </a:lnTo>
                  <a:lnTo>
                    <a:pt x="93893" y="93228"/>
                  </a:lnTo>
                  <a:lnTo>
                    <a:pt x="93160" y="94007"/>
                  </a:lnTo>
                  <a:lnTo>
                    <a:pt x="92262" y="94570"/>
                  </a:lnTo>
                  <a:lnTo>
                    <a:pt x="91094" y="95074"/>
                  </a:lnTo>
                  <a:lnTo>
                    <a:pt x="89654" y="95519"/>
                  </a:lnTo>
                  <a:lnTo>
                    <a:pt x="87943" y="95904"/>
                  </a:lnTo>
                  <a:lnTo>
                    <a:pt x="85961" y="96230"/>
                  </a:lnTo>
                  <a:lnTo>
                    <a:pt x="83708" y="96497"/>
                  </a:lnTo>
                  <a:lnTo>
                    <a:pt x="81185" y="96704"/>
                  </a:lnTo>
                  <a:lnTo>
                    <a:pt x="78390" y="96853"/>
                  </a:lnTo>
                  <a:lnTo>
                    <a:pt x="75324" y="96942"/>
                  </a:lnTo>
                  <a:lnTo>
                    <a:pt x="71987" y="96971"/>
                  </a:lnTo>
                  <a:lnTo>
                    <a:pt x="69616" y="96952"/>
                  </a:lnTo>
                  <a:lnTo>
                    <a:pt x="67414" y="96895"/>
                  </a:lnTo>
                  <a:lnTo>
                    <a:pt x="65381" y="96800"/>
                  </a:lnTo>
                  <a:lnTo>
                    <a:pt x="63518" y="96666"/>
                  </a:lnTo>
                  <a:lnTo>
                    <a:pt x="61824" y="96495"/>
                  </a:lnTo>
                  <a:lnTo>
                    <a:pt x="60300" y="96285"/>
                  </a:lnTo>
                  <a:lnTo>
                    <a:pt x="58945" y="96037"/>
                  </a:lnTo>
                  <a:lnTo>
                    <a:pt x="57759" y="95752"/>
                  </a:lnTo>
                  <a:lnTo>
                    <a:pt x="56743" y="95428"/>
                  </a:lnTo>
                  <a:lnTo>
                    <a:pt x="55896" y="95066"/>
                  </a:lnTo>
                  <a:lnTo>
                    <a:pt x="55172" y="94657"/>
                  </a:lnTo>
                  <a:lnTo>
                    <a:pt x="54524" y="94193"/>
                  </a:lnTo>
                  <a:lnTo>
                    <a:pt x="53952" y="93675"/>
                  </a:lnTo>
                  <a:lnTo>
                    <a:pt x="53457" y="93101"/>
                  </a:lnTo>
                  <a:lnTo>
                    <a:pt x="53037" y="92472"/>
                  </a:lnTo>
                  <a:lnTo>
                    <a:pt x="52694" y="91788"/>
                  </a:lnTo>
                  <a:lnTo>
                    <a:pt x="52428" y="91049"/>
                  </a:lnTo>
                  <a:lnTo>
                    <a:pt x="52237" y="90255"/>
                  </a:lnTo>
                  <a:lnTo>
                    <a:pt x="52123" y="89406"/>
                  </a:lnTo>
                  <a:lnTo>
                    <a:pt x="52085" y="88502"/>
                  </a:lnTo>
                  <a:lnTo>
                    <a:pt x="52085" y="62671"/>
                  </a:lnTo>
                  <a:lnTo>
                    <a:pt x="49544" y="62671"/>
                  </a:lnTo>
                  <a:lnTo>
                    <a:pt x="48701" y="65030"/>
                  </a:lnTo>
                  <a:lnTo>
                    <a:pt x="47698" y="67363"/>
                  </a:lnTo>
                  <a:lnTo>
                    <a:pt x="46533" y="69671"/>
                  </a:lnTo>
                  <a:lnTo>
                    <a:pt x="45208" y="71953"/>
                  </a:lnTo>
                  <a:lnTo>
                    <a:pt x="43721" y="74210"/>
                  </a:lnTo>
                  <a:lnTo>
                    <a:pt x="42074" y="76442"/>
                  </a:lnTo>
                  <a:lnTo>
                    <a:pt x="40266" y="78648"/>
                  </a:lnTo>
                  <a:lnTo>
                    <a:pt x="38297" y="80829"/>
                  </a:lnTo>
                  <a:lnTo>
                    <a:pt x="36167" y="82984"/>
                  </a:lnTo>
                  <a:lnTo>
                    <a:pt x="33876" y="85114"/>
                  </a:lnTo>
                  <a:lnTo>
                    <a:pt x="31869" y="86842"/>
                  </a:lnTo>
                  <a:lnTo>
                    <a:pt x="29743" y="88468"/>
                  </a:lnTo>
                  <a:lnTo>
                    <a:pt x="27499" y="89993"/>
                  </a:lnTo>
                  <a:lnTo>
                    <a:pt x="25136" y="91415"/>
                  </a:lnTo>
                  <a:lnTo>
                    <a:pt x="22654" y="92737"/>
                  </a:lnTo>
                  <a:lnTo>
                    <a:pt x="20054" y="93956"/>
                  </a:lnTo>
                  <a:lnTo>
                    <a:pt x="17336" y="95074"/>
                  </a:lnTo>
                  <a:lnTo>
                    <a:pt x="14499" y="96090"/>
                  </a:lnTo>
                  <a:lnTo>
                    <a:pt x="11543" y="97005"/>
                  </a:lnTo>
                  <a:lnTo>
                    <a:pt x="8469" y="97818"/>
                  </a:lnTo>
                  <a:lnTo>
                    <a:pt x="2964" y="89772"/>
                  </a:lnTo>
                  <a:lnTo>
                    <a:pt x="8054" y="88282"/>
                  </a:lnTo>
                  <a:lnTo>
                    <a:pt x="12822" y="86520"/>
                  </a:lnTo>
                  <a:lnTo>
                    <a:pt x="17268" y="84488"/>
                  </a:lnTo>
                  <a:lnTo>
                    <a:pt x="21393" y="82184"/>
                  </a:lnTo>
                  <a:lnTo>
                    <a:pt x="25195" y="79609"/>
                  </a:lnTo>
                  <a:lnTo>
                    <a:pt x="28676" y="76764"/>
                  </a:lnTo>
                  <a:lnTo>
                    <a:pt x="31835" y="73647"/>
                  </a:lnTo>
                  <a:lnTo>
                    <a:pt x="34672" y="70259"/>
                  </a:lnTo>
                  <a:lnTo>
                    <a:pt x="37187" y="66601"/>
                  </a:lnTo>
                  <a:lnTo>
                    <a:pt x="39381" y="62671"/>
                  </a:lnTo>
                  <a:lnTo>
                    <a:pt x="14397" y="62671"/>
                  </a:lnTo>
                  <a:lnTo>
                    <a:pt x="14397" y="28795"/>
                  </a:lnTo>
                  <a:lnTo>
                    <a:pt x="52508" y="28795"/>
                  </a:lnTo>
                  <a:lnTo>
                    <a:pt x="53508" y="27685"/>
                  </a:lnTo>
                  <a:lnTo>
                    <a:pt x="54473" y="26559"/>
                  </a:lnTo>
                  <a:lnTo>
                    <a:pt x="55405" y="25415"/>
                  </a:lnTo>
                  <a:lnTo>
                    <a:pt x="56302" y="24255"/>
                  </a:lnTo>
                  <a:lnTo>
                    <a:pt x="57166" y="23078"/>
                  </a:lnTo>
                  <a:lnTo>
                    <a:pt x="57996" y="21884"/>
                  </a:lnTo>
                  <a:lnTo>
                    <a:pt x="58792" y="20673"/>
                  </a:lnTo>
                  <a:lnTo>
                    <a:pt x="59554" y="19445"/>
                  </a:lnTo>
                  <a:lnTo>
                    <a:pt x="60283" y="18200"/>
                  </a:lnTo>
                  <a:lnTo>
                    <a:pt x="60977" y="16938"/>
                  </a:lnTo>
                  <a:lnTo>
                    <a:pt x="26254" y="16938"/>
                  </a:lnTo>
                  <a:lnTo>
                    <a:pt x="24162" y="18920"/>
                  </a:lnTo>
                  <a:lnTo>
                    <a:pt x="22121" y="20800"/>
                  </a:lnTo>
                  <a:lnTo>
                    <a:pt x="20131" y="22578"/>
                  </a:lnTo>
                  <a:lnTo>
                    <a:pt x="18191" y="24255"/>
                  </a:lnTo>
                  <a:lnTo>
                    <a:pt x="16303" y="25830"/>
                  </a:lnTo>
                  <a:lnTo>
                    <a:pt x="14465" y="27304"/>
                  </a:lnTo>
                  <a:lnTo>
                    <a:pt x="12678" y="28676"/>
                  </a:lnTo>
                  <a:lnTo>
                    <a:pt x="10942" y="29946"/>
                  </a:lnTo>
                  <a:lnTo>
                    <a:pt x="9256" y="31115"/>
                  </a:lnTo>
                  <a:lnTo>
                    <a:pt x="7622" y="32182"/>
                  </a:lnTo>
                  <a:lnTo>
                    <a:pt x="0" y="26677"/>
                  </a:lnTo>
                  <a:lnTo>
                    <a:pt x="3794" y="24276"/>
                  </a:lnTo>
                  <a:lnTo>
                    <a:pt x="7385" y="21816"/>
                  </a:lnTo>
                  <a:lnTo>
                    <a:pt x="10772" y="19296"/>
                  </a:lnTo>
                  <a:lnTo>
                    <a:pt x="13957" y="16718"/>
                  </a:lnTo>
                  <a:lnTo>
                    <a:pt x="16938" y="14079"/>
                  </a:lnTo>
                  <a:lnTo>
                    <a:pt x="19716" y="11382"/>
                  </a:lnTo>
                  <a:lnTo>
                    <a:pt x="22290" y="8625"/>
                  </a:lnTo>
                  <a:lnTo>
                    <a:pt x="24662" y="5809"/>
                  </a:lnTo>
                  <a:lnTo>
                    <a:pt x="26830" y="29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6691830" y="2810678"/>
              <a:ext cx="22866" cy="17785"/>
            </a:xfrm>
            <a:custGeom>
              <a:avLst/>
              <a:pathLst>
                <a:path w="22866" h="17785">
                  <a:moveTo>
                    <a:pt x="0" y="17785"/>
                  </a:moveTo>
                  <a:lnTo>
                    <a:pt x="19902" y="17785"/>
                  </a:lnTo>
                  <a:lnTo>
                    <a:pt x="20313" y="16235"/>
                  </a:lnTo>
                  <a:lnTo>
                    <a:pt x="20698" y="14634"/>
                  </a:lnTo>
                  <a:lnTo>
                    <a:pt x="21058" y="12983"/>
                  </a:lnTo>
                  <a:lnTo>
                    <a:pt x="21393" y="11280"/>
                  </a:lnTo>
                  <a:lnTo>
                    <a:pt x="21702" y="9527"/>
                  </a:lnTo>
                  <a:lnTo>
                    <a:pt x="21985" y="7723"/>
                  </a:lnTo>
                  <a:lnTo>
                    <a:pt x="22244" y="5869"/>
                  </a:lnTo>
                  <a:lnTo>
                    <a:pt x="22477" y="3963"/>
                  </a:lnTo>
                  <a:lnTo>
                    <a:pt x="22684" y="2007"/>
                  </a:lnTo>
                  <a:lnTo>
                    <a:pt x="228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721049" y="2810678"/>
              <a:ext cx="27101" cy="17785"/>
            </a:xfrm>
            <a:custGeom>
              <a:avLst/>
              <a:pathLst>
                <a:path w="27101" h="17785">
                  <a:moveTo>
                    <a:pt x="0" y="17785"/>
                  </a:moveTo>
                  <a:lnTo>
                    <a:pt x="27101" y="17785"/>
                  </a:lnTo>
                  <a:lnTo>
                    <a:pt x="27101" y="0"/>
                  </a:lnTo>
                  <a:lnTo>
                    <a:pt x="2117" y="0"/>
                  </a:lnTo>
                  <a:lnTo>
                    <a:pt x="2019" y="1930"/>
                  </a:lnTo>
                  <a:lnTo>
                    <a:pt x="1897" y="3828"/>
                  </a:lnTo>
                  <a:lnTo>
                    <a:pt x="1748" y="5691"/>
                  </a:lnTo>
                  <a:lnTo>
                    <a:pt x="1575" y="7520"/>
                  </a:lnTo>
                  <a:lnTo>
                    <a:pt x="1376" y="9316"/>
                  </a:lnTo>
                  <a:lnTo>
                    <a:pt x="1151" y="11077"/>
                  </a:lnTo>
                  <a:lnTo>
                    <a:pt x="901" y="12805"/>
                  </a:lnTo>
                  <a:lnTo>
                    <a:pt x="626" y="14499"/>
                  </a:lnTo>
                  <a:lnTo>
                    <a:pt x="326" y="161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775251" y="2773414"/>
              <a:ext cx="97818" cy="98665"/>
            </a:xfrm>
            <a:custGeom>
              <a:avLst/>
              <a:pathLst>
                <a:path w="97818" h="98665">
                  <a:moveTo>
                    <a:pt x="19479" y="47427"/>
                  </a:moveTo>
                  <a:lnTo>
                    <a:pt x="19479" y="10162"/>
                  </a:lnTo>
                  <a:lnTo>
                    <a:pt x="55896" y="10162"/>
                  </a:lnTo>
                  <a:lnTo>
                    <a:pt x="55549" y="9324"/>
                  </a:lnTo>
                  <a:lnTo>
                    <a:pt x="55184" y="8503"/>
                  </a:lnTo>
                  <a:lnTo>
                    <a:pt x="54803" y="7698"/>
                  </a:lnTo>
                  <a:lnTo>
                    <a:pt x="54405" y="6910"/>
                  </a:lnTo>
                  <a:lnTo>
                    <a:pt x="53990" y="6140"/>
                  </a:lnTo>
                  <a:lnTo>
                    <a:pt x="53558" y="5386"/>
                  </a:lnTo>
                  <a:lnTo>
                    <a:pt x="53109" y="4649"/>
                  </a:lnTo>
                  <a:lnTo>
                    <a:pt x="52644" y="3929"/>
                  </a:lnTo>
                  <a:lnTo>
                    <a:pt x="52161" y="3226"/>
                  </a:lnTo>
                  <a:lnTo>
                    <a:pt x="51661" y="2540"/>
                  </a:lnTo>
                  <a:lnTo>
                    <a:pt x="59707" y="0"/>
                  </a:lnTo>
                  <a:lnTo>
                    <a:pt x="60372" y="940"/>
                  </a:lnTo>
                  <a:lnTo>
                    <a:pt x="61011" y="1897"/>
                  </a:lnTo>
                  <a:lnTo>
                    <a:pt x="61625" y="2871"/>
                  </a:lnTo>
                  <a:lnTo>
                    <a:pt x="62214" y="3861"/>
                  </a:lnTo>
                  <a:lnTo>
                    <a:pt x="62777" y="4869"/>
                  </a:lnTo>
                  <a:lnTo>
                    <a:pt x="63315" y="5894"/>
                  </a:lnTo>
                  <a:lnTo>
                    <a:pt x="63827" y="6936"/>
                  </a:lnTo>
                  <a:lnTo>
                    <a:pt x="64314" y="7994"/>
                  </a:lnTo>
                  <a:lnTo>
                    <a:pt x="64776" y="9070"/>
                  </a:lnTo>
                  <a:lnTo>
                    <a:pt x="65212" y="10162"/>
                  </a:lnTo>
                  <a:lnTo>
                    <a:pt x="97818" y="10162"/>
                  </a:lnTo>
                  <a:lnTo>
                    <a:pt x="97818" y="17785"/>
                  </a:lnTo>
                  <a:lnTo>
                    <a:pt x="27948" y="17785"/>
                  </a:lnTo>
                  <a:lnTo>
                    <a:pt x="27948" y="50391"/>
                  </a:lnTo>
                  <a:lnTo>
                    <a:pt x="27808" y="55676"/>
                  </a:lnTo>
                  <a:lnTo>
                    <a:pt x="27389" y="60859"/>
                  </a:lnTo>
                  <a:lnTo>
                    <a:pt x="26690" y="65940"/>
                  </a:lnTo>
                  <a:lnTo>
                    <a:pt x="25712" y="70920"/>
                  </a:lnTo>
                  <a:lnTo>
                    <a:pt x="24454" y="75798"/>
                  </a:lnTo>
                  <a:lnTo>
                    <a:pt x="22917" y="80575"/>
                  </a:lnTo>
                  <a:lnTo>
                    <a:pt x="21100" y="85250"/>
                  </a:lnTo>
                  <a:lnTo>
                    <a:pt x="19004" y="89823"/>
                  </a:lnTo>
                  <a:lnTo>
                    <a:pt x="16629" y="94295"/>
                  </a:lnTo>
                  <a:lnTo>
                    <a:pt x="13974" y="98665"/>
                  </a:lnTo>
                  <a:lnTo>
                    <a:pt x="6351" y="94007"/>
                  </a:lnTo>
                  <a:lnTo>
                    <a:pt x="8613" y="90200"/>
                  </a:lnTo>
                  <a:lnTo>
                    <a:pt x="10654" y="86402"/>
                  </a:lnTo>
                  <a:lnTo>
                    <a:pt x="12475" y="82612"/>
                  </a:lnTo>
                  <a:lnTo>
                    <a:pt x="14075" y="78830"/>
                  </a:lnTo>
                  <a:lnTo>
                    <a:pt x="15456" y="75057"/>
                  </a:lnTo>
                  <a:lnTo>
                    <a:pt x="16616" y="71293"/>
                  </a:lnTo>
                  <a:lnTo>
                    <a:pt x="17556" y="67537"/>
                  </a:lnTo>
                  <a:lnTo>
                    <a:pt x="18276" y="63789"/>
                  </a:lnTo>
                  <a:lnTo>
                    <a:pt x="18776" y="60050"/>
                  </a:lnTo>
                  <a:lnTo>
                    <a:pt x="19055" y="56319"/>
                  </a:lnTo>
                  <a:lnTo>
                    <a:pt x="17459" y="57645"/>
                  </a:lnTo>
                  <a:lnTo>
                    <a:pt x="15888" y="58911"/>
                  </a:lnTo>
                  <a:lnTo>
                    <a:pt x="14342" y="60118"/>
                  </a:lnTo>
                  <a:lnTo>
                    <a:pt x="12822" y="61265"/>
                  </a:lnTo>
                  <a:lnTo>
                    <a:pt x="11327" y="62354"/>
                  </a:lnTo>
                  <a:lnTo>
                    <a:pt x="9858" y="63383"/>
                  </a:lnTo>
                  <a:lnTo>
                    <a:pt x="8414" y="64352"/>
                  </a:lnTo>
                  <a:lnTo>
                    <a:pt x="6995" y="65263"/>
                  </a:lnTo>
                  <a:lnTo>
                    <a:pt x="5602" y="66114"/>
                  </a:lnTo>
                  <a:lnTo>
                    <a:pt x="4234" y="66906"/>
                  </a:lnTo>
                  <a:lnTo>
                    <a:pt x="0" y="58013"/>
                  </a:lnTo>
                  <a:lnTo>
                    <a:pt x="2329" y="56993"/>
                  </a:lnTo>
                  <a:lnTo>
                    <a:pt x="4573" y="55964"/>
                  </a:lnTo>
                  <a:lnTo>
                    <a:pt x="6732" y="54926"/>
                  </a:lnTo>
                  <a:lnTo>
                    <a:pt x="8807" y="53880"/>
                  </a:lnTo>
                  <a:lnTo>
                    <a:pt x="10798" y="52826"/>
                  </a:lnTo>
                  <a:lnTo>
                    <a:pt x="12703" y="51763"/>
                  </a:lnTo>
                  <a:lnTo>
                    <a:pt x="14524" y="50692"/>
                  </a:lnTo>
                  <a:lnTo>
                    <a:pt x="16260" y="49612"/>
                  </a:lnTo>
                  <a:lnTo>
                    <a:pt x="17912" y="485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776945" y="2792469"/>
              <a:ext cx="13974" cy="22019"/>
            </a:xfrm>
            <a:custGeom>
              <a:avLst/>
              <a:pathLst>
                <a:path w="13974" h="22019">
                  <a:moveTo>
                    <a:pt x="8045" y="0"/>
                  </a:moveTo>
                  <a:lnTo>
                    <a:pt x="8790" y="1715"/>
                  </a:lnTo>
                  <a:lnTo>
                    <a:pt x="9502" y="3472"/>
                  </a:lnTo>
                  <a:lnTo>
                    <a:pt x="10179" y="5272"/>
                  </a:lnTo>
                  <a:lnTo>
                    <a:pt x="10823" y="7114"/>
                  </a:lnTo>
                  <a:lnTo>
                    <a:pt x="11433" y="8998"/>
                  </a:lnTo>
                  <a:lnTo>
                    <a:pt x="12009" y="10925"/>
                  </a:lnTo>
                  <a:lnTo>
                    <a:pt x="12551" y="12894"/>
                  </a:lnTo>
                  <a:lnTo>
                    <a:pt x="13059" y="14905"/>
                  </a:lnTo>
                  <a:lnTo>
                    <a:pt x="13533" y="16959"/>
                  </a:lnTo>
                  <a:lnTo>
                    <a:pt x="13974" y="19055"/>
                  </a:lnTo>
                  <a:lnTo>
                    <a:pt x="5504" y="22019"/>
                  </a:lnTo>
                  <a:lnTo>
                    <a:pt x="5068" y="19843"/>
                  </a:lnTo>
                  <a:lnTo>
                    <a:pt x="4607" y="17717"/>
                  </a:lnTo>
                  <a:lnTo>
                    <a:pt x="4120" y="15642"/>
                  </a:lnTo>
                  <a:lnTo>
                    <a:pt x="3607" y="13618"/>
                  </a:lnTo>
                  <a:lnTo>
                    <a:pt x="3070" y="11645"/>
                  </a:lnTo>
                  <a:lnTo>
                    <a:pt x="2506" y="9722"/>
                  </a:lnTo>
                  <a:lnTo>
                    <a:pt x="1918" y="7850"/>
                  </a:lnTo>
                  <a:lnTo>
                    <a:pt x="1304" y="6030"/>
                  </a:lnTo>
                  <a:lnTo>
                    <a:pt x="664" y="4259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807011" y="2797551"/>
              <a:ext cx="63942" cy="30065"/>
            </a:xfrm>
            <a:custGeom>
              <a:avLst/>
              <a:pathLst>
                <a:path w="63942" h="30065">
                  <a:moveTo>
                    <a:pt x="48697" y="0"/>
                  </a:moveTo>
                  <a:lnTo>
                    <a:pt x="48697" y="15667"/>
                  </a:lnTo>
                  <a:lnTo>
                    <a:pt x="48731" y="16472"/>
                  </a:lnTo>
                  <a:lnTo>
                    <a:pt x="48833" y="17192"/>
                  </a:lnTo>
                  <a:lnTo>
                    <a:pt x="49002" y="17827"/>
                  </a:lnTo>
                  <a:lnTo>
                    <a:pt x="49239" y="18378"/>
                  </a:lnTo>
                  <a:lnTo>
                    <a:pt x="49544" y="18843"/>
                  </a:lnTo>
                  <a:lnTo>
                    <a:pt x="49917" y="19224"/>
                  </a:lnTo>
                  <a:lnTo>
                    <a:pt x="50357" y="19521"/>
                  </a:lnTo>
                  <a:lnTo>
                    <a:pt x="50865" y="19733"/>
                  </a:lnTo>
                  <a:lnTo>
                    <a:pt x="51441" y="19860"/>
                  </a:lnTo>
                  <a:lnTo>
                    <a:pt x="52085" y="19902"/>
                  </a:lnTo>
                  <a:lnTo>
                    <a:pt x="63942" y="19902"/>
                  </a:lnTo>
                  <a:lnTo>
                    <a:pt x="63942" y="27101"/>
                  </a:lnTo>
                  <a:lnTo>
                    <a:pt x="49967" y="27101"/>
                  </a:lnTo>
                  <a:lnTo>
                    <a:pt x="49059" y="27080"/>
                  </a:lnTo>
                  <a:lnTo>
                    <a:pt x="48197" y="27016"/>
                  </a:lnTo>
                  <a:lnTo>
                    <a:pt x="47382" y="26910"/>
                  </a:lnTo>
                  <a:lnTo>
                    <a:pt x="46614" y="26762"/>
                  </a:lnTo>
                  <a:lnTo>
                    <a:pt x="45892" y="26571"/>
                  </a:lnTo>
                  <a:lnTo>
                    <a:pt x="45216" y="26339"/>
                  </a:lnTo>
                  <a:lnTo>
                    <a:pt x="44587" y="26063"/>
                  </a:lnTo>
                  <a:lnTo>
                    <a:pt x="44005" y="25746"/>
                  </a:lnTo>
                  <a:lnTo>
                    <a:pt x="43469" y="25386"/>
                  </a:lnTo>
                  <a:lnTo>
                    <a:pt x="42980" y="24983"/>
                  </a:lnTo>
                  <a:lnTo>
                    <a:pt x="42538" y="24535"/>
                  </a:lnTo>
                  <a:lnTo>
                    <a:pt x="42142" y="24035"/>
                  </a:lnTo>
                  <a:lnTo>
                    <a:pt x="41793" y="23484"/>
                  </a:lnTo>
                  <a:lnTo>
                    <a:pt x="41490" y="22883"/>
                  </a:lnTo>
                  <a:lnTo>
                    <a:pt x="41234" y="22231"/>
                  </a:lnTo>
                  <a:lnTo>
                    <a:pt x="41024" y="21528"/>
                  </a:lnTo>
                  <a:lnTo>
                    <a:pt x="40861" y="20774"/>
                  </a:lnTo>
                  <a:lnTo>
                    <a:pt x="40745" y="19970"/>
                  </a:lnTo>
                  <a:lnTo>
                    <a:pt x="40675" y="19114"/>
                  </a:lnTo>
                  <a:lnTo>
                    <a:pt x="40651" y="18208"/>
                  </a:lnTo>
                  <a:lnTo>
                    <a:pt x="40651" y="8045"/>
                  </a:lnTo>
                  <a:lnTo>
                    <a:pt x="19902" y="8045"/>
                  </a:lnTo>
                  <a:lnTo>
                    <a:pt x="19709" y="9940"/>
                  </a:lnTo>
                  <a:lnTo>
                    <a:pt x="19470" y="11729"/>
                  </a:lnTo>
                  <a:lnTo>
                    <a:pt x="19184" y="13413"/>
                  </a:lnTo>
                  <a:lnTo>
                    <a:pt x="18852" y="14990"/>
                  </a:lnTo>
                  <a:lnTo>
                    <a:pt x="18473" y="16461"/>
                  </a:lnTo>
                  <a:lnTo>
                    <a:pt x="18047" y="17827"/>
                  </a:lnTo>
                  <a:lnTo>
                    <a:pt x="17575" y="19087"/>
                  </a:lnTo>
                  <a:lnTo>
                    <a:pt x="17056" y="20241"/>
                  </a:lnTo>
                  <a:lnTo>
                    <a:pt x="16491" y="21289"/>
                  </a:lnTo>
                  <a:lnTo>
                    <a:pt x="15879" y="22231"/>
                  </a:lnTo>
                  <a:lnTo>
                    <a:pt x="15199" y="23110"/>
                  </a:lnTo>
                  <a:lnTo>
                    <a:pt x="14431" y="23967"/>
                  </a:lnTo>
                  <a:lnTo>
                    <a:pt x="13573" y="24803"/>
                  </a:lnTo>
                  <a:lnTo>
                    <a:pt x="12627" y="25619"/>
                  </a:lnTo>
                  <a:lnTo>
                    <a:pt x="11592" y="26413"/>
                  </a:lnTo>
                  <a:lnTo>
                    <a:pt x="10467" y="27185"/>
                  </a:lnTo>
                  <a:lnTo>
                    <a:pt x="9254" y="27937"/>
                  </a:lnTo>
                  <a:lnTo>
                    <a:pt x="7952" y="28668"/>
                  </a:lnTo>
                  <a:lnTo>
                    <a:pt x="6561" y="29377"/>
                  </a:lnTo>
                  <a:lnTo>
                    <a:pt x="5081" y="30065"/>
                  </a:lnTo>
                  <a:lnTo>
                    <a:pt x="0" y="24137"/>
                  </a:lnTo>
                  <a:lnTo>
                    <a:pt x="1393" y="23451"/>
                  </a:lnTo>
                  <a:lnTo>
                    <a:pt x="2693" y="22748"/>
                  </a:lnTo>
                  <a:lnTo>
                    <a:pt x="3900" y="22028"/>
                  </a:lnTo>
                  <a:lnTo>
                    <a:pt x="5013" y="21291"/>
                  </a:lnTo>
                  <a:lnTo>
                    <a:pt x="6034" y="20537"/>
                  </a:lnTo>
                  <a:lnTo>
                    <a:pt x="6961" y="19766"/>
                  </a:lnTo>
                  <a:lnTo>
                    <a:pt x="7795" y="18979"/>
                  </a:lnTo>
                  <a:lnTo>
                    <a:pt x="8536" y="18174"/>
                  </a:lnTo>
                  <a:lnTo>
                    <a:pt x="9184" y="17353"/>
                  </a:lnTo>
                  <a:lnTo>
                    <a:pt x="9739" y="16514"/>
                  </a:lnTo>
                  <a:lnTo>
                    <a:pt x="10222" y="15587"/>
                  </a:lnTo>
                  <a:lnTo>
                    <a:pt x="10654" y="14499"/>
                  </a:lnTo>
                  <a:lnTo>
                    <a:pt x="11035" y="13249"/>
                  </a:lnTo>
                  <a:lnTo>
                    <a:pt x="11365" y="11839"/>
                  </a:lnTo>
                  <a:lnTo>
                    <a:pt x="11645" y="10268"/>
                  </a:lnTo>
                  <a:lnTo>
                    <a:pt x="11873" y="8536"/>
                  </a:lnTo>
                  <a:lnTo>
                    <a:pt x="12051" y="6644"/>
                  </a:lnTo>
                  <a:lnTo>
                    <a:pt x="12178" y="4590"/>
                  </a:lnTo>
                  <a:lnTo>
                    <a:pt x="12254" y="2375"/>
                  </a:lnTo>
                  <a:lnTo>
                    <a:pt x="1228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802353" y="2829733"/>
              <a:ext cx="72411" cy="42345"/>
            </a:xfrm>
            <a:custGeom>
              <a:avLst/>
              <a:pathLst>
                <a:path w="72411" h="42345">
                  <a:moveTo>
                    <a:pt x="9739" y="0"/>
                  </a:moveTo>
                  <a:lnTo>
                    <a:pt x="62248" y="0"/>
                  </a:lnTo>
                  <a:lnTo>
                    <a:pt x="61773" y="3167"/>
                  </a:lnTo>
                  <a:lnTo>
                    <a:pt x="61028" y="6233"/>
                  </a:lnTo>
                  <a:lnTo>
                    <a:pt x="60012" y="9197"/>
                  </a:lnTo>
                  <a:lnTo>
                    <a:pt x="58725" y="12060"/>
                  </a:lnTo>
                  <a:lnTo>
                    <a:pt x="57166" y="14820"/>
                  </a:lnTo>
                  <a:lnTo>
                    <a:pt x="55337" y="17480"/>
                  </a:lnTo>
                  <a:lnTo>
                    <a:pt x="53237" y="20037"/>
                  </a:lnTo>
                  <a:lnTo>
                    <a:pt x="50865" y="22494"/>
                  </a:lnTo>
                  <a:lnTo>
                    <a:pt x="48223" y="24848"/>
                  </a:lnTo>
                  <a:lnTo>
                    <a:pt x="45309" y="27101"/>
                  </a:lnTo>
                  <a:lnTo>
                    <a:pt x="47791" y="27931"/>
                  </a:lnTo>
                  <a:lnTo>
                    <a:pt x="50323" y="28727"/>
                  </a:lnTo>
                  <a:lnTo>
                    <a:pt x="52906" y="29489"/>
                  </a:lnTo>
                  <a:lnTo>
                    <a:pt x="55540" y="30217"/>
                  </a:lnTo>
                  <a:lnTo>
                    <a:pt x="58225" y="30912"/>
                  </a:lnTo>
                  <a:lnTo>
                    <a:pt x="60960" y="31572"/>
                  </a:lnTo>
                  <a:lnTo>
                    <a:pt x="63747" y="32199"/>
                  </a:lnTo>
                  <a:lnTo>
                    <a:pt x="66584" y="32792"/>
                  </a:lnTo>
                  <a:lnTo>
                    <a:pt x="69472" y="33351"/>
                  </a:lnTo>
                  <a:lnTo>
                    <a:pt x="72411" y="33876"/>
                  </a:lnTo>
                  <a:lnTo>
                    <a:pt x="68176" y="42345"/>
                  </a:lnTo>
                  <a:lnTo>
                    <a:pt x="64568" y="41638"/>
                  </a:lnTo>
                  <a:lnTo>
                    <a:pt x="61028" y="40872"/>
                  </a:lnTo>
                  <a:lnTo>
                    <a:pt x="57556" y="40046"/>
                  </a:lnTo>
                  <a:lnTo>
                    <a:pt x="54151" y="39161"/>
                  </a:lnTo>
                  <a:lnTo>
                    <a:pt x="50814" y="38216"/>
                  </a:lnTo>
                  <a:lnTo>
                    <a:pt x="47545" y="37213"/>
                  </a:lnTo>
                  <a:lnTo>
                    <a:pt x="44344" y="36150"/>
                  </a:lnTo>
                  <a:lnTo>
                    <a:pt x="41210" y="35028"/>
                  </a:lnTo>
                  <a:lnTo>
                    <a:pt x="38145" y="33846"/>
                  </a:lnTo>
                  <a:lnTo>
                    <a:pt x="35146" y="32606"/>
                  </a:lnTo>
                  <a:lnTo>
                    <a:pt x="32627" y="33770"/>
                  </a:lnTo>
                  <a:lnTo>
                    <a:pt x="29980" y="34892"/>
                  </a:lnTo>
                  <a:lnTo>
                    <a:pt x="27207" y="35972"/>
                  </a:lnTo>
                  <a:lnTo>
                    <a:pt x="24306" y="37010"/>
                  </a:lnTo>
                  <a:lnTo>
                    <a:pt x="21278" y="38005"/>
                  </a:lnTo>
                  <a:lnTo>
                    <a:pt x="18123" y="38958"/>
                  </a:lnTo>
                  <a:lnTo>
                    <a:pt x="14842" y="39868"/>
                  </a:lnTo>
                  <a:lnTo>
                    <a:pt x="11433" y="40736"/>
                  </a:lnTo>
                  <a:lnTo>
                    <a:pt x="7897" y="41562"/>
                  </a:lnTo>
                  <a:lnTo>
                    <a:pt x="4234" y="42345"/>
                  </a:lnTo>
                  <a:lnTo>
                    <a:pt x="0" y="33876"/>
                  </a:lnTo>
                  <a:lnTo>
                    <a:pt x="3082" y="33355"/>
                  </a:lnTo>
                  <a:lnTo>
                    <a:pt x="6063" y="32809"/>
                  </a:lnTo>
                  <a:lnTo>
                    <a:pt x="8943" y="32237"/>
                  </a:lnTo>
                  <a:lnTo>
                    <a:pt x="11721" y="31640"/>
                  </a:lnTo>
                  <a:lnTo>
                    <a:pt x="14397" y="31018"/>
                  </a:lnTo>
                  <a:lnTo>
                    <a:pt x="16972" y="30370"/>
                  </a:lnTo>
                  <a:lnTo>
                    <a:pt x="19445" y="29697"/>
                  </a:lnTo>
                  <a:lnTo>
                    <a:pt x="21816" y="28998"/>
                  </a:lnTo>
                  <a:lnTo>
                    <a:pt x="24086" y="28274"/>
                  </a:lnTo>
                  <a:lnTo>
                    <a:pt x="26254" y="27524"/>
                  </a:lnTo>
                  <a:lnTo>
                    <a:pt x="24742" y="26571"/>
                  </a:lnTo>
                  <a:lnTo>
                    <a:pt x="23256" y="25576"/>
                  </a:lnTo>
                  <a:lnTo>
                    <a:pt x="21795" y="24539"/>
                  </a:lnTo>
                  <a:lnTo>
                    <a:pt x="20359" y="23459"/>
                  </a:lnTo>
                  <a:lnTo>
                    <a:pt x="18949" y="22337"/>
                  </a:lnTo>
                  <a:lnTo>
                    <a:pt x="17564" y="21172"/>
                  </a:lnTo>
                  <a:lnTo>
                    <a:pt x="16205" y="19965"/>
                  </a:lnTo>
                  <a:lnTo>
                    <a:pt x="14871" y="18716"/>
                  </a:lnTo>
                  <a:lnTo>
                    <a:pt x="13563" y="17425"/>
                  </a:lnTo>
                  <a:lnTo>
                    <a:pt x="12280" y="16091"/>
                  </a:lnTo>
                  <a:lnTo>
                    <a:pt x="16938" y="9739"/>
                  </a:lnTo>
                  <a:lnTo>
                    <a:pt x="18505" y="11323"/>
                  </a:lnTo>
                  <a:lnTo>
                    <a:pt x="20156" y="12856"/>
                  </a:lnTo>
                  <a:lnTo>
                    <a:pt x="21892" y="14338"/>
                  </a:lnTo>
                  <a:lnTo>
                    <a:pt x="23713" y="15769"/>
                  </a:lnTo>
                  <a:lnTo>
                    <a:pt x="25619" y="17150"/>
                  </a:lnTo>
                  <a:lnTo>
                    <a:pt x="27609" y="18479"/>
                  </a:lnTo>
                  <a:lnTo>
                    <a:pt x="29684" y="19758"/>
                  </a:lnTo>
                  <a:lnTo>
                    <a:pt x="31843" y="20986"/>
                  </a:lnTo>
                  <a:lnTo>
                    <a:pt x="34088" y="22163"/>
                  </a:lnTo>
                  <a:lnTo>
                    <a:pt x="36417" y="23290"/>
                  </a:lnTo>
                  <a:lnTo>
                    <a:pt x="38699" y="21994"/>
                  </a:lnTo>
                  <a:lnTo>
                    <a:pt x="40804" y="20647"/>
                  </a:lnTo>
                  <a:lnTo>
                    <a:pt x="42731" y="19250"/>
                  </a:lnTo>
                  <a:lnTo>
                    <a:pt x="44479" y="17802"/>
                  </a:lnTo>
                  <a:lnTo>
                    <a:pt x="46050" y="16303"/>
                  </a:lnTo>
                  <a:lnTo>
                    <a:pt x="47444" y="14753"/>
                  </a:lnTo>
                  <a:lnTo>
                    <a:pt x="48659" y="13152"/>
                  </a:lnTo>
                  <a:lnTo>
                    <a:pt x="49696" y="11501"/>
                  </a:lnTo>
                  <a:lnTo>
                    <a:pt x="50556" y="9798"/>
                  </a:lnTo>
                  <a:lnTo>
                    <a:pt x="51238" y="8045"/>
                  </a:lnTo>
                  <a:lnTo>
                    <a:pt x="9739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883656" y="2774261"/>
              <a:ext cx="38958" cy="97395"/>
            </a:xfrm>
            <a:custGeom>
              <a:avLst/>
              <a:pathLst>
                <a:path w="38958" h="97395">
                  <a:moveTo>
                    <a:pt x="3387" y="19479"/>
                  </a:moveTo>
                  <a:lnTo>
                    <a:pt x="16938" y="19479"/>
                  </a:lnTo>
                  <a:lnTo>
                    <a:pt x="16938" y="0"/>
                  </a:lnTo>
                  <a:lnTo>
                    <a:pt x="24983" y="0"/>
                  </a:lnTo>
                  <a:lnTo>
                    <a:pt x="24983" y="19479"/>
                  </a:lnTo>
                  <a:lnTo>
                    <a:pt x="37687" y="19479"/>
                  </a:lnTo>
                  <a:lnTo>
                    <a:pt x="37687" y="27524"/>
                  </a:lnTo>
                  <a:lnTo>
                    <a:pt x="24983" y="27524"/>
                  </a:lnTo>
                  <a:lnTo>
                    <a:pt x="24983" y="32606"/>
                  </a:lnTo>
                  <a:lnTo>
                    <a:pt x="26571" y="34549"/>
                  </a:lnTo>
                  <a:lnTo>
                    <a:pt x="28117" y="36485"/>
                  </a:lnTo>
                  <a:lnTo>
                    <a:pt x="29620" y="38411"/>
                  </a:lnTo>
                  <a:lnTo>
                    <a:pt x="31081" y="40330"/>
                  </a:lnTo>
                  <a:lnTo>
                    <a:pt x="32500" y="42239"/>
                  </a:lnTo>
                  <a:lnTo>
                    <a:pt x="33876" y="44141"/>
                  </a:lnTo>
                  <a:lnTo>
                    <a:pt x="35210" y="46034"/>
                  </a:lnTo>
                  <a:lnTo>
                    <a:pt x="36501" y="47918"/>
                  </a:lnTo>
                  <a:lnTo>
                    <a:pt x="37751" y="49794"/>
                  </a:lnTo>
                  <a:lnTo>
                    <a:pt x="38958" y="51661"/>
                  </a:lnTo>
                  <a:lnTo>
                    <a:pt x="33453" y="59707"/>
                  </a:lnTo>
                  <a:lnTo>
                    <a:pt x="32606" y="57950"/>
                  </a:lnTo>
                  <a:lnTo>
                    <a:pt x="31759" y="56235"/>
                  </a:lnTo>
                  <a:lnTo>
                    <a:pt x="30912" y="54562"/>
                  </a:lnTo>
                  <a:lnTo>
                    <a:pt x="30065" y="52932"/>
                  </a:lnTo>
                  <a:lnTo>
                    <a:pt x="29218" y="51344"/>
                  </a:lnTo>
                  <a:lnTo>
                    <a:pt x="28371" y="49798"/>
                  </a:lnTo>
                  <a:lnTo>
                    <a:pt x="27524" y="48295"/>
                  </a:lnTo>
                  <a:lnTo>
                    <a:pt x="26677" y="46834"/>
                  </a:lnTo>
                  <a:lnTo>
                    <a:pt x="25830" y="45415"/>
                  </a:lnTo>
                  <a:lnTo>
                    <a:pt x="24983" y="44039"/>
                  </a:lnTo>
                  <a:lnTo>
                    <a:pt x="24983" y="97395"/>
                  </a:lnTo>
                  <a:lnTo>
                    <a:pt x="16938" y="97395"/>
                  </a:lnTo>
                  <a:lnTo>
                    <a:pt x="16938" y="51238"/>
                  </a:lnTo>
                  <a:lnTo>
                    <a:pt x="15989" y="53986"/>
                  </a:lnTo>
                  <a:lnTo>
                    <a:pt x="15007" y="56641"/>
                  </a:lnTo>
                  <a:lnTo>
                    <a:pt x="13991" y="59203"/>
                  </a:lnTo>
                  <a:lnTo>
                    <a:pt x="12940" y="61672"/>
                  </a:lnTo>
                  <a:lnTo>
                    <a:pt x="11856" y="64047"/>
                  </a:lnTo>
                  <a:lnTo>
                    <a:pt x="10738" y="66330"/>
                  </a:lnTo>
                  <a:lnTo>
                    <a:pt x="9587" y="68519"/>
                  </a:lnTo>
                  <a:lnTo>
                    <a:pt x="8401" y="70615"/>
                  </a:lnTo>
                  <a:lnTo>
                    <a:pt x="7181" y="72618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371" y="64911"/>
                  </a:lnTo>
                  <a:lnTo>
                    <a:pt x="4573" y="61130"/>
                  </a:lnTo>
                  <a:lnTo>
                    <a:pt x="6605" y="57255"/>
                  </a:lnTo>
                  <a:lnTo>
                    <a:pt x="8469" y="53287"/>
                  </a:lnTo>
                  <a:lnTo>
                    <a:pt x="10162" y="49226"/>
                  </a:lnTo>
                  <a:lnTo>
                    <a:pt x="11687" y="45072"/>
                  </a:lnTo>
                  <a:lnTo>
                    <a:pt x="13042" y="40825"/>
                  </a:lnTo>
                  <a:lnTo>
                    <a:pt x="14228" y="36485"/>
                  </a:lnTo>
                  <a:lnTo>
                    <a:pt x="15244" y="32051"/>
                  </a:lnTo>
                  <a:lnTo>
                    <a:pt x="16091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912028" y="2778072"/>
              <a:ext cx="70717" cy="93584"/>
            </a:xfrm>
            <a:custGeom>
              <a:avLst/>
              <a:pathLst>
                <a:path w="70717" h="93584">
                  <a:moveTo>
                    <a:pt x="9739" y="0"/>
                  </a:moveTo>
                  <a:lnTo>
                    <a:pt x="56319" y="0"/>
                  </a:lnTo>
                  <a:lnTo>
                    <a:pt x="56319" y="7198"/>
                  </a:lnTo>
                  <a:lnTo>
                    <a:pt x="49544" y="28371"/>
                  </a:lnTo>
                  <a:lnTo>
                    <a:pt x="68600" y="28371"/>
                  </a:lnTo>
                  <a:lnTo>
                    <a:pt x="67596" y="34067"/>
                  </a:lnTo>
                  <a:lnTo>
                    <a:pt x="66448" y="39466"/>
                  </a:lnTo>
                  <a:lnTo>
                    <a:pt x="65157" y="44568"/>
                  </a:lnTo>
                  <a:lnTo>
                    <a:pt x="63721" y="49375"/>
                  </a:lnTo>
                  <a:lnTo>
                    <a:pt x="62142" y="53884"/>
                  </a:lnTo>
                  <a:lnTo>
                    <a:pt x="60418" y="58098"/>
                  </a:lnTo>
                  <a:lnTo>
                    <a:pt x="58551" y="62015"/>
                  </a:lnTo>
                  <a:lnTo>
                    <a:pt x="56539" y="65635"/>
                  </a:lnTo>
                  <a:lnTo>
                    <a:pt x="54384" y="68959"/>
                  </a:lnTo>
                  <a:lnTo>
                    <a:pt x="52085" y="71987"/>
                  </a:lnTo>
                  <a:lnTo>
                    <a:pt x="53719" y="73418"/>
                  </a:lnTo>
                  <a:lnTo>
                    <a:pt x="55405" y="74833"/>
                  </a:lnTo>
                  <a:lnTo>
                    <a:pt x="57141" y="76230"/>
                  </a:lnTo>
                  <a:lnTo>
                    <a:pt x="58928" y="77611"/>
                  </a:lnTo>
                  <a:lnTo>
                    <a:pt x="60766" y="78974"/>
                  </a:lnTo>
                  <a:lnTo>
                    <a:pt x="62654" y="80321"/>
                  </a:lnTo>
                  <a:lnTo>
                    <a:pt x="64594" y="81650"/>
                  </a:lnTo>
                  <a:lnTo>
                    <a:pt x="66584" y="82963"/>
                  </a:lnTo>
                  <a:lnTo>
                    <a:pt x="68625" y="84259"/>
                  </a:lnTo>
                  <a:lnTo>
                    <a:pt x="70717" y="85538"/>
                  </a:lnTo>
                  <a:lnTo>
                    <a:pt x="64365" y="93160"/>
                  </a:lnTo>
                  <a:lnTo>
                    <a:pt x="62430" y="91869"/>
                  </a:lnTo>
                  <a:lnTo>
                    <a:pt x="60520" y="90535"/>
                  </a:lnTo>
                  <a:lnTo>
                    <a:pt x="58636" y="89158"/>
                  </a:lnTo>
                  <a:lnTo>
                    <a:pt x="56777" y="87740"/>
                  </a:lnTo>
                  <a:lnTo>
                    <a:pt x="54943" y="86279"/>
                  </a:lnTo>
                  <a:lnTo>
                    <a:pt x="53135" y="84776"/>
                  </a:lnTo>
                  <a:lnTo>
                    <a:pt x="51352" y="83230"/>
                  </a:lnTo>
                  <a:lnTo>
                    <a:pt x="49595" y="81642"/>
                  </a:lnTo>
                  <a:lnTo>
                    <a:pt x="47863" y="80012"/>
                  </a:lnTo>
                  <a:lnTo>
                    <a:pt x="46156" y="78339"/>
                  </a:lnTo>
                  <a:lnTo>
                    <a:pt x="44420" y="80012"/>
                  </a:lnTo>
                  <a:lnTo>
                    <a:pt x="42599" y="81642"/>
                  </a:lnTo>
                  <a:lnTo>
                    <a:pt x="40694" y="83230"/>
                  </a:lnTo>
                  <a:lnTo>
                    <a:pt x="38703" y="84776"/>
                  </a:lnTo>
                  <a:lnTo>
                    <a:pt x="36629" y="86279"/>
                  </a:lnTo>
                  <a:lnTo>
                    <a:pt x="34469" y="87740"/>
                  </a:lnTo>
                  <a:lnTo>
                    <a:pt x="32225" y="89158"/>
                  </a:lnTo>
                  <a:lnTo>
                    <a:pt x="29896" y="90535"/>
                  </a:lnTo>
                  <a:lnTo>
                    <a:pt x="27482" y="91869"/>
                  </a:lnTo>
                  <a:lnTo>
                    <a:pt x="24983" y="93160"/>
                  </a:lnTo>
                  <a:lnTo>
                    <a:pt x="20325" y="85961"/>
                  </a:lnTo>
                  <a:lnTo>
                    <a:pt x="22735" y="84759"/>
                  </a:lnTo>
                  <a:lnTo>
                    <a:pt x="25051" y="83522"/>
                  </a:lnTo>
                  <a:lnTo>
                    <a:pt x="27274" y="82252"/>
                  </a:lnTo>
                  <a:lnTo>
                    <a:pt x="29404" y="80948"/>
                  </a:lnTo>
                  <a:lnTo>
                    <a:pt x="31441" y="79609"/>
                  </a:lnTo>
                  <a:lnTo>
                    <a:pt x="33385" y="78237"/>
                  </a:lnTo>
                  <a:lnTo>
                    <a:pt x="35235" y="76832"/>
                  </a:lnTo>
                  <a:lnTo>
                    <a:pt x="36993" y="75392"/>
                  </a:lnTo>
                  <a:lnTo>
                    <a:pt x="38657" y="73918"/>
                  </a:lnTo>
                  <a:lnTo>
                    <a:pt x="40228" y="72411"/>
                  </a:lnTo>
                  <a:lnTo>
                    <a:pt x="38305" y="70099"/>
                  </a:lnTo>
                  <a:lnTo>
                    <a:pt x="36434" y="67736"/>
                  </a:lnTo>
                  <a:lnTo>
                    <a:pt x="34613" y="65322"/>
                  </a:lnTo>
                  <a:lnTo>
                    <a:pt x="32843" y="62857"/>
                  </a:lnTo>
                  <a:lnTo>
                    <a:pt x="31124" y="60342"/>
                  </a:lnTo>
                  <a:lnTo>
                    <a:pt x="29455" y="57776"/>
                  </a:lnTo>
                  <a:lnTo>
                    <a:pt x="27838" y="55159"/>
                  </a:lnTo>
                  <a:lnTo>
                    <a:pt x="26271" y="52491"/>
                  </a:lnTo>
                  <a:lnTo>
                    <a:pt x="24755" y="49773"/>
                  </a:lnTo>
                  <a:lnTo>
                    <a:pt x="23290" y="47003"/>
                  </a:lnTo>
                  <a:lnTo>
                    <a:pt x="22667" y="52500"/>
                  </a:lnTo>
                  <a:lnTo>
                    <a:pt x="21816" y="57810"/>
                  </a:lnTo>
                  <a:lnTo>
                    <a:pt x="20736" y="62934"/>
                  </a:lnTo>
                  <a:lnTo>
                    <a:pt x="19428" y="67871"/>
                  </a:lnTo>
                  <a:lnTo>
                    <a:pt x="17891" y="72622"/>
                  </a:lnTo>
                  <a:lnTo>
                    <a:pt x="16125" y="77187"/>
                  </a:lnTo>
                  <a:lnTo>
                    <a:pt x="14130" y="81566"/>
                  </a:lnTo>
                  <a:lnTo>
                    <a:pt x="11907" y="85758"/>
                  </a:lnTo>
                  <a:lnTo>
                    <a:pt x="9455" y="89764"/>
                  </a:lnTo>
                  <a:lnTo>
                    <a:pt x="6775" y="93584"/>
                  </a:lnTo>
                  <a:lnTo>
                    <a:pt x="0" y="87655"/>
                  </a:lnTo>
                  <a:lnTo>
                    <a:pt x="1647" y="85415"/>
                  </a:lnTo>
                  <a:lnTo>
                    <a:pt x="3201" y="83099"/>
                  </a:lnTo>
                  <a:lnTo>
                    <a:pt x="4662" y="80706"/>
                  </a:lnTo>
                  <a:lnTo>
                    <a:pt x="6030" y="78237"/>
                  </a:lnTo>
                  <a:lnTo>
                    <a:pt x="7304" y="75692"/>
                  </a:lnTo>
                  <a:lnTo>
                    <a:pt x="8486" y="73071"/>
                  </a:lnTo>
                  <a:lnTo>
                    <a:pt x="9574" y="70374"/>
                  </a:lnTo>
                  <a:lnTo>
                    <a:pt x="10569" y="67600"/>
                  </a:lnTo>
                  <a:lnTo>
                    <a:pt x="11471" y="64750"/>
                  </a:lnTo>
                  <a:lnTo>
                    <a:pt x="12280" y="61824"/>
                  </a:lnTo>
                  <a:lnTo>
                    <a:pt x="13017" y="58614"/>
                  </a:lnTo>
                  <a:lnTo>
                    <a:pt x="13703" y="54913"/>
                  </a:lnTo>
                  <a:lnTo>
                    <a:pt x="14338" y="50721"/>
                  </a:lnTo>
                  <a:lnTo>
                    <a:pt x="14922" y="46038"/>
                  </a:lnTo>
                  <a:lnTo>
                    <a:pt x="15456" y="40863"/>
                  </a:lnTo>
                  <a:lnTo>
                    <a:pt x="15938" y="35197"/>
                  </a:lnTo>
                  <a:lnTo>
                    <a:pt x="16370" y="29040"/>
                  </a:lnTo>
                  <a:lnTo>
                    <a:pt x="16751" y="22392"/>
                  </a:lnTo>
                  <a:lnTo>
                    <a:pt x="17082" y="15252"/>
                  </a:lnTo>
                  <a:lnTo>
                    <a:pt x="17361" y="7622"/>
                  </a:lnTo>
                  <a:lnTo>
                    <a:pt x="9739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936589" y="2785694"/>
              <a:ext cx="33876" cy="58860"/>
            </a:xfrm>
            <a:custGeom>
              <a:avLst/>
              <a:pathLst>
                <a:path w="33876" h="58860">
                  <a:moveTo>
                    <a:pt x="0" y="23290"/>
                  </a:moveTo>
                  <a:lnTo>
                    <a:pt x="1740" y="27609"/>
                  </a:lnTo>
                  <a:lnTo>
                    <a:pt x="3573" y="31759"/>
                  </a:lnTo>
                  <a:lnTo>
                    <a:pt x="5500" y="35739"/>
                  </a:lnTo>
                  <a:lnTo>
                    <a:pt x="7520" y="39550"/>
                  </a:lnTo>
                  <a:lnTo>
                    <a:pt x="9633" y="43192"/>
                  </a:lnTo>
                  <a:lnTo>
                    <a:pt x="11839" y="46664"/>
                  </a:lnTo>
                  <a:lnTo>
                    <a:pt x="14139" y="49967"/>
                  </a:lnTo>
                  <a:lnTo>
                    <a:pt x="16531" y="53101"/>
                  </a:lnTo>
                  <a:lnTo>
                    <a:pt x="19017" y="56065"/>
                  </a:lnTo>
                  <a:lnTo>
                    <a:pt x="21596" y="58860"/>
                  </a:lnTo>
                  <a:lnTo>
                    <a:pt x="23396" y="56116"/>
                  </a:lnTo>
                  <a:lnTo>
                    <a:pt x="25068" y="53304"/>
                  </a:lnTo>
                  <a:lnTo>
                    <a:pt x="26614" y="50425"/>
                  </a:lnTo>
                  <a:lnTo>
                    <a:pt x="28032" y="47478"/>
                  </a:lnTo>
                  <a:lnTo>
                    <a:pt x="29324" y="44462"/>
                  </a:lnTo>
                  <a:lnTo>
                    <a:pt x="30488" y="41380"/>
                  </a:lnTo>
                  <a:lnTo>
                    <a:pt x="31526" y="38229"/>
                  </a:lnTo>
                  <a:lnTo>
                    <a:pt x="32436" y="35011"/>
                  </a:lnTo>
                  <a:lnTo>
                    <a:pt x="33220" y="31725"/>
                  </a:lnTo>
                  <a:lnTo>
                    <a:pt x="33876" y="28371"/>
                  </a:lnTo>
                  <a:lnTo>
                    <a:pt x="18208" y="28371"/>
                  </a:lnTo>
                  <a:lnTo>
                    <a:pt x="16091" y="21596"/>
                  </a:lnTo>
                  <a:lnTo>
                    <a:pt x="23290" y="0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6997566" y="2774261"/>
              <a:ext cx="87232" cy="97395"/>
            </a:xfrm>
            <a:custGeom>
              <a:avLst/>
              <a:pathLst>
                <a:path w="87232" h="97395">
                  <a:moveTo>
                    <a:pt x="5081" y="28795"/>
                  </a:moveTo>
                  <a:lnTo>
                    <a:pt x="35570" y="28795"/>
                  </a:lnTo>
                  <a:lnTo>
                    <a:pt x="35731" y="26296"/>
                  </a:lnTo>
                  <a:lnTo>
                    <a:pt x="35875" y="23713"/>
                  </a:lnTo>
                  <a:lnTo>
                    <a:pt x="36002" y="21045"/>
                  </a:lnTo>
                  <a:lnTo>
                    <a:pt x="36112" y="18293"/>
                  </a:lnTo>
                  <a:lnTo>
                    <a:pt x="36205" y="15456"/>
                  </a:lnTo>
                  <a:lnTo>
                    <a:pt x="36281" y="12534"/>
                  </a:lnTo>
                  <a:lnTo>
                    <a:pt x="36341" y="9527"/>
                  </a:lnTo>
                  <a:lnTo>
                    <a:pt x="36383" y="6436"/>
                  </a:lnTo>
                  <a:lnTo>
                    <a:pt x="36408" y="3260"/>
                  </a:lnTo>
                  <a:lnTo>
                    <a:pt x="36417" y="0"/>
                  </a:lnTo>
                  <a:lnTo>
                    <a:pt x="45309" y="0"/>
                  </a:lnTo>
                  <a:lnTo>
                    <a:pt x="45305" y="3260"/>
                  </a:lnTo>
                  <a:lnTo>
                    <a:pt x="45292" y="6436"/>
                  </a:lnTo>
                  <a:lnTo>
                    <a:pt x="45271" y="9527"/>
                  </a:lnTo>
                  <a:lnTo>
                    <a:pt x="45242" y="12534"/>
                  </a:lnTo>
                  <a:lnTo>
                    <a:pt x="45204" y="15456"/>
                  </a:lnTo>
                  <a:lnTo>
                    <a:pt x="45157" y="18293"/>
                  </a:lnTo>
                  <a:lnTo>
                    <a:pt x="45102" y="21045"/>
                  </a:lnTo>
                  <a:lnTo>
                    <a:pt x="45038" y="23713"/>
                  </a:lnTo>
                  <a:lnTo>
                    <a:pt x="44966" y="26296"/>
                  </a:lnTo>
                  <a:lnTo>
                    <a:pt x="44886" y="28795"/>
                  </a:lnTo>
                  <a:lnTo>
                    <a:pt x="87232" y="28795"/>
                  </a:lnTo>
                  <a:lnTo>
                    <a:pt x="87217" y="36067"/>
                  </a:lnTo>
                  <a:lnTo>
                    <a:pt x="87172" y="42811"/>
                  </a:lnTo>
                  <a:lnTo>
                    <a:pt x="87098" y="49025"/>
                  </a:lnTo>
                  <a:lnTo>
                    <a:pt x="86995" y="54710"/>
                  </a:lnTo>
                  <a:lnTo>
                    <a:pt x="86861" y="59866"/>
                  </a:lnTo>
                  <a:lnTo>
                    <a:pt x="86698" y="64492"/>
                  </a:lnTo>
                  <a:lnTo>
                    <a:pt x="86505" y="68589"/>
                  </a:lnTo>
                  <a:lnTo>
                    <a:pt x="86283" y="72157"/>
                  </a:lnTo>
                  <a:lnTo>
                    <a:pt x="86031" y="75195"/>
                  </a:lnTo>
                  <a:lnTo>
                    <a:pt x="85750" y="77704"/>
                  </a:lnTo>
                  <a:lnTo>
                    <a:pt x="85428" y="79874"/>
                  </a:lnTo>
                  <a:lnTo>
                    <a:pt x="85055" y="81896"/>
                  </a:lnTo>
                  <a:lnTo>
                    <a:pt x="84632" y="83770"/>
                  </a:lnTo>
                  <a:lnTo>
                    <a:pt x="84157" y="85495"/>
                  </a:lnTo>
                  <a:lnTo>
                    <a:pt x="83632" y="87073"/>
                  </a:lnTo>
                  <a:lnTo>
                    <a:pt x="83056" y="88502"/>
                  </a:lnTo>
                  <a:lnTo>
                    <a:pt x="82430" y="89783"/>
                  </a:lnTo>
                  <a:lnTo>
                    <a:pt x="81752" y="90916"/>
                  </a:lnTo>
                  <a:lnTo>
                    <a:pt x="81024" y="91900"/>
                  </a:lnTo>
                  <a:lnTo>
                    <a:pt x="80245" y="92737"/>
                  </a:lnTo>
                  <a:lnTo>
                    <a:pt x="79387" y="93461"/>
                  </a:lnTo>
                  <a:lnTo>
                    <a:pt x="78424" y="94109"/>
                  </a:lnTo>
                  <a:lnTo>
                    <a:pt x="77355" y="94680"/>
                  </a:lnTo>
                  <a:lnTo>
                    <a:pt x="76179" y="95176"/>
                  </a:lnTo>
                  <a:lnTo>
                    <a:pt x="74898" y="95595"/>
                  </a:lnTo>
                  <a:lnTo>
                    <a:pt x="73512" y="95938"/>
                  </a:lnTo>
                  <a:lnTo>
                    <a:pt x="72019" y="96205"/>
                  </a:lnTo>
                  <a:lnTo>
                    <a:pt x="70420" y="96395"/>
                  </a:lnTo>
                  <a:lnTo>
                    <a:pt x="68716" y="96510"/>
                  </a:lnTo>
                  <a:lnTo>
                    <a:pt x="66906" y="96548"/>
                  </a:lnTo>
                  <a:lnTo>
                    <a:pt x="65805" y="96535"/>
                  </a:lnTo>
                  <a:lnTo>
                    <a:pt x="64704" y="96497"/>
                  </a:lnTo>
                  <a:lnTo>
                    <a:pt x="63603" y="96433"/>
                  </a:lnTo>
                  <a:lnTo>
                    <a:pt x="62502" y="96344"/>
                  </a:lnTo>
                  <a:lnTo>
                    <a:pt x="61401" y="96230"/>
                  </a:lnTo>
                  <a:lnTo>
                    <a:pt x="60300" y="96090"/>
                  </a:lnTo>
                  <a:lnTo>
                    <a:pt x="59199" y="95925"/>
                  </a:lnTo>
                  <a:lnTo>
                    <a:pt x="58098" y="95735"/>
                  </a:lnTo>
                  <a:lnTo>
                    <a:pt x="56997" y="95519"/>
                  </a:lnTo>
                  <a:lnTo>
                    <a:pt x="55896" y="95277"/>
                  </a:lnTo>
                  <a:lnTo>
                    <a:pt x="53779" y="86808"/>
                  </a:lnTo>
                  <a:lnTo>
                    <a:pt x="55129" y="87050"/>
                  </a:lnTo>
                  <a:lnTo>
                    <a:pt x="56472" y="87266"/>
                  </a:lnTo>
                  <a:lnTo>
                    <a:pt x="57806" y="87456"/>
                  </a:lnTo>
                  <a:lnTo>
                    <a:pt x="59131" y="87621"/>
                  </a:lnTo>
                  <a:lnTo>
                    <a:pt x="60448" y="87761"/>
                  </a:lnTo>
                  <a:lnTo>
                    <a:pt x="61756" y="87875"/>
                  </a:lnTo>
                  <a:lnTo>
                    <a:pt x="63056" y="87964"/>
                  </a:lnTo>
                  <a:lnTo>
                    <a:pt x="64348" y="88028"/>
                  </a:lnTo>
                  <a:lnTo>
                    <a:pt x="65631" y="88066"/>
                  </a:lnTo>
                  <a:lnTo>
                    <a:pt x="66906" y="88079"/>
                  </a:lnTo>
                  <a:lnTo>
                    <a:pt x="67973" y="88057"/>
                  </a:lnTo>
                  <a:lnTo>
                    <a:pt x="68972" y="87994"/>
                  </a:lnTo>
                  <a:lnTo>
                    <a:pt x="69904" y="87888"/>
                  </a:lnTo>
                  <a:lnTo>
                    <a:pt x="70768" y="87740"/>
                  </a:lnTo>
                  <a:lnTo>
                    <a:pt x="71564" y="87549"/>
                  </a:lnTo>
                  <a:lnTo>
                    <a:pt x="72292" y="87316"/>
                  </a:lnTo>
                  <a:lnTo>
                    <a:pt x="72953" y="87041"/>
                  </a:lnTo>
                  <a:lnTo>
                    <a:pt x="73546" y="86724"/>
                  </a:lnTo>
                  <a:lnTo>
                    <a:pt x="74071" y="86364"/>
                  </a:lnTo>
                  <a:lnTo>
                    <a:pt x="74528" y="85961"/>
                  </a:lnTo>
                  <a:lnTo>
                    <a:pt x="74941" y="85438"/>
                  </a:lnTo>
                  <a:lnTo>
                    <a:pt x="75333" y="84716"/>
                  </a:lnTo>
                  <a:lnTo>
                    <a:pt x="75703" y="83795"/>
                  </a:lnTo>
                  <a:lnTo>
                    <a:pt x="76052" y="82675"/>
                  </a:lnTo>
                  <a:lnTo>
                    <a:pt x="76381" y="81356"/>
                  </a:lnTo>
                  <a:lnTo>
                    <a:pt x="76688" y="79838"/>
                  </a:lnTo>
                  <a:lnTo>
                    <a:pt x="76973" y="78121"/>
                  </a:lnTo>
                  <a:lnTo>
                    <a:pt x="77238" y="76205"/>
                  </a:lnTo>
                  <a:lnTo>
                    <a:pt x="77482" y="74090"/>
                  </a:lnTo>
                  <a:lnTo>
                    <a:pt x="77704" y="71775"/>
                  </a:lnTo>
                  <a:lnTo>
                    <a:pt x="77905" y="69254"/>
                  </a:lnTo>
                  <a:lnTo>
                    <a:pt x="78085" y="66516"/>
                  </a:lnTo>
                  <a:lnTo>
                    <a:pt x="78244" y="63563"/>
                  </a:lnTo>
                  <a:lnTo>
                    <a:pt x="78381" y="60393"/>
                  </a:lnTo>
                  <a:lnTo>
                    <a:pt x="78498" y="57007"/>
                  </a:lnTo>
                  <a:lnTo>
                    <a:pt x="78593" y="53406"/>
                  </a:lnTo>
                  <a:lnTo>
                    <a:pt x="78667" y="49588"/>
                  </a:lnTo>
                  <a:lnTo>
                    <a:pt x="78720" y="45555"/>
                  </a:lnTo>
                  <a:lnTo>
                    <a:pt x="78752" y="41306"/>
                  </a:lnTo>
                  <a:lnTo>
                    <a:pt x="78763" y="36840"/>
                  </a:lnTo>
                  <a:lnTo>
                    <a:pt x="44039" y="36840"/>
                  </a:lnTo>
                  <a:lnTo>
                    <a:pt x="43035" y="44916"/>
                  </a:lnTo>
                  <a:lnTo>
                    <a:pt x="41380" y="52542"/>
                  </a:lnTo>
                  <a:lnTo>
                    <a:pt x="39072" y="59720"/>
                  </a:lnTo>
                  <a:lnTo>
                    <a:pt x="36112" y="66448"/>
                  </a:lnTo>
                  <a:lnTo>
                    <a:pt x="32500" y="72728"/>
                  </a:lnTo>
                  <a:lnTo>
                    <a:pt x="28236" y="78559"/>
                  </a:lnTo>
                  <a:lnTo>
                    <a:pt x="23319" y="83941"/>
                  </a:lnTo>
                  <a:lnTo>
                    <a:pt x="17751" y="88875"/>
                  </a:lnTo>
                  <a:lnTo>
                    <a:pt x="11530" y="93359"/>
                  </a:lnTo>
                  <a:lnTo>
                    <a:pt x="4658" y="97395"/>
                  </a:lnTo>
                  <a:lnTo>
                    <a:pt x="0" y="89349"/>
                  </a:lnTo>
                  <a:lnTo>
                    <a:pt x="5991" y="85927"/>
                  </a:lnTo>
                  <a:lnTo>
                    <a:pt x="11433" y="82099"/>
                  </a:lnTo>
                  <a:lnTo>
                    <a:pt x="16324" y="77865"/>
                  </a:lnTo>
                  <a:lnTo>
                    <a:pt x="20664" y="73224"/>
                  </a:lnTo>
                  <a:lnTo>
                    <a:pt x="24454" y="68176"/>
                  </a:lnTo>
                  <a:lnTo>
                    <a:pt x="27694" y="62722"/>
                  </a:lnTo>
                  <a:lnTo>
                    <a:pt x="30383" y="56861"/>
                  </a:lnTo>
                  <a:lnTo>
                    <a:pt x="32521" y="50594"/>
                  </a:lnTo>
                  <a:lnTo>
                    <a:pt x="34109" y="43920"/>
                  </a:lnTo>
                  <a:lnTo>
                    <a:pt x="35146" y="36840"/>
                  </a:lnTo>
                  <a:lnTo>
                    <a:pt x="5081" y="368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7007729" y="2778072"/>
              <a:ext cx="19055" cy="20749"/>
            </a:xfrm>
            <a:custGeom>
              <a:avLst/>
              <a:pathLst>
                <a:path w="19055" h="20749">
                  <a:moveTo>
                    <a:pt x="8045" y="0"/>
                  </a:moveTo>
                  <a:lnTo>
                    <a:pt x="9375" y="1621"/>
                  </a:lnTo>
                  <a:lnTo>
                    <a:pt x="10654" y="3269"/>
                  </a:lnTo>
                  <a:lnTo>
                    <a:pt x="11882" y="4941"/>
                  </a:lnTo>
                  <a:lnTo>
                    <a:pt x="13059" y="6639"/>
                  </a:lnTo>
                  <a:lnTo>
                    <a:pt x="14185" y="8363"/>
                  </a:lnTo>
                  <a:lnTo>
                    <a:pt x="15261" y="10112"/>
                  </a:lnTo>
                  <a:lnTo>
                    <a:pt x="16286" y="11886"/>
                  </a:lnTo>
                  <a:lnTo>
                    <a:pt x="17260" y="13686"/>
                  </a:lnTo>
                  <a:lnTo>
                    <a:pt x="18183" y="15511"/>
                  </a:lnTo>
                  <a:lnTo>
                    <a:pt x="19055" y="17361"/>
                  </a:lnTo>
                  <a:lnTo>
                    <a:pt x="10162" y="20749"/>
                  </a:lnTo>
                  <a:lnTo>
                    <a:pt x="9375" y="18903"/>
                  </a:lnTo>
                  <a:lnTo>
                    <a:pt x="8536" y="17090"/>
                  </a:lnTo>
                  <a:lnTo>
                    <a:pt x="7647" y="15312"/>
                  </a:lnTo>
                  <a:lnTo>
                    <a:pt x="6707" y="13567"/>
                  </a:lnTo>
                  <a:lnTo>
                    <a:pt x="5716" y="11856"/>
                  </a:lnTo>
                  <a:lnTo>
                    <a:pt x="4674" y="10179"/>
                  </a:lnTo>
                  <a:lnTo>
                    <a:pt x="3582" y="8536"/>
                  </a:lnTo>
                  <a:lnTo>
                    <a:pt x="2439" y="6927"/>
                  </a:lnTo>
                  <a:lnTo>
                    <a:pt x="1244" y="535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7042453" y="2822535"/>
              <a:ext cx="19055" cy="24137"/>
            </a:xfrm>
            <a:custGeom>
              <a:avLst/>
              <a:pathLst>
                <a:path w="19055" h="24137">
                  <a:moveTo>
                    <a:pt x="8045" y="0"/>
                  </a:moveTo>
                  <a:lnTo>
                    <a:pt x="9375" y="1875"/>
                  </a:lnTo>
                  <a:lnTo>
                    <a:pt x="10654" y="3777"/>
                  </a:lnTo>
                  <a:lnTo>
                    <a:pt x="11882" y="5703"/>
                  </a:lnTo>
                  <a:lnTo>
                    <a:pt x="13059" y="7656"/>
                  </a:lnTo>
                  <a:lnTo>
                    <a:pt x="14185" y="9633"/>
                  </a:lnTo>
                  <a:lnTo>
                    <a:pt x="15261" y="11636"/>
                  </a:lnTo>
                  <a:lnTo>
                    <a:pt x="16286" y="13664"/>
                  </a:lnTo>
                  <a:lnTo>
                    <a:pt x="17260" y="15718"/>
                  </a:lnTo>
                  <a:lnTo>
                    <a:pt x="18183" y="17797"/>
                  </a:lnTo>
                  <a:lnTo>
                    <a:pt x="19055" y="19902"/>
                  </a:lnTo>
                  <a:lnTo>
                    <a:pt x="9739" y="24137"/>
                  </a:lnTo>
                  <a:lnTo>
                    <a:pt x="8956" y="21956"/>
                  </a:lnTo>
                  <a:lnTo>
                    <a:pt x="8130" y="19817"/>
                  </a:lnTo>
                  <a:lnTo>
                    <a:pt x="7262" y="17721"/>
                  </a:lnTo>
                  <a:lnTo>
                    <a:pt x="6351" y="15667"/>
                  </a:lnTo>
                  <a:lnTo>
                    <a:pt x="5399" y="13656"/>
                  </a:lnTo>
                  <a:lnTo>
                    <a:pt x="4403" y="11687"/>
                  </a:lnTo>
                  <a:lnTo>
                    <a:pt x="3366" y="9760"/>
                  </a:lnTo>
                  <a:lnTo>
                    <a:pt x="2286" y="7876"/>
                  </a:lnTo>
                  <a:lnTo>
                    <a:pt x="1164" y="6034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7100890" y="2774261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7136460" y="2774261"/>
              <a:ext cx="63518" cy="97818"/>
            </a:xfrm>
            <a:custGeom>
              <a:avLst/>
              <a:pathLst>
                <a:path w="63518" h="97818">
                  <a:moveTo>
                    <a:pt x="8469" y="43192"/>
                  </a:moveTo>
                  <a:lnTo>
                    <a:pt x="8469" y="87232"/>
                  </a:lnTo>
                  <a:lnTo>
                    <a:pt x="18208" y="83844"/>
                  </a:lnTo>
                  <a:lnTo>
                    <a:pt x="20325" y="91466"/>
                  </a:lnTo>
                  <a:lnTo>
                    <a:pt x="18640" y="92046"/>
                  </a:lnTo>
                  <a:lnTo>
                    <a:pt x="16972" y="92601"/>
                  </a:lnTo>
                  <a:lnTo>
                    <a:pt x="15320" y="93130"/>
                  </a:lnTo>
                  <a:lnTo>
                    <a:pt x="13686" y="93634"/>
                  </a:lnTo>
                  <a:lnTo>
                    <a:pt x="12068" y="94113"/>
                  </a:lnTo>
                  <a:lnTo>
                    <a:pt x="10467" y="94566"/>
                  </a:lnTo>
                  <a:lnTo>
                    <a:pt x="8884" y="94994"/>
                  </a:lnTo>
                  <a:lnTo>
                    <a:pt x="7317" y="95396"/>
                  </a:lnTo>
                  <a:lnTo>
                    <a:pt x="5767" y="95773"/>
                  </a:lnTo>
                  <a:lnTo>
                    <a:pt x="4234" y="96124"/>
                  </a:lnTo>
                  <a:lnTo>
                    <a:pt x="0" y="91466"/>
                  </a:lnTo>
                  <a:lnTo>
                    <a:pt x="0" y="6351"/>
                  </a:lnTo>
                  <a:lnTo>
                    <a:pt x="6669" y="6059"/>
                  </a:lnTo>
                  <a:lnTo>
                    <a:pt x="12957" y="5691"/>
                  </a:lnTo>
                  <a:lnTo>
                    <a:pt x="18865" y="5246"/>
                  </a:lnTo>
                  <a:lnTo>
                    <a:pt x="24391" y="4725"/>
                  </a:lnTo>
                  <a:lnTo>
                    <a:pt x="29536" y="4128"/>
                  </a:lnTo>
                  <a:lnTo>
                    <a:pt x="34300" y="3455"/>
                  </a:lnTo>
                  <a:lnTo>
                    <a:pt x="38682" y="2705"/>
                  </a:lnTo>
                  <a:lnTo>
                    <a:pt x="42684" y="1880"/>
                  </a:lnTo>
                  <a:lnTo>
                    <a:pt x="46305" y="978"/>
                  </a:lnTo>
                  <a:lnTo>
                    <a:pt x="49544" y="0"/>
                  </a:lnTo>
                  <a:lnTo>
                    <a:pt x="56319" y="7198"/>
                  </a:lnTo>
                  <a:lnTo>
                    <a:pt x="54676" y="7698"/>
                  </a:lnTo>
                  <a:lnTo>
                    <a:pt x="52966" y="8181"/>
                  </a:lnTo>
                  <a:lnTo>
                    <a:pt x="51187" y="8646"/>
                  </a:lnTo>
                  <a:lnTo>
                    <a:pt x="49341" y="9095"/>
                  </a:lnTo>
                  <a:lnTo>
                    <a:pt x="47427" y="9527"/>
                  </a:lnTo>
                  <a:lnTo>
                    <a:pt x="45445" y="9942"/>
                  </a:lnTo>
                  <a:lnTo>
                    <a:pt x="43395" y="10340"/>
                  </a:lnTo>
                  <a:lnTo>
                    <a:pt x="41278" y="10721"/>
                  </a:lnTo>
                  <a:lnTo>
                    <a:pt x="39093" y="11086"/>
                  </a:lnTo>
                  <a:lnTo>
                    <a:pt x="36840" y="11433"/>
                  </a:lnTo>
                  <a:lnTo>
                    <a:pt x="36929" y="14109"/>
                  </a:lnTo>
                  <a:lnTo>
                    <a:pt x="37027" y="16718"/>
                  </a:lnTo>
                  <a:lnTo>
                    <a:pt x="37132" y="19258"/>
                  </a:lnTo>
                  <a:lnTo>
                    <a:pt x="37247" y="21731"/>
                  </a:lnTo>
                  <a:lnTo>
                    <a:pt x="37370" y="24137"/>
                  </a:lnTo>
                  <a:lnTo>
                    <a:pt x="37501" y="26474"/>
                  </a:lnTo>
                  <a:lnTo>
                    <a:pt x="37641" y="28744"/>
                  </a:lnTo>
                  <a:lnTo>
                    <a:pt x="37789" y="30946"/>
                  </a:lnTo>
                  <a:lnTo>
                    <a:pt x="37945" y="33080"/>
                  </a:lnTo>
                  <a:lnTo>
                    <a:pt x="38111" y="35146"/>
                  </a:lnTo>
                  <a:lnTo>
                    <a:pt x="60554" y="35146"/>
                  </a:lnTo>
                  <a:lnTo>
                    <a:pt x="60554" y="43192"/>
                  </a:lnTo>
                  <a:lnTo>
                    <a:pt x="38958" y="43192"/>
                  </a:lnTo>
                  <a:lnTo>
                    <a:pt x="39334" y="47516"/>
                  </a:lnTo>
                  <a:lnTo>
                    <a:pt x="39788" y="51678"/>
                  </a:lnTo>
                  <a:lnTo>
                    <a:pt x="40317" y="55680"/>
                  </a:lnTo>
                  <a:lnTo>
                    <a:pt x="40922" y="59521"/>
                  </a:lnTo>
                  <a:lnTo>
                    <a:pt x="41604" y="63200"/>
                  </a:lnTo>
                  <a:lnTo>
                    <a:pt x="42362" y="66719"/>
                  </a:lnTo>
                  <a:lnTo>
                    <a:pt x="43196" y="70077"/>
                  </a:lnTo>
                  <a:lnTo>
                    <a:pt x="44107" y="73275"/>
                  </a:lnTo>
                  <a:lnTo>
                    <a:pt x="45093" y="76311"/>
                  </a:lnTo>
                  <a:lnTo>
                    <a:pt x="46156" y="79186"/>
                  </a:lnTo>
                  <a:lnTo>
                    <a:pt x="46910" y="80876"/>
                  </a:lnTo>
                  <a:lnTo>
                    <a:pt x="47647" y="82387"/>
                  </a:lnTo>
                  <a:lnTo>
                    <a:pt x="48367" y="83721"/>
                  </a:lnTo>
                  <a:lnTo>
                    <a:pt x="49070" y="84877"/>
                  </a:lnTo>
                  <a:lnTo>
                    <a:pt x="49756" y="85855"/>
                  </a:lnTo>
                  <a:lnTo>
                    <a:pt x="50425" y="86656"/>
                  </a:lnTo>
                  <a:lnTo>
                    <a:pt x="51077" y="87278"/>
                  </a:lnTo>
                  <a:lnTo>
                    <a:pt x="51712" y="87723"/>
                  </a:lnTo>
                  <a:lnTo>
                    <a:pt x="52330" y="87990"/>
                  </a:lnTo>
                  <a:lnTo>
                    <a:pt x="52932" y="88079"/>
                  </a:lnTo>
                  <a:lnTo>
                    <a:pt x="53181" y="88030"/>
                  </a:lnTo>
                  <a:lnTo>
                    <a:pt x="53423" y="87884"/>
                  </a:lnTo>
                  <a:lnTo>
                    <a:pt x="53656" y="87640"/>
                  </a:lnTo>
                  <a:lnTo>
                    <a:pt x="53880" y="87299"/>
                  </a:lnTo>
                  <a:lnTo>
                    <a:pt x="54096" y="86861"/>
                  </a:lnTo>
                  <a:lnTo>
                    <a:pt x="54304" y="86325"/>
                  </a:lnTo>
                  <a:lnTo>
                    <a:pt x="54503" y="85692"/>
                  </a:lnTo>
                  <a:lnTo>
                    <a:pt x="54693" y="84962"/>
                  </a:lnTo>
                  <a:lnTo>
                    <a:pt x="54875" y="84134"/>
                  </a:lnTo>
                  <a:lnTo>
                    <a:pt x="55049" y="83209"/>
                  </a:lnTo>
                  <a:lnTo>
                    <a:pt x="55214" y="82190"/>
                  </a:lnTo>
                  <a:lnTo>
                    <a:pt x="55371" y="81083"/>
                  </a:lnTo>
                  <a:lnTo>
                    <a:pt x="55519" y="79887"/>
                  </a:lnTo>
                  <a:lnTo>
                    <a:pt x="55659" y="78602"/>
                  </a:lnTo>
                  <a:lnTo>
                    <a:pt x="55790" y="77227"/>
                  </a:lnTo>
                  <a:lnTo>
                    <a:pt x="55913" y="75764"/>
                  </a:lnTo>
                  <a:lnTo>
                    <a:pt x="56027" y="74212"/>
                  </a:lnTo>
                  <a:lnTo>
                    <a:pt x="56133" y="72572"/>
                  </a:lnTo>
                  <a:lnTo>
                    <a:pt x="56230" y="70842"/>
                  </a:lnTo>
                  <a:lnTo>
                    <a:pt x="56319" y="69023"/>
                  </a:lnTo>
                  <a:lnTo>
                    <a:pt x="63518" y="70717"/>
                  </a:lnTo>
                  <a:lnTo>
                    <a:pt x="63251" y="74064"/>
                  </a:lnTo>
                  <a:lnTo>
                    <a:pt x="62959" y="77162"/>
                  </a:lnTo>
                  <a:lnTo>
                    <a:pt x="62641" y="80010"/>
                  </a:lnTo>
                  <a:lnTo>
                    <a:pt x="62298" y="82607"/>
                  </a:lnTo>
                  <a:lnTo>
                    <a:pt x="61930" y="84956"/>
                  </a:lnTo>
                  <a:lnTo>
                    <a:pt x="61536" y="87054"/>
                  </a:lnTo>
                  <a:lnTo>
                    <a:pt x="61117" y="88902"/>
                  </a:lnTo>
                  <a:lnTo>
                    <a:pt x="60672" y="90501"/>
                  </a:lnTo>
                  <a:lnTo>
                    <a:pt x="60202" y="91849"/>
                  </a:lnTo>
                  <a:lnTo>
                    <a:pt x="59707" y="92948"/>
                  </a:lnTo>
                  <a:lnTo>
                    <a:pt x="59182" y="93874"/>
                  </a:lnTo>
                  <a:lnTo>
                    <a:pt x="58623" y="94701"/>
                  </a:lnTo>
                  <a:lnTo>
                    <a:pt x="58030" y="95432"/>
                  </a:lnTo>
                  <a:lnTo>
                    <a:pt x="57403" y="96065"/>
                  </a:lnTo>
                  <a:lnTo>
                    <a:pt x="56743" y="96601"/>
                  </a:lnTo>
                  <a:lnTo>
                    <a:pt x="56048" y="97039"/>
                  </a:lnTo>
                  <a:lnTo>
                    <a:pt x="55320" y="97380"/>
                  </a:lnTo>
                  <a:lnTo>
                    <a:pt x="54558" y="97623"/>
                  </a:lnTo>
                  <a:lnTo>
                    <a:pt x="53762" y="97769"/>
                  </a:lnTo>
                  <a:lnTo>
                    <a:pt x="52932" y="97818"/>
                  </a:lnTo>
                  <a:lnTo>
                    <a:pt x="51589" y="97712"/>
                  </a:lnTo>
                  <a:lnTo>
                    <a:pt x="50272" y="97395"/>
                  </a:lnTo>
                  <a:lnTo>
                    <a:pt x="48981" y="96865"/>
                  </a:lnTo>
                  <a:lnTo>
                    <a:pt x="47715" y="96124"/>
                  </a:lnTo>
                  <a:lnTo>
                    <a:pt x="46474" y="95171"/>
                  </a:lnTo>
                  <a:lnTo>
                    <a:pt x="45259" y="94007"/>
                  </a:lnTo>
                  <a:lnTo>
                    <a:pt x="44069" y="92631"/>
                  </a:lnTo>
                  <a:lnTo>
                    <a:pt x="42904" y="91043"/>
                  </a:lnTo>
                  <a:lnTo>
                    <a:pt x="41765" y="89243"/>
                  </a:lnTo>
                  <a:lnTo>
                    <a:pt x="40651" y="87232"/>
                  </a:lnTo>
                  <a:lnTo>
                    <a:pt x="39174" y="84200"/>
                  </a:lnTo>
                  <a:lnTo>
                    <a:pt x="37789" y="80863"/>
                  </a:lnTo>
                  <a:lnTo>
                    <a:pt x="36497" y="77221"/>
                  </a:lnTo>
                  <a:lnTo>
                    <a:pt x="35299" y="73275"/>
                  </a:lnTo>
                  <a:lnTo>
                    <a:pt x="34194" y="69023"/>
                  </a:lnTo>
                  <a:lnTo>
                    <a:pt x="33182" y="64467"/>
                  </a:lnTo>
                  <a:lnTo>
                    <a:pt x="32263" y="59605"/>
                  </a:lnTo>
                  <a:lnTo>
                    <a:pt x="31437" y="54439"/>
                  </a:lnTo>
                  <a:lnTo>
                    <a:pt x="30704" y="48968"/>
                  </a:lnTo>
                  <a:lnTo>
                    <a:pt x="30065" y="431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7144929" y="2786964"/>
              <a:ext cx="21172" cy="22443"/>
            </a:xfrm>
            <a:custGeom>
              <a:avLst/>
              <a:pathLst>
                <a:path w="21172" h="22443">
                  <a:moveTo>
                    <a:pt x="0" y="1270"/>
                  </a:moveTo>
                  <a:lnTo>
                    <a:pt x="0" y="22443"/>
                  </a:lnTo>
                  <a:lnTo>
                    <a:pt x="21172" y="22443"/>
                  </a:lnTo>
                  <a:lnTo>
                    <a:pt x="21007" y="20389"/>
                  </a:lnTo>
                  <a:lnTo>
                    <a:pt x="20851" y="18293"/>
                  </a:lnTo>
                  <a:lnTo>
                    <a:pt x="20702" y="16154"/>
                  </a:lnTo>
                  <a:lnTo>
                    <a:pt x="20563" y="13974"/>
                  </a:lnTo>
                  <a:lnTo>
                    <a:pt x="20431" y="11750"/>
                  </a:lnTo>
                  <a:lnTo>
                    <a:pt x="20308" y="9485"/>
                  </a:lnTo>
                  <a:lnTo>
                    <a:pt x="20194" y="7177"/>
                  </a:lnTo>
                  <a:lnTo>
                    <a:pt x="20088" y="4827"/>
                  </a:lnTo>
                  <a:lnTo>
                    <a:pt x="19991" y="2434"/>
                  </a:lnTo>
                  <a:lnTo>
                    <a:pt x="19902" y="0"/>
                  </a:lnTo>
                  <a:lnTo>
                    <a:pt x="18102" y="165"/>
                  </a:lnTo>
                  <a:lnTo>
                    <a:pt x="16260" y="321"/>
                  </a:lnTo>
                  <a:lnTo>
                    <a:pt x="14376" y="470"/>
                  </a:lnTo>
                  <a:lnTo>
                    <a:pt x="12449" y="609"/>
                  </a:lnTo>
                  <a:lnTo>
                    <a:pt x="10480" y="741"/>
                  </a:lnTo>
                  <a:lnTo>
                    <a:pt x="8469" y="863"/>
                  </a:lnTo>
                  <a:lnTo>
                    <a:pt x="6415" y="978"/>
                  </a:lnTo>
                  <a:lnTo>
                    <a:pt x="4319" y="1084"/>
                  </a:lnTo>
                  <a:lnTo>
                    <a:pt x="2180" y="11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7158480" y="2850906"/>
              <a:ext cx="14397" cy="19055"/>
            </a:xfrm>
            <a:custGeom>
              <a:avLst/>
              <a:pathLst>
                <a:path w="14397" h="19055">
                  <a:moveTo>
                    <a:pt x="7198" y="0"/>
                  </a:moveTo>
                  <a:lnTo>
                    <a:pt x="8109" y="1541"/>
                  </a:lnTo>
                  <a:lnTo>
                    <a:pt x="8977" y="3116"/>
                  </a:lnTo>
                  <a:lnTo>
                    <a:pt x="9803" y="4725"/>
                  </a:lnTo>
                  <a:lnTo>
                    <a:pt x="10586" y="6368"/>
                  </a:lnTo>
                  <a:lnTo>
                    <a:pt x="11327" y="8045"/>
                  </a:lnTo>
                  <a:lnTo>
                    <a:pt x="12026" y="9756"/>
                  </a:lnTo>
                  <a:lnTo>
                    <a:pt x="12682" y="11501"/>
                  </a:lnTo>
                  <a:lnTo>
                    <a:pt x="13296" y="13279"/>
                  </a:lnTo>
                  <a:lnTo>
                    <a:pt x="13868" y="15092"/>
                  </a:lnTo>
                  <a:lnTo>
                    <a:pt x="14397" y="16938"/>
                  </a:lnTo>
                  <a:lnTo>
                    <a:pt x="6775" y="19055"/>
                  </a:lnTo>
                  <a:lnTo>
                    <a:pt x="6250" y="17289"/>
                  </a:lnTo>
                  <a:lnTo>
                    <a:pt x="5691" y="15549"/>
                  </a:lnTo>
                  <a:lnTo>
                    <a:pt x="5098" y="13834"/>
                  </a:lnTo>
                  <a:lnTo>
                    <a:pt x="4471" y="12144"/>
                  </a:lnTo>
                  <a:lnTo>
                    <a:pt x="3811" y="10480"/>
                  </a:lnTo>
                  <a:lnTo>
                    <a:pt x="3116" y="8841"/>
                  </a:lnTo>
                  <a:lnTo>
                    <a:pt x="2388" y="7228"/>
                  </a:lnTo>
                  <a:lnTo>
                    <a:pt x="1626" y="5640"/>
                  </a:lnTo>
                  <a:lnTo>
                    <a:pt x="829" y="407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7212683" y="2780189"/>
              <a:ext cx="93584" cy="91466"/>
            </a:xfrm>
            <a:custGeom>
              <a:avLst/>
              <a:pathLst>
                <a:path w="93584" h="91466">
                  <a:moveTo>
                    <a:pt x="38958" y="8045"/>
                  </a:moveTo>
                  <a:lnTo>
                    <a:pt x="0" y="8045"/>
                  </a:lnTo>
                  <a:lnTo>
                    <a:pt x="0" y="0"/>
                  </a:lnTo>
                  <a:lnTo>
                    <a:pt x="93584" y="0"/>
                  </a:lnTo>
                  <a:lnTo>
                    <a:pt x="93584" y="8045"/>
                  </a:lnTo>
                  <a:lnTo>
                    <a:pt x="47427" y="8045"/>
                  </a:lnTo>
                  <a:lnTo>
                    <a:pt x="47427" y="31759"/>
                  </a:lnTo>
                  <a:lnTo>
                    <a:pt x="51513" y="34211"/>
                  </a:lnTo>
                  <a:lnTo>
                    <a:pt x="55472" y="36654"/>
                  </a:lnTo>
                  <a:lnTo>
                    <a:pt x="59305" y="39089"/>
                  </a:lnTo>
                  <a:lnTo>
                    <a:pt x="63010" y="41515"/>
                  </a:lnTo>
                  <a:lnTo>
                    <a:pt x="66588" y="43933"/>
                  </a:lnTo>
                  <a:lnTo>
                    <a:pt x="70039" y="46343"/>
                  </a:lnTo>
                  <a:lnTo>
                    <a:pt x="73363" y="48744"/>
                  </a:lnTo>
                  <a:lnTo>
                    <a:pt x="76561" y="51136"/>
                  </a:lnTo>
                  <a:lnTo>
                    <a:pt x="79631" y="53520"/>
                  </a:lnTo>
                  <a:lnTo>
                    <a:pt x="82574" y="55896"/>
                  </a:lnTo>
                  <a:lnTo>
                    <a:pt x="76645" y="63942"/>
                  </a:lnTo>
                  <a:lnTo>
                    <a:pt x="73838" y="61430"/>
                  </a:lnTo>
                  <a:lnTo>
                    <a:pt x="71005" y="58979"/>
                  </a:lnTo>
                  <a:lnTo>
                    <a:pt x="68146" y="56586"/>
                  </a:lnTo>
                  <a:lnTo>
                    <a:pt x="65263" y="54253"/>
                  </a:lnTo>
                  <a:lnTo>
                    <a:pt x="62354" y="51979"/>
                  </a:lnTo>
                  <a:lnTo>
                    <a:pt x="59419" y="49764"/>
                  </a:lnTo>
                  <a:lnTo>
                    <a:pt x="56459" y="47609"/>
                  </a:lnTo>
                  <a:lnTo>
                    <a:pt x="53474" y="45513"/>
                  </a:lnTo>
                  <a:lnTo>
                    <a:pt x="50463" y="43476"/>
                  </a:lnTo>
                  <a:lnTo>
                    <a:pt x="47427" y="41498"/>
                  </a:lnTo>
                  <a:lnTo>
                    <a:pt x="47427" y="91466"/>
                  </a:lnTo>
                  <a:lnTo>
                    <a:pt x="38958" y="914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7318123" y="2776378"/>
              <a:ext cx="99088" cy="95277"/>
            </a:xfrm>
            <a:custGeom>
              <a:avLst/>
              <a:pathLst>
                <a:path w="99088" h="95277">
                  <a:moveTo>
                    <a:pt x="44462" y="0"/>
                  </a:moveTo>
                  <a:lnTo>
                    <a:pt x="53355" y="0"/>
                  </a:lnTo>
                  <a:lnTo>
                    <a:pt x="53355" y="23290"/>
                  </a:lnTo>
                  <a:lnTo>
                    <a:pt x="53452" y="25496"/>
                  </a:lnTo>
                  <a:lnTo>
                    <a:pt x="53745" y="27880"/>
                  </a:lnTo>
                  <a:lnTo>
                    <a:pt x="54232" y="30442"/>
                  </a:lnTo>
                  <a:lnTo>
                    <a:pt x="54913" y="33182"/>
                  </a:lnTo>
                  <a:lnTo>
                    <a:pt x="55790" y="36099"/>
                  </a:lnTo>
                  <a:lnTo>
                    <a:pt x="56861" y="39195"/>
                  </a:lnTo>
                  <a:lnTo>
                    <a:pt x="58127" y="42468"/>
                  </a:lnTo>
                  <a:lnTo>
                    <a:pt x="59588" y="45919"/>
                  </a:lnTo>
                  <a:lnTo>
                    <a:pt x="61244" y="49548"/>
                  </a:lnTo>
                  <a:lnTo>
                    <a:pt x="63095" y="53355"/>
                  </a:lnTo>
                  <a:lnTo>
                    <a:pt x="65208" y="57192"/>
                  </a:lnTo>
                  <a:lnTo>
                    <a:pt x="67651" y="60910"/>
                  </a:lnTo>
                  <a:lnTo>
                    <a:pt x="70425" y="64509"/>
                  </a:lnTo>
                  <a:lnTo>
                    <a:pt x="73529" y="67990"/>
                  </a:lnTo>
                  <a:lnTo>
                    <a:pt x="76963" y="71352"/>
                  </a:lnTo>
                  <a:lnTo>
                    <a:pt x="80727" y="74596"/>
                  </a:lnTo>
                  <a:lnTo>
                    <a:pt x="84822" y="77721"/>
                  </a:lnTo>
                  <a:lnTo>
                    <a:pt x="89247" y="80727"/>
                  </a:lnTo>
                  <a:lnTo>
                    <a:pt x="94003" y="83615"/>
                  </a:lnTo>
                  <a:lnTo>
                    <a:pt x="99088" y="86385"/>
                  </a:lnTo>
                  <a:lnTo>
                    <a:pt x="94430" y="95277"/>
                  </a:lnTo>
                  <a:lnTo>
                    <a:pt x="88117" y="91716"/>
                  </a:lnTo>
                  <a:lnTo>
                    <a:pt x="82218" y="87808"/>
                  </a:lnTo>
                  <a:lnTo>
                    <a:pt x="76734" y="83552"/>
                  </a:lnTo>
                  <a:lnTo>
                    <a:pt x="71665" y="78949"/>
                  </a:lnTo>
                  <a:lnTo>
                    <a:pt x="67012" y="73999"/>
                  </a:lnTo>
                  <a:lnTo>
                    <a:pt x="62773" y="68701"/>
                  </a:lnTo>
                  <a:lnTo>
                    <a:pt x="58949" y="63056"/>
                  </a:lnTo>
                  <a:lnTo>
                    <a:pt x="55540" y="57065"/>
                  </a:lnTo>
                  <a:lnTo>
                    <a:pt x="52546" y="50725"/>
                  </a:lnTo>
                  <a:lnTo>
                    <a:pt x="49967" y="44039"/>
                  </a:lnTo>
                  <a:lnTo>
                    <a:pt x="47761" y="50192"/>
                  </a:lnTo>
                  <a:lnTo>
                    <a:pt x="45038" y="56116"/>
                  </a:lnTo>
                  <a:lnTo>
                    <a:pt x="41799" y="61812"/>
                  </a:lnTo>
                  <a:lnTo>
                    <a:pt x="38043" y="67278"/>
                  </a:lnTo>
                  <a:lnTo>
                    <a:pt x="33770" y="72517"/>
                  </a:lnTo>
                  <a:lnTo>
                    <a:pt x="28981" y="77526"/>
                  </a:lnTo>
                  <a:lnTo>
                    <a:pt x="23675" y="82307"/>
                  </a:lnTo>
                  <a:lnTo>
                    <a:pt x="17852" y="86859"/>
                  </a:lnTo>
                  <a:lnTo>
                    <a:pt x="11513" y="91183"/>
                  </a:lnTo>
                  <a:lnTo>
                    <a:pt x="4658" y="95277"/>
                  </a:lnTo>
                  <a:lnTo>
                    <a:pt x="0" y="87232"/>
                  </a:lnTo>
                  <a:lnTo>
                    <a:pt x="8447" y="81866"/>
                  </a:lnTo>
                  <a:lnTo>
                    <a:pt x="16006" y="76273"/>
                  </a:lnTo>
                  <a:lnTo>
                    <a:pt x="22676" y="70450"/>
                  </a:lnTo>
                  <a:lnTo>
                    <a:pt x="28456" y="64399"/>
                  </a:lnTo>
                  <a:lnTo>
                    <a:pt x="33347" y="58119"/>
                  </a:lnTo>
                  <a:lnTo>
                    <a:pt x="37348" y="51610"/>
                  </a:lnTo>
                  <a:lnTo>
                    <a:pt x="40461" y="44873"/>
                  </a:lnTo>
                  <a:lnTo>
                    <a:pt x="42684" y="37907"/>
                  </a:lnTo>
                  <a:lnTo>
                    <a:pt x="44018" y="30713"/>
                  </a:lnTo>
                  <a:lnTo>
                    <a:pt x="44462" y="232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7425681" y="2778495"/>
              <a:ext cx="50391" cy="92313"/>
            </a:xfrm>
            <a:custGeom>
              <a:avLst/>
              <a:pathLst>
                <a:path w="50391" h="92313">
                  <a:moveTo>
                    <a:pt x="5928" y="0"/>
                  </a:moveTo>
                  <a:lnTo>
                    <a:pt x="45309" y="0"/>
                  </a:lnTo>
                  <a:lnTo>
                    <a:pt x="45309" y="18208"/>
                  </a:lnTo>
                  <a:lnTo>
                    <a:pt x="50391" y="18208"/>
                  </a:lnTo>
                  <a:lnTo>
                    <a:pt x="50391" y="25830"/>
                  </a:lnTo>
                  <a:lnTo>
                    <a:pt x="45309" y="25830"/>
                  </a:lnTo>
                  <a:lnTo>
                    <a:pt x="45309" y="44462"/>
                  </a:lnTo>
                  <a:lnTo>
                    <a:pt x="20749" y="44462"/>
                  </a:lnTo>
                  <a:lnTo>
                    <a:pt x="20486" y="45470"/>
                  </a:lnTo>
                  <a:lnTo>
                    <a:pt x="20207" y="46461"/>
                  </a:lnTo>
                  <a:lnTo>
                    <a:pt x="19910" y="47435"/>
                  </a:lnTo>
                  <a:lnTo>
                    <a:pt x="19597" y="48392"/>
                  </a:lnTo>
                  <a:lnTo>
                    <a:pt x="19267" y="49332"/>
                  </a:lnTo>
                  <a:lnTo>
                    <a:pt x="18920" y="50255"/>
                  </a:lnTo>
                  <a:lnTo>
                    <a:pt x="18555" y="51162"/>
                  </a:lnTo>
                  <a:lnTo>
                    <a:pt x="18174" y="52051"/>
                  </a:lnTo>
                  <a:lnTo>
                    <a:pt x="17776" y="52923"/>
                  </a:lnTo>
                  <a:lnTo>
                    <a:pt x="17361" y="53779"/>
                  </a:lnTo>
                  <a:lnTo>
                    <a:pt x="45733" y="53779"/>
                  </a:lnTo>
                  <a:lnTo>
                    <a:pt x="45733" y="91890"/>
                  </a:lnTo>
                  <a:lnTo>
                    <a:pt x="37687" y="91890"/>
                  </a:lnTo>
                  <a:lnTo>
                    <a:pt x="37687" y="86385"/>
                  </a:lnTo>
                  <a:lnTo>
                    <a:pt x="19479" y="86385"/>
                  </a:lnTo>
                  <a:lnTo>
                    <a:pt x="19479" y="92313"/>
                  </a:lnTo>
                  <a:lnTo>
                    <a:pt x="11433" y="92313"/>
                  </a:lnTo>
                  <a:lnTo>
                    <a:pt x="11433" y="63518"/>
                  </a:lnTo>
                  <a:lnTo>
                    <a:pt x="11001" y="64191"/>
                  </a:lnTo>
                  <a:lnTo>
                    <a:pt x="10552" y="64856"/>
                  </a:lnTo>
                  <a:lnTo>
                    <a:pt x="10086" y="65513"/>
                  </a:lnTo>
                  <a:lnTo>
                    <a:pt x="9604" y="66160"/>
                  </a:lnTo>
                  <a:lnTo>
                    <a:pt x="9104" y="66800"/>
                  </a:lnTo>
                  <a:lnTo>
                    <a:pt x="8587" y="67431"/>
                  </a:lnTo>
                  <a:lnTo>
                    <a:pt x="8054" y="68053"/>
                  </a:lnTo>
                  <a:lnTo>
                    <a:pt x="7503" y="68667"/>
                  </a:lnTo>
                  <a:lnTo>
                    <a:pt x="6936" y="69273"/>
                  </a:lnTo>
                  <a:lnTo>
                    <a:pt x="6351" y="69870"/>
                  </a:lnTo>
                  <a:lnTo>
                    <a:pt x="0" y="63095"/>
                  </a:lnTo>
                  <a:lnTo>
                    <a:pt x="1490" y="61460"/>
                  </a:lnTo>
                  <a:lnTo>
                    <a:pt x="2913" y="59775"/>
                  </a:lnTo>
                  <a:lnTo>
                    <a:pt x="4268" y="58039"/>
                  </a:lnTo>
                  <a:lnTo>
                    <a:pt x="5555" y="56252"/>
                  </a:lnTo>
                  <a:lnTo>
                    <a:pt x="6775" y="54414"/>
                  </a:lnTo>
                  <a:lnTo>
                    <a:pt x="7927" y="52525"/>
                  </a:lnTo>
                  <a:lnTo>
                    <a:pt x="9011" y="50586"/>
                  </a:lnTo>
                  <a:lnTo>
                    <a:pt x="10027" y="48595"/>
                  </a:lnTo>
                  <a:lnTo>
                    <a:pt x="10976" y="46554"/>
                  </a:lnTo>
                  <a:lnTo>
                    <a:pt x="11856" y="44462"/>
                  </a:lnTo>
                  <a:lnTo>
                    <a:pt x="4234" y="44462"/>
                  </a:lnTo>
                  <a:lnTo>
                    <a:pt x="4234" y="36840"/>
                  </a:lnTo>
                  <a:lnTo>
                    <a:pt x="14397" y="36840"/>
                  </a:lnTo>
                  <a:lnTo>
                    <a:pt x="14647" y="35815"/>
                  </a:lnTo>
                  <a:lnTo>
                    <a:pt x="14888" y="34774"/>
                  </a:lnTo>
                  <a:lnTo>
                    <a:pt x="15121" y="33715"/>
                  </a:lnTo>
                  <a:lnTo>
                    <a:pt x="15346" y="32640"/>
                  </a:lnTo>
                  <a:lnTo>
                    <a:pt x="15562" y="31547"/>
                  </a:lnTo>
                  <a:lnTo>
                    <a:pt x="15769" y="30438"/>
                  </a:lnTo>
                  <a:lnTo>
                    <a:pt x="15968" y="29311"/>
                  </a:lnTo>
                  <a:lnTo>
                    <a:pt x="16159" y="28168"/>
                  </a:lnTo>
                  <a:lnTo>
                    <a:pt x="16341" y="27008"/>
                  </a:lnTo>
                  <a:lnTo>
                    <a:pt x="16514" y="25830"/>
                  </a:lnTo>
                  <a:lnTo>
                    <a:pt x="1693" y="25830"/>
                  </a:lnTo>
                  <a:lnTo>
                    <a:pt x="1693" y="18208"/>
                  </a:lnTo>
                  <a:lnTo>
                    <a:pt x="16938" y="18208"/>
                  </a:lnTo>
                  <a:lnTo>
                    <a:pt x="17785" y="7622"/>
                  </a:lnTo>
                  <a:lnTo>
                    <a:pt x="5928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7450665" y="2786117"/>
              <a:ext cx="11856" cy="10586"/>
            </a:xfrm>
            <a:custGeom>
              <a:avLst/>
              <a:pathLst>
                <a:path w="11856" h="10586">
                  <a:moveTo>
                    <a:pt x="423" y="0"/>
                  </a:moveTo>
                  <a:lnTo>
                    <a:pt x="419" y="1096"/>
                  </a:lnTo>
                  <a:lnTo>
                    <a:pt x="406" y="2185"/>
                  </a:lnTo>
                  <a:lnTo>
                    <a:pt x="385" y="3264"/>
                  </a:lnTo>
                  <a:lnTo>
                    <a:pt x="355" y="4336"/>
                  </a:lnTo>
                  <a:lnTo>
                    <a:pt x="317" y="5399"/>
                  </a:lnTo>
                  <a:lnTo>
                    <a:pt x="271" y="6453"/>
                  </a:lnTo>
                  <a:lnTo>
                    <a:pt x="215" y="7499"/>
                  </a:lnTo>
                  <a:lnTo>
                    <a:pt x="152" y="8536"/>
                  </a:lnTo>
                  <a:lnTo>
                    <a:pt x="80" y="9565"/>
                  </a:lnTo>
                  <a:lnTo>
                    <a:pt x="0" y="10586"/>
                  </a:lnTo>
                  <a:lnTo>
                    <a:pt x="11856" y="10586"/>
                  </a:lnTo>
                  <a:lnTo>
                    <a:pt x="1185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7448548" y="2804326"/>
              <a:ext cx="13974" cy="11009"/>
            </a:xfrm>
            <a:custGeom>
              <a:avLst/>
              <a:pathLst>
                <a:path w="13974" h="11009">
                  <a:moveTo>
                    <a:pt x="1270" y="0"/>
                  </a:moveTo>
                  <a:lnTo>
                    <a:pt x="1181" y="1177"/>
                  </a:lnTo>
                  <a:lnTo>
                    <a:pt x="1084" y="2337"/>
                  </a:lnTo>
                  <a:lnTo>
                    <a:pt x="978" y="3480"/>
                  </a:lnTo>
                  <a:lnTo>
                    <a:pt x="863" y="4607"/>
                  </a:lnTo>
                  <a:lnTo>
                    <a:pt x="741" y="5716"/>
                  </a:lnTo>
                  <a:lnTo>
                    <a:pt x="609" y="6809"/>
                  </a:lnTo>
                  <a:lnTo>
                    <a:pt x="470" y="7884"/>
                  </a:lnTo>
                  <a:lnTo>
                    <a:pt x="321" y="8943"/>
                  </a:lnTo>
                  <a:lnTo>
                    <a:pt x="165" y="9985"/>
                  </a:lnTo>
                  <a:lnTo>
                    <a:pt x="0" y="11009"/>
                  </a:lnTo>
                  <a:lnTo>
                    <a:pt x="13974" y="11009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7445161" y="2839896"/>
              <a:ext cx="18208" cy="17361"/>
            </a:xfrm>
            <a:custGeom>
              <a:avLst/>
              <a:pathLst>
                <a:path w="18208" h="17361">
                  <a:moveTo>
                    <a:pt x="0" y="17361"/>
                  </a:moveTo>
                  <a:lnTo>
                    <a:pt x="18208" y="17361"/>
                  </a:lnTo>
                  <a:lnTo>
                    <a:pt x="18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7477343" y="2774261"/>
              <a:ext cx="47003" cy="97395"/>
            </a:xfrm>
            <a:custGeom>
              <a:avLst/>
              <a:pathLst>
                <a:path w="47003" h="97395">
                  <a:moveTo>
                    <a:pt x="31759" y="0"/>
                  </a:moveTo>
                  <a:lnTo>
                    <a:pt x="40651" y="2540"/>
                  </a:lnTo>
                  <a:lnTo>
                    <a:pt x="39889" y="4382"/>
                  </a:lnTo>
                  <a:lnTo>
                    <a:pt x="39127" y="6182"/>
                  </a:lnTo>
                  <a:lnTo>
                    <a:pt x="38365" y="7939"/>
                  </a:lnTo>
                  <a:lnTo>
                    <a:pt x="37602" y="9654"/>
                  </a:lnTo>
                  <a:lnTo>
                    <a:pt x="36840" y="11327"/>
                  </a:lnTo>
                  <a:lnTo>
                    <a:pt x="36078" y="12957"/>
                  </a:lnTo>
                  <a:lnTo>
                    <a:pt x="35316" y="14545"/>
                  </a:lnTo>
                  <a:lnTo>
                    <a:pt x="34554" y="16091"/>
                  </a:lnTo>
                  <a:lnTo>
                    <a:pt x="33791" y="17594"/>
                  </a:lnTo>
                  <a:lnTo>
                    <a:pt x="33029" y="19055"/>
                  </a:lnTo>
                  <a:lnTo>
                    <a:pt x="46156" y="19055"/>
                  </a:lnTo>
                  <a:lnTo>
                    <a:pt x="46156" y="27101"/>
                  </a:lnTo>
                  <a:lnTo>
                    <a:pt x="27524" y="27101"/>
                  </a:lnTo>
                  <a:lnTo>
                    <a:pt x="27524" y="41922"/>
                  </a:lnTo>
                  <a:lnTo>
                    <a:pt x="44039" y="41922"/>
                  </a:lnTo>
                  <a:lnTo>
                    <a:pt x="44039" y="49967"/>
                  </a:lnTo>
                  <a:lnTo>
                    <a:pt x="27524" y="49967"/>
                  </a:lnTo>
                  <a:lnTo>
                    <a:pt x="27524" y="64788"/>
                  </a:lnTo>
                  <a:lnTo>
                    <a:pt x="47003" y="64788"/>
                  </a:lnTo>
                  <a:lnTo>
                    <a:pt x="47003" y="72834"/>
                  </a:lnTo>
                  <a:lnTo>
                    <a:pt x="27524" y="72834"/>
                  </a:lnTo>
                  <a:lnTo>
                    <a:pt x="27524" y="97395"/>
                  </a:lnTo>
                  <a:lnTo>
                    <a:pt x="19055" y="97395"/>
                  </a:lnTo>
                  <a:lnTo>
                    <a:pt x="19055" y="72834"/>
                  </a:lnTo>
                  <a:lnTo>
                    <a:pt x="0" y="72834"/>
                  </a:lnTo>
                  <a:lnTo>
                    <a:pt x="0" y="64788"/>
                  </a:lnTo>
                  <a:lnTo>
                    <a:pt x="19055" y="64788"/>
                  </a:lnTo>
                  <a:lnTo>
                    <a:pt x="19055" y="49967"/>
                  </a:lnTo>
                  <a:lnTo>
                    <a:pt x="2964" y="49967"/>
                  </a:lnTo>
                  <a:lnTo>
                    <a:pt x="2964" y="41922"/>
                  </a:lnTo>
                  <a:lnTo>
                    <a:pt x="19055" y="41922"/>
                  </a:lnTo>
                  <a:lnTo>
                    <a:pt x="19055" y="27101"/>
                  </a:lnTo>
                  <a:lnTo>
                    <a:pt x="846" y="27101"/>
                  </a:lnTo>
                  <a:lnTo>
                    <a:pt x="846" y="19055"/>
                  </a:lnTo>
                  <a:lnTo>
                    <a:pt x="24137" y="19055"/>
                  </a:lnTo>
                  <a:lnTo>
                    <a:pt x="24975" y="17264"/>
                  </a:lnTo>
                  <a:lnTo>
                    <a:pt x="25797" y="15447"/>
                  </a:lnTo>
                  <a:lnTo>
                    <a:pt x="26601" y="13605"/>
                  </a:lnTo>
                  <a:lnTo>
                    <a:pt x="27389" y="11738"/>
                  </a:lnTo>
                  <a:lnTo>
                    <a:pt x="28159" y="9845"/>
                  </a:lnTo>
                  <a:lnTo>
                    <a:pt x="28913" y="7927"/>
                  </a:lnTo>
                  <a:lnTo>
                    <a:pt x="29650" y="5983"/>
                  </a:lnTo>
                  <a:lnTo>
                    <a:pt x="30370" y="4014"/>
                  </a:lnTo>
                  <a:lnTo>
                    <a:pt x="31073" y="20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7481578" y="2774684"/>
              <a:ext cx="14397" cy="16514"/>
            </a:xfrm>
            <a:custGeom>
              <a:avLst/>
              <a:pathLst>
                <a:path w="14397" h="16514">
                  <a:moveTo>
                    <a:pt x="7198" y="0"/>
                  </a:moveTo>
                  <a:lnTo>
                    <a:pt x="8032" y="1198"/>
                  </a:lnTo>
                  <a:lnTo>
                    <a:pt x="8841" y="2422"/>
                  </a:lnTo>
                  <a:lnTo>
                    <a:pt x="9625" y="3671"/>
                  </a:lnTo>
                  <a:lnTo>
                    <a:pt x="10383" y="4945"/>
                  </a:lnTo>
                  <a:lnTo>
                    <a:pt x="11115" y="6245"/>
                  </a:lnTo>
                  <a:lnTo>
                    <a:pt x="11822" y="7571"/>
                  </a:lnTo>
                  <a:lnTo>
                    <a:pt x="12504" y="8922"/>
                  </a:lnTo>
                  <a:lnTo>
                    <a:pt x="13161" y="10298"/>
                  </a:lnTo>
                  <a:lnTo>
                    <a:pt x="13791" y="11700"/>
                  </a:lnTo>
                  <a:lnTo>
                    <a:pt x="14397" y="13127"/>
                  </a:lnTo>
                  <a:lnTo>
                    <a:pt x="6775" y="16514"/>
                  </a:lnTo>
                  <a:lnTo>
                    <a:pt x="6250" y="15011"/>
                  </a:lnTo>
                  <a:lnTo>
                    <a:pt x="5691" y="13550"/>
                  </a:lnTo>
                  <a:lnTo>
                    <a:pt x="5098" y="12132"/>
                  </a:lnTo>
                  <a:lnTo>
                    <a:pt x="4471" y="10755"/>
                  </a:lnTo>
                  <a:lnTo>
                    <a:pt x="3811" y="9421"/>
                  </a:lnTo>
                  <a:lnTo>
                    <a:pt x="3116" y="8130"/>
                  </a:lnTo>
                  <a:lnTo>
                    <a:pt x="2388" y="6881"/>
                  </a:lnTo>
                  <a:lnTo>
                    <a:pt x="1626" y="5674"/>
                  </a:lnTo>
                  <a:lnTo>
                    <a:pt x="829" y="4509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7534086" y="2773837"/>
              <a:ext cx="96548" cy="98242"/>
            </a:xfrm>
            <a:custGeom>
              <a:avLst/>
              <a:pathLst>
                <a:path w="96548" h="98242">
                  <a:moveTo>
                    <a:pt x="96548" y="12703"/>
                  </a:moveTo>
                  <a:lnTo>
                    <a:pt x="96548" y="20749"/>
                  </a:lnTo>
                  <a:lnTo>
                    <a:pt x="19479" y="20749"/>
                  </a:lnTo>
                  <a:lnTo>
                    <a:pt x="19479" y="52085"/>
                  </a:lnTo>
                  <a:lnTo>
                    <a:pt x="19364" y="57348"/>
                  </a:lnTo>
                  <a:lnTo>
                    <a:pt x="19021" y="62468"/>
                  </a:lnTo>
                  <a:lnTo>
                    <a:pt x="18450" y="67444"/>
                  </a:lnTo>
                  <a:lnTo>
                    <a:pt x="17649" y="72275"/>
                  </a:lnTo>
                  <a:lnTo>
                    <a:pt x="16620" y="76963"/>
                  </a:lnTo>
                  <a:lnTo>
                    <a:pt x="15363" y="81507"/>
                  </a:lnTo>
                  <a:lnTo>
                    <a:pt x="13876" y="85906"/>
                  </a:lnTo>
                  <a:lnTo>
                    <a:pt x="12161" y="90162"/>
                  </a:lnTo>
                  <a:lnTo>
                    <a:pt x="10218" y="94274"/>
                  </a:lnTo>
                  <a:lnTo>
                    <a:pt x="8045" y="98242"/>
                  </a:lnTo>
                  <a:lnTo>
                    <a:pt x="0" y="93584"/>
                  </a:lnTo>
                  <a:lnTo>
                    <a:pt x="1151" y="91155"/>
                  </a:lnTo>
                  <a:lnTo>
                    <a:pt x="2235" y="88782"/>
                  </a:lnTo>
                  <a:lnTo>
                    <a:pt x="3252" y="86463"/>
                  </a:lnTo>
                  <a:lnTo>
                    <a:pt x="4200" y="84200"/>
                  </a:lnTo>
                  <a:lnTo>
                    <a:pt x="5081" y="81991"/>
                  </a:lnTo>
                  <a:lnTo>
                    <a:pt x="5894" y="79838"/>
                  </a:lnTo>
                  <a:lnTo>
                    <a:pt x="6639" y="77740"/>
                  </a:lnTo>
                  <a:lnTo>
                    <a:pt x="7317" y="75697"/>
                  </a:lnTo>
                  <a:lnTo>
                    <a:pt x="7927" y="73709"/>
                  </a:lnTo>
                  <a:lnTo>
                    <a:pt x="8469" y="71775"/>
                  </a:lnTo>
                  <a:lnTo>
                    <a:pt x="8951" y="69834"/>
                  </a:lnTo>
                  <a:lnTo>
                    <a:pt x="9383" y="67820"/>
                  </a:lnTo>
                  <a:lnTo>
                    <a:pt x="9764" y="65735"/>
                  </a:lnTo>
                  <a:lnTo>
                    <a:pt x="10095" y="63577"/>
                  </a:lnTo>
                  <a:lnTo>
                    <a:pt x="10374" y="61348"/>
                  </a:lnTo>
                  <a:lnTo>
                    <a:pt x="10603" y="59046"/>
                  </a:lnTo>
                  <a:lnTo>
                    <a:pt x="10781" y="56673"/>
                  </a:lnTo>
                  <a:lnTo>
                    <a:pt x="10908" y="54227"/>
                  </a:lnTo>
                  <a:lnTo>
                    <a:pt x="10984" y="51710"/>
                  </a:lnTo>
                  <a:lnTo>
                    <a:pt x="11009" y="49121"/>
                  </a:lnTo>
                  <a:lnTo>
                    <a:pt x="11009" y="12703"/>
                  </a:lnTo>
                  <a:lnTo>
                    <a:pt x="51238" y="12703"/>
                  </a:lnTo>
                  <a:lnTo>
                    <a:pt x="50886" y="11691"/>
                  </a:lnTo>
                  <a:lnTo>
                    <a:pt x="50509" y="10688"/>
                  </a:lnTo>
                  <a:lnTo>
                    <a:pt x="50107" y="9692"/>
                  </a:lnTo>
                  <a:lnTo>
                    <a:pt x="49679" y="8706"/>
                  </a:lnTo>
                  <a:lnTo>
                    <a:pt x="49226" y="7728"/>
                  </a:lnTo>
                  <a:lnTo>
                    <a:pt x="48748" y="6758"/>
                  </a:lnTo>
                  <a:lnTo>
                    <a:pt x="48244" y="5797"/>
                  </a:lnTo>
                  <a:lnTo>
                    <a:pt x="47715" y="4844"/>
                  </a:lnTo>
                  <a:lnTo>
                    <a:pt x="47160" y="3900"/>
                  </a:lnTo>
                  <a:lnTo>
                    <a:pt x="46580" y="2964"/>
                  </a:lnTo>
                  <a:lnTo>
                    <a:pt x="55049" y="0"/>
                  </a:lnTo>
                  <a:lnTo>
                    <a:pt x="55790" y="1194"/>
                  </a:lnTo>
                  <a:lnTo>
                    <a:pt x="56489" y="2405"/>
                  </a:lnTo>
                  <a:lnTo>
                    <a:pt x="57145" y="3633"/>
                  </a:lnTo>
                  <a:lnTo>
                    <a:pt x="57759" y="4878"/>
                  </a:lnTo>
                  <a:lnTo>
                    <a:pt x="58331" y="6140"/>
                  </a:lnTo>
                  <a:lnTo>
                    <a:pt x="58860" y="7418"/>
                  </a:lnTo>
                  <a:lnTo>
                    <a:pt x="59347" y="8714"/>
                  </a:lnTo>
                  <a:lnTo>
                    <a:pt x="59792" y="10027"/>
                  </a:lnTo>
                  <a:lnTo>
                    <a:pt x="60194" y="11357"/>
                  </a:lnTo>
                  <a:lnTo>
                    <a:pt x="60554" y="127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7582784" y="2803903"/>
              <a:ext cx="18632" cy="37264"/>
            </a:xfrm>
            <a:custGeom>
              <a:avLst/>
              <a:pathLst>
                <a:path w="18632" h="37264">
                  <a:moveTo>
                    <a:pt x="8469" y="0"/>
                  </a:moveTo>
                  <a:lnTo>
                    <a:pt x="9942" y="3472"/>
                  </a:lnTo>
                  <a:lnTo>
                    <a:pt x="11314" y="6944"/>
                  </a:lnTo>
                  <a:lnTo>
                    <a:pt x="12585" y="10417"/>
                  </a:lnTo>
                  <a:lnTo>
                    <a:pt x="13753" y="13889"/>
                  </a:lnTo>
                  <a:lnTo>
                    <a:pt x="14820" y="17361"/>
                  </a:lnTo>
                  <a:lnTo>
                    <a:pt x="15786" y="20834"/>
                  </a:lnTo>
                  <a:lnTo>
                    <a:pt x="16650" y="24306"/>
                  </a:lnTo>
                  <a:lnTo>
                    <a:pt x="17412" y="27778"/>
                  </a:lnTo>
                  <a:lnTo>
                    <a:pt x="18073" y="31251"/>
                  </a:lnTo>
                  <a:lnTo>
                    <a:pt x="18632" y="34723"/>
                  </a:lnTo>
                  <a:lnTo>
                    <a:pt x="9316" y="37264"/>
                  </a:lnTo>
                  <a:lnTo>
                    <a:pt x="8841" y="33482"/>
                  </a:lnTo>
                  <a:lnTo>
                    <a:pt x="8265" y="29760"/>
                  </a:lnTo>
                  <a:lnTo>
                    <a:pt x="7588" y="26097"/>
                  </a:lnTo>
                  <a:lnTo>
                    <a:pt x="6809" y="22494"/>
                  </a:lnTo>
                  <a:lnTo>
                    <a:pt x="5928" y="18949"/>
                  </a:lnTo>
                  <a:lnTo>
                    <a:pt x="4945" y="15464"/>
                  </a:lnTo>
                  <a:lnTo>
                    <a:pt x="3861" y="12038"/>
                  </a:lnTo>
                  <a:lnTo>
                    <a:pt x="2676" y="8672"/>
                  </a:lnTo>
                  <a:lnTo>
                    <a:pt x="1388" y="5365"/>
                  </a:lnTo>
                  <a:lnTo>
                    <a:pt x="0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7556953" y="2805596"/>
              <a:ext cx="76222" cy="61401"/>
            </a:xfrm>
            <a:custGeom>
              <a:avLst/>
              <a:pathLst>
                <a:path w="76222" h="61401">
                  <a:moveTo>
                    <a:pt x="0" y="53355"/>
                  </a:moveTo>
                  <a:lnTo>
                    <a:pt x="44039" y="53355"/>
                  </a:lnTo>
                  <a:lnTo>
                    <a:pt x="46042" y="48477"/>
                  </a:lnTo>
                  <a:lnTo>
                    <a:pt x="47986" y="43497"/>
                  </a:lnTo>
                  <a:lnTo>
                    <a:pt x="49870" y="38416"/>
                  </a:lnTo>
                  <a:lnTo>
                    <a:pt x="51695" y="33232"/>
                  </a:lnTo>
                  <a:lnTo>
                    <a:pt x="53461" y="27948"/>
                  </a:lnTo>
                  <a:lnTo>
                    <a:pt x="55167" y="22561"/>
                  </a:lnTo>
                  <a:lnTo>
                    <a:pt x="56815" y="17073"/>
                  </a:lnTo>
                  <a:lnTo>
                    <a:pt x="58403" y="11484"/>
                  </a:lnTo>
                  <a:lnTo>
                    <a:pt x="59931" y="5792"/>
                  </a:lnTo>
                  <a:lnTo>
                    <a:pt x="61401" y="0"/>
                  </a:lnTo>
                  <a:lnTo>
                    <a:pt x="70293" y="2964"/>
                  </a:lnTo>
                  <a:lnTo>
                    <a:pt x="68909" y="8498"/>
                  </a:lnTo>
                  <a:lnTo>
                    <a:pt x="67465" y="13923"/>
                  </a:lnTo>
                  <a:lnTo>
                    <a:pt x="65961" y="19237"/>
                  </a:lnTo>
                  <a:lnTo>
                    <a:pt x="64399" y="24441"/>
                  </a:lnTo>
                  <a:lnTo>
                    <a:pt x="62777" y="29536"/>
                  </a:lnTo>
                  <a:lnTo>
                    <a:pt x="61096" y="34520"/>
                  </a:lnTo>
                  <a:lnTo>
                    <a:pt x="59355" y="39394"/>
                  </a:lnTo>
                  <a:lnTo>
                    <a:pt x="57556" y="44158"/>
                  </a:lnTo>
                  <a:lnTo>
                    <a:pt x="55697" y="48811"/>
                  </a:lnTo>
                  <a:lnTo>
                    <a:pt x="53779" y="53355"/>
                  </a:lnTo>
                  <a:lnTo>
                    <a:pt x="76222" y="53355"/>
                  </a:lnTo>
                  <a:lnTo>
                    <a:pt x="76222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7561188" y="2811948"/>
              <a:ext cx="21172" cy="38111"/>
            </a:xfrm>
            <a:custGeom>
              <a:avLst/>
              <a:pathLst>
                <a:path w="21172" h="38111">
                  <a:moveTo>
                    <a:pt x="8469" y="0"/>
                  </a:moveTo>
                  <a:lnTo>
                    <a:pt x="10120" y="3171"/>
                  </a:lnTo>
                  <a:lnTo>
                    <a:pt x="11687" y="6419"/>
                  </a:lnTo>
                  <a:lnTo>
                    <a:pt x="13169" y="9743"/>
                  </a:lnTo>
                  <a:lnTo>
                    <a:pt x="14566" y="13144"/>
                  </a:lnTo>
                  <a:lnTo>
                    <a:pt x="15879" y="16620"/>
                  </a:lnTo>
                  <a:lnTo>
                    <a:pt x="17107" y="20173"/>
                  </a:lnTo>
                  <a:lnTo>
                    <a:pt x="18250" y="23802"/>
                  </a:lnTo>
                  <a:lnTo>
                    <a:pt x="19309" y="27507"/>
                  </a:lnTo>
                  <a:lnTo>
                    <a:pt x="20283" y="31289"/>
                  </a:lnTo>
                  <a:lnTo>
                    <a:pt x="21172" y="35146"/>
                  </a:lnTo>
                  <a:lnTo>
                    <a:pt x="12703" y="38111"/>
                  </a:lnTo>
                  <a:lnTo>
                    <a:pt x="11814" y="34249"/>
                  </a:lnTo>
                  <a:lnTo>
                    <a:pt x="10840" y="30455"/>
                  </a:lnTo>
                  <a:lnTo>
                    <a:pt x="9781" y="26728"/>
                  </a:lnTo>
                  <a:lnTo>
                    <a:pt x="8638" y="23069"/>
                  </a:lnTo>
                  <a:lnTo>
                    <a:pt x="7410" y="19479"/>
                  </a:lnTo>
                  <a:lnTo>
                    <a:pt x="6097" y="15955"/>
                  </a:lnTo>
                  <a:lnTo>
                    <a:pt x="4700" y="12500"/>
                  </a:lnTo>
                  <a:lnTo>
                    <a:pt x="3218" y="9112"/>
                  </a:lnTo>
                  <a:lnTo>
                    <a:pt x="1651" y="5792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7706010" y="2774261"/>
              <a:ext cx="33876" cy="17361"/>
            </a:xfrm>
            <a:custGeom>
              <a:avLst/>
              <a:pathLst>
                <a:path w="33876" h="17361">
                  <a:moveTo>
                    <a:pt x="18208" y="0"/>
                  </a:moveTo>
                  <a:lnTo>
                    <a:pt x="18619" y="859"/>
                  </a:lnTo>
                  <a:lnTo>
                    <a:pt x="19004" y="1744"/>
                  </a:lnTo>
                  <a:lnTo>
                    <a:pt x="19364" y="2655"/>
                  </a:lnTo>
                  <a:lnTo>
                    <a:pt x="19699" y="3590"/>
                  </a:lnTo>
                  <a:lnTo>
                    <a:pt x="20008" y="4552"/>
                  </a:lnTo>
                  <a:lnTo>
                    <a:pt x="20292" y="5538"/>
                  </a:lnTo>
                  <a:lnTo>
                    <a:pt x="20550" y="6550"/>
                  </a:lnTo>
                  <a:lnTo>
                    <a:pt x="20783" y="7588"/>
                  </a:lnTo>
                  <a:lnTo>
                    <a:pt x="20990" y="8651"/>
                  </a:lnTo>
                  <a:lnTo>
                    <a:pt x="21172" y="9739"/>
                  </a:lnTo>
                  <a:lnTo>
                    <a:pt x="33876" y="9739"/>
                  </a:lnTo>
                  <a:lnTo>
                    <a:pt x="33876" y="17361"/>
                  </a:lnTo>
                  <a:lnTo>
                    <a:pt x="0" y="17361"/>
                  </a:lnTo>
                  <a:lnTo>
                    <a:pt x="0" y="9739"/>
                  </a:lnTo>
                  <a:lnTo>
                    <a:pt x="13127" y="9739"/>
                  </a:lnTo>
                  <a:lnTo>
                    <a:pt x="12868" y="8905"/>
                  </a:lnTo>
                  <a:lnTo>
                    <a:pt x="12602" y="8096"/>
                  </a:lnTo>
                  <a:lnTo>
                    <a:pt x="12326" y="7313"/>
                  </a:lnTo>
                  <a:lnTo>
                    <a:pt x="12043" y="6555"/>
                  </a:lnTo>
                  <a:lnTo>
                    <a:pt x="11750" y="5822"/>
                  </a:lnTo>
                  <a:lnTo>
                    <a:pt x="11450" y="5115"/>
                  </a:lnTo>
                  <a:lnTo>
                    <a:pt x="11141" y="4433"/>
                  </a:lnTo>
                  <a:lnTo>
                    <a:pt x="10823" y="3777"/>
                  </a:lnTo>
                  <a:lnTo>
                    <a:pt x="10497" y="3146"/>
                  </a:lnTo>
                  <a:lnTo>
                    <a:pt x="10162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7666205" y="2779342"/>
              <a:ext cx="36417" cy="67329"/>
            </a:xfrm>
            <a:custGeom>
              <a:avLst/>
              <a:pathLst>
                <a:path w="36417" h="67329">
                  <a:moveTo>
                    <a:pt x="15667" y="28371"/>
                  </a:moveTo>
                  <a:lnTo>
                    <a:pt x="15667" y="29218"/>
                  </a:lnTo>
                  <a:lnTo>
                    <a:pt x="15570" y="34096"/>
                  </a:lnTo>
                  <a:lnTo>
                    <a:pt x="15278" y="38737"/>
                  </a:lnTo>
                  <a:lnTo>
                    <a:pt x="14791" y="43141"/>
                  </a:lnTo>
                  <a:lnTo>
                    <a:pt x="14109" y="47308"/>
                  </a:lnTo>
                  <a:lnTo>
                    <a:pt x="13233" y="51238"/>
                  </a:lnTo>
                  <a:lnTo>
                    <a:pt x="12161" y="54930"/>
                  </a:lnTo>
                  <a:lnTo>
                    <a:pt x="10895" y="58386"/>
                  </a:lnTo>
                  <a:lnTo>
                    <a:pt x="9434" y="61604"/>
                  </a:lnTo>
                  <a:lnTo>
                    <a:pt x="7778" y="64585"/>
                  </a:lnTo>
                  <a:lnTo>
                    <a:pt x="5928" y="67329"/>
                  </a:lnTo>
                  <a:lnTo>
                    <a:pt x="0" y="60977"/>
                  </a:lnTo>
                  <a:lnTo>
                    <a:pt x="1528" y="58636"/>
                  </a:lnTo>
                  <a:lnTo>
                    <a:pt x="2896" y="56014"/>
                  </a:lnTo>
                  <a:lnTo>
                    <a:pt x="4103" y="53114"/>
                  </a:lnTo>
                  <a:lnTo>
                    <a:pt x="5149" y="49934"/>
                  </a:lnTo>
                  <a:lnTo>
                    <a:pt x="6034" y="46474"/>
                  </a:lnTo>
                  <a:lnTo>
                    <a:pt x="6758" y="42735"/>
                  </a:lnTo>
                  <a:lnTo>
                    <a:pt x="7321" y="38716"/>
                  </a:lnTo>
                  <a:lnTo>
                    <a:pt x="7723" y="34418"/>
                  </a:lnTo>
                  <a:lnTo>
                    <a:pt x="7965" y="29841"/>
                  </a:lnTo>
                  <a:lnTo>
                    <a:pt x="8045" y="24983"/>
                  </a:lnTo>
                  <a:lnTo>
                    <a:pt x="8045" y="0"/>
                  </a:lnTo>
                  <a:lnTo>
                    <a:pt x="36417" y="0"/>
                  </a:lnTo>
                  <a:lnTo>
                    <a:pt x="36417" y="283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7681873" y="2786541"/>
              <a:ext cx="13127" cy="13974"/>
            </a:xfrm>
            <a:custGeom>
              <a:avLst/>
              <a:pathLst>
                <a:path w="13127" h="13974">
                  <a:moveTo>
                    <a:pt x="13127" y="0"/>
                  </a:moveTo>
                  <a:lnTo>
                    <a:pt x="0" y="0"/>
                  </a:lnTo>
                  <a:lnTo>
                    <a:pt x="0" y="13974"/>
                  </a:lnTo>
                  <a:lnTo>
                    <a:pt x="13127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7704316" y="2792469"/>
              <a:ext cx="36840" cy="64365"/>
            </a:xfrm>
            <a:custGeom>
              <a:avLst/>
              <a:pathLst>
                <a:path w="36840" h="64365">
                  <a:moveTo>
                    <a:pt x="24560" y="0"/>
                  </a:moveTo>
                  <a:lnTo>
                    <a:pt x="32606" y="2540"/>
                  </a:lnTo>
                  <a:lnTo>
                    <a:pt x="32013" y="4048"/>
                  </a:lnTo>
                  <a:lnTo>
                    <a:pt x="31420" y="5521"/>
                  </a:lnTo>
                  <a:lnTo>
                    <a:pt x="30827" y="6961"/>
                  </a:lnTo>
                  <a:lnTo>
                    <a:pt x="30234" y="8367"/>
                  </a:lnTo>
                  <a:lnTo>
                    <a:pt x="29641" y="9739"/>
                  </a:lnTo>
                  <a:lnTo>
                    <a:pt x="29049" y="11077"/>
                  </a:lnTo>
                  <a:lnTo>
                    <a:pt x="28456" y="12381"/>
                  </a:lnTo>
                  <a:lnTo>
                    <a:pt x="27863" y="13652"/>
                  </a:lnTo>
                  <a:lnTo>
                    <a:pt x="27270" y="14888"/>
                  </a:lnTo>
                  <a:lnTo>
                    <a:pt x="26677" y="16091"/>
                  </a:lnTo>
                  <a:lnTo>
                    <a:pt x="36840" y="16091"/>
                  </a:lnTo>
                  <a:lnTo>
                    <a:pt x="36840" y="23713"/>
                  </a:lnTo>
                  <a:lnTo>
                    <a:pt x="22866" y="23713"/>
                  </a:lnTo>
                  <a:lnTo>
                    <a:pt x="22866" y="35146"/>
                  </a:lnTo>
                  <a:lnTo>
                    <a:pt x="35993" y="35146"/>
                  </a:lnTo>
                  <a:lnTo>
                    <a:pt x="35993" y="42769"/>
                  </a:lnTo>
                  <a:lnTo>
                    <a:pt x="22866" y="42769"/>
                  </a:lnTo>
                  <a:lnTo>
                    <a:pt x="22866" y="64365"/>
                  </a:lnTo>
                  <a:lnTo>
                    <a:pt x="15244" y="64365"/>
                  </a:lnTo>
                  <a:lnTo>
                    <a:pt x="15244" y="42769"/>
                  </a:lnTo>
                  <a:lnTo>
                    <a:pt x="1693" y="42769"/>
                  </a:lnTo>
                  <a:lnTo>
                    <a:pt x="1693" y="35146"/>
                  </a:lnTo>
                  <a:lnTo>
                    <a:pt x="15244" y="35146"/>
                  </a:lnTo>
                  <a:lnTo>
                    <a:pt x="15244" y="23713"/>
                  </a:lnTo>
                  <a:lnTo>
                    <a:pt x="0" y="23713"/>
                  </a:lnTo>
                  <a:lnTo>
                    <a:pt x="0" y="16091"/>
                  </a:lnTo>
                  <a:lnTo>
                    <a:pt x="19055" y="16091"/>
                  </a:lnTo>
                  <a:lnTo>
                    <a:pt x="19720" y="14558"/>
                  </a:lnTo>
                  <a:lnTo>
                    <a:pt x="20359" y="13008"/>
                  </a:lnTo>
                  <a:lnTo>
                    <a:pt x="20973" y="11441"/>
                  </a:lnTo>
                  <a:lnTo>
                    <a:pt x="21562" y="9858"/>
                  </a:lnTo>
                  <a:lnTo>
                    <a:pt x="22125" y="8257"/>
                  </a:lnTo>
                  <a:lnTo>
                    <a:pt x="22663" y="6639"/>
                  </a:lnTo>
                  <a:lnTo>
                    <a:pt x="23175" y="5005"/>
                  </a:lnTo>
                  <a:lnTo>
                    <a:pt x="23662" y="3353"/>
                  </a:lnTo>
                  <a:lnTo>
                    <a:pt x="24124" y="16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7708551" y="2793316"/>
              <a:ext cx="11009" cy="14397"/>
            </a:xfrm>
            <a:custGeom>
              <a:avLst/>
              <a:pathLst>
                <a:path w="11009" h="14397">
                  <a:moveTo>
                    <a:pt x="5928" y="0"/>
                  </a:moveTo>
                  <a:lnTo>
                    <a:pt x="6512" y="1029"/>
                  </a:lnTo>
                  <a:lnTo>
                    <a:pt x="7080" y="2083"/>
                  </a:lnTo>
                  <a:lnTo>
                    <a:pt x="7630" y="3163"/>
                  </a:lnTo>
                  <a:lnTo>
                    <a:pt x="8164" y="4268"/>
                  </a:lnTo>
                  <a:lnTo>
                    <a:pt x="8680" y="5399"/>
                  </a:lnTo>
                  <a:lnTo>
                    <a:pt x="9180" y="6555"/>
                  </a:lnTo>
                  <a:lnTo>
                    <a:pt x="9663" y="7736"/>
                  </a:lnTo>
                  <a:lnTo>
                    <a:pt x="10129" y="8943"/>
                  </a:lnTo>
                  <a:lnTo>
                    <a:pt x="10577" y="10175"/>
                  </a:lnTo>
                  <a:lnTo>
                    <a:pt x="11009" y="11433"/>
                  </a:lnTo>
                  <a:lnTo>
                    <a:pt x="4658" y="14397"/>
                  </a:lnTo>
                  <a:lnTo>
                    <a:pt x="4306" y="13216"/>
                  </a:lnTo>
                  <a:lnTo>
                    <a:pt x="3929" y="12043"/>
                  </a:lnTo>
                  <a:lnTo>
                    <a:pt x="3527" y="10878"/>
                  </a:lnTo>
                  <a:lnTo>
                    <a:pt x="3099" y="9722"/>
                  </a:lnTo>
                  <a:lnTo>
                    <a:pt x="2646" y="8575"/>
                  </a:lnTo>
                  <a:lnTo>
                    <a:pt x="2168" y="7435"/>
                  </a:lnTo>
                  <a:lnTo>
                    <a:pt x="1664" y="6305"/>
                  </a:lnTo>
                  <a:lnTo>
                    <a:pt x="1134" y="5183"/>
                  </a:lnTo>
                  <a:lnTo>
                    <a:pt x="580" y="4069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7682720" y="2818300"/>
              <a:ext cx="20749" cy="34723"/>
            </a:xfrm>
            <a:custGeom>
              <a:avLst/>
              <a:pathLst>
                <a:path w="20749" h="34723">
                  <a:moveTo>
                    <a:pt x="0" y="0"/>
                  </a:moveTo>
                  <a:lnTo>
                    <a:pt x="20749" y="0"/>
                  </a:lnTo>
                  <a:lnTo>
                    <a:pt x="20749" y="34723"/>
                  </a:lnTo>
                  <a:lnTo>
                    <a:pt x="0" y="347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7690342" y="2825499"/>
              <a:ext cx="5504" cy="20325"/>
            </a:xfrm>
            <a:custGeom>
              <a:avLst/>
              <a:pathLst>
                <a:path w="5504" h="20325">
                  <a:moveTo>
                    <a:pt x="0" y="20325"/>
                  </a:moveTo>
                  <a:lnTo>
                    <a:pt x="5504" y="20325"/>
                  </a:lnTo>
                  <a:lnTo>
                    <a:pt x="55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7645456" y="2776801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7643762" y="2811948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7753014" y="2773837"/>
              <a:ext cx="97818" cy="97818"/>
            </a:xfrm>
            <a:custGeom>
              <a:avLst/>
              <a:pathLst>
                <a:path w="97818" h="97818">
                  <a:moveTo>
                    <a:pt x="28795" y="0"/>
                  </a:moveTo>
                  <a:lnTo>
                    <a:pt x="37687" y="2964"/>
                  </a:lnTo>
                  <a:lnTo>
                    <a:pt x="33029" y="9316"/>
                  </a:lnTo>
                  <a:lnTo>
                    <a:pt x="71140" y="9316"/>
                  </a:lnTo>
                  <a:lnTo>
                    <a:pt x="71140" y="16514"/>
                  </a:lnTo>
                  <a:lnTo>
                    <a:pt x="70374" y="17857"/>
                  </a:lnTo>
                  <a:lnTo>
                    <a:pt x="69599" y="19174"/>
                  </a:lnTo>
                  <a:lnTo>
                    <a:pt x="68816" y="20465"/>
                  </a:lnTo>
                  <a:lnTo>
                    <a:pt x="68024" y="21731"/>
                  </a:lnTo>
                  <a:lnTo>
                    <a:pt x="67223" y="22972"/>
                  </a:lnTo>
                  <a:lnTo>
                    <a:pt x="66415" y="24187"/>
                  </a:lnTo>
                  <a:lnTo>
                    <a:pt x="65597" y="25377"/>
                  </a:lnTo>
                  <a:lnTo>
                    <a:pt x="64771" y="26542"/>
                  </a:lnTo>
                  <a:lnTo>
                    <a:pt x="63937" y="27681"/>
                  </a:lnTo>
                  <a:lnTo>
                    <a:pt x="63095" y="28795"/>
                  </a:lnTo>
                  <a:lnTo>
                    <a:pt x="87655" y="28795"/>
                  </a:lnTo>
                  <a:lnTo>
                    <a:pt x="87655" y="62671"/>
                  </a:lnTo>
                  <a:lnTo>
                    <a:pt x="60554" y="62671"/>
                  </a:lnTo>
                  <a:lnTo>
                    <a:pt x="60554" y="85538"/>
                  </a:lnTo>
                  <a:lnTo>
                    <a:pt x="60573" y="85868"/>
                  </a:lnTo>
                  <a:lnTo>
                    <a:pt x="60630" y="86181"/>
                  </a:lnTo>
                  <a:lnTo>
                    <a:pt x="60725" y="86478"/>
                  </a:lnTo>
                  <a:lnTo>
                    <a:pt x="60859" y="86757"/>
                  </a:lnTo>
                  <a:lnTo>
                    <a:pt x="61030" y="87020"/>
                  </a:lnTo>
                  <a:lnTo>
                    <a:pt x="61240" y="87266"/>
                  </a:lnTo>
                  <a:lnTo>
                    <a:pt x="61488" y="87494"/>
                  </a:lnTo>
                  <a:lnTo>
                    <a:pt x="61773" y="87706"/>
                  </a:lnTo>
                  <a:lnTo>
                    <a:pt x="62097" y="87901"/>
                  </a:lnTo>
                  <a:lnTo>
                    <a:pt x="62459" y="88079"/>
                  </a:lnTo>
                  <a:lnTo>
                    <a:pt x="62898" y="88239"/>
                  </a:lnTo>
                  <a:lnTo>
                    <a:pt x="63450" y="88383"/>
                  </a:lnTo>
                  <a:lnTo>
                    <a:pt x="64117" y="88510"/>
                  </a:lnTo>
                  <a:lnTo>
                    <a:pt x="64899" y="88621"/>
                  </a:lnTo>
                  <a:lnTo>
                    <a:pt x="65794" y="88714"/>
                  </a:lnTo>
                  <a:lnTo>
                    <a:pt x="66804" y="88790"/>
                  </a:lnTo>
                  <a:lnTo>
                    <a:pt x="67928" y="88849"/>
                  </a:lnTo>
                  <a:lnTo>
                    <a:pt x="69167" y="88892"/>
                  </a:lnTo>
                  <a:lnTo>
                    <a:pt x="70520" y="88917"/>
                  </a:lnTo>
                  <a:lnTo>
                    <a:pt x="71987" y="88925"/>
                  </a:lnTo>
                  <a:lnTo>
                    <a:pt x="74342" y="88906"/>
                  </a:lnTo>
                  <a:lnTo>
                    <a:pt x="76493" y="88849"/>
                  </a:lnTo>
                  <a:lnTo>
                    <a:pt x="78441" y="88754"/>
                  </a:lnTo>
                  <a:lnTo>
                    <a:pt x="80185" y="88621"/>
                  </a:lnTo>
                  <a:lnTo>
                    <a:pt x="81727" y="88449"/>
                  </a:lnTo>
                  <a:lnTo>
                    <a:pt x="83065" y="88239"/>
                  </a:lnTo>
                  <a:lnTo>
                    <a:pt x="84200" y="87992"/>
                  </a:lnTo>
                  <a:lnTo>
                    <a:pt x="85131" y="87706"/>
                  </a:lnTo>
                  <a:lnTo>
                    <a:pt x="85860" y="87382"/>
                  </a:lnTo>
                  <a:lnTo>
                    <a:pt x="86385" y="87020"/>
                  </a:lnTo>
                  <a:lnTo>
                    <a:pt x="86791" y="86552"/>
                  </a:lnTo>
                  <a:lnTo>
                    <a:pt x="87164" y="85910"/>
                  </a:lnTo>
                  <a:lnTo>
                    <a:pt x="87503" y="85095"/>
                  </a:lnTo>
                  <a:lnTo>
                    <a:pt x="87808" y="84107"/>
                  </a:lnTo>
                  <a:lnTo>
                    <a:pt x="88079" y="82944"/>
                  </a:lnTo>
                  <a:lnTo>
                    <a:pt x="88316" y="81608"/>
                  </a:lnTo>
                  <a:lnTo>
                    <a:pt x="88519" y="80099"/>
                  </a:lnTo>
                  <a:lnTo>
                    <a:pt x="88688" y="78415"/>
                  </a:lnTo>
                  <a:lnTo>
                    <a:pt x="88824" y="76558"/>
                  </a:lnTo>
                  <a:lnTo>
                    <a:pt x="88925" y="74528"/>
                  </a:lnTo>
                  <a:lnTo>
                    <a:pt x="97818" y="77069"/>
                  </a:lnTo>
                  <a:lnTo>
                    <a:pt x="97619" y="79677"/>
                  </a:lnTo>
                  <a:lnTo>
                    <a:pt x="97361" y="82082"/>
                  </a:lnTo>
                  <a:lnTo>
                    <a:pt x="97043" y="84284"/>
                  </a:lnTo>
                  <a:lnTo>
                    <a:pt x="96666" y="86283"/>
                  </a:lnTo>
                  <a:lnTo>
                    <a:pt x="96230" y="88079"/>
                  </a:lnTo>
                  <a:lnTo>
                    <a:pt x="95735" y="89671"/>
                  </a:lnTo>
                  <a:lnTo>
                    <a:pt x="95180" y="91060"/>
                  </a:lnTo>
                  <a:lnTo>
                    <a:pt x="94566" y="92245"/>
                  </a:lnTo>
                  <a:lnTo>
                    <a:pt x="93893" y="93228"/>
                  </a:lnTo>
                  <a:lnTo>
                    <a:pt x="93160" y="94007"/>
                  </a:lnTo>
                  <a:lnTo>
                    <a:pt x="92262" y="94570"/>
                  </a:lnTo>
                  <a:lnTo>
                    <a:pt x="91094" y="95074"/>
                  </a:lnTo>
                  <a:lnTo>
                    <a:pt x="89654" y="95519"/>
                  </a:lnTo>
                  <a:lnTo>
                    <a:pt x="87943" y="95904"/>
                  </a:lnTo>
                  <a:lnTo>
                    <a:pt x="85961" y="96230"/>
                  </a:lnTo>
                  <a:lnTo>
                    <a:pt x="83708" y="96497"/>
                  </a:lnTo>
                  <a:lnTo>
                    <a:pt x="81185" y="96704"/>
                  </a:lnTo>
                  <a:lnTo>
                    <a:pt x="78390" y="96853"/>
                  </a:lnTo>
                  <a:lnTo>
                    <a:pt x="75324" y="96942"/>
                  </a:lnTo>
                  <a:lnTo>
                    <a:pt x="71987" y="96971"/>
                  </a:lnTo>
                  <a:lnTo>
                    <a:pt x="69616" y="96952"/>
                  </a:lnTo>
                  <a:lnTo>
                    <a:pt x="67414" y="96895"/>
                  </a:lnTo>
                  <a:lnTo>
                    <a:pt x="65381" y="96800"/>
                  </a:lnTo>
                  <a:lnTo>
                    <a:pt x="63518" y="96666"/>
                  </a:lnTo>
                  <a:lnTo>
                    <a:pt x="61824" y="96495"/>
                  </a:lnTo>
                  <a:lnTo>
                    <a:pt x="60300" y="96285"/>
                  </a:lnTo>
                  <a:lnTo>
                    <a:pt x="58945" y="96037"/>
                  </a:lnTo>
                  <a:lnTo>
                    <a:pt x="57759" y="95752"/>
                  </a:lnTo>
                  <a:lnTo>
                    <a:pt x="56743" y="95428"/>
                  </a:lnTo>
                  <a:lnTo>
                    <a:pt x="55896" y="95066"/>
                  </a:lnTo>
                  <a:lnTo>
                    <a:pt x="55172" y="94657"/>
                  </a:lnTo>
                  <a:lnTo>
                    <a:pt x="54524" y="94193"/>
                  </a:lnTo>
                  <a:lnTo>
                    <a:pt x="53952" y="93675"/>
                  </a:lnTo>
                  <a:lnTo>
                    <a:pt x="53457" y="93101"/>
                  </a:lnTo>
                  <a:lnTo>
                    <a:pt x="53037" y="92472"/>
                  </a:lnTo>
                  <a:lnTo>
                    <a:pt x="52694" y="91788"/>
                  </a:lnTo>
                  <a:lnTo>
                    <a:pt x="52428" y="91049"/>
                  </a:lnTo>
                  <a:lnTo>
                    <a:pt x="52237" y="90255"/>
                  </a:lnTo>
                  <a:lnTo>
                    <a:pt x="52123" y="89406"/>
                  </a:lnTo>
                  <a:lnTo>
                    <a:pt x="52085" y="88502"/>
                  </a:lnTo>
                  <a:lnTo>
                    <a:pt x="52085" y="62671"/>
                  </a:lnTo>
                  <a:lnTo>
                    <a:pt x="49544" y="62671"/>
                  </a:lnTo>
                  <a:lnTo>
                    <a:pt x="48701" y="65030"/>
                  </a:lnTo>
                  <a:lnTo>
                    <a:pt x="47698" y="67363"/>
                  </a:lnTo>
                  <a:lnTo>
                    <a:pt x="46533" y="69671"/>
                  </a:lnTo>
                  <a:lnTo>
                    <a:pt x="45208" y="71953"/>
                  </a:lnTo>
                  <a:lnTo>
                    <a:pt x="43721" y="74210"/>
                  </a:lnTo>
                  <a:lnTo>
                    <a:pt x="42074" y="76442"/>
                  </a:lnTo>
                  <a:lnTo>
                    <a:pt x="40266" y="78648"/>
                  </a:lnTo>
                  <a:lnTo>
                    <a:pt x="38297" y="80829"/>
                  </a:lnTo>
                  <a:lnTo>
                    <a:pt x="36167" y="82984"/>
                  </a:lnTo>
                  <a:lnTo>
                    <a:pt x="33876" y="85114"/>
                  </a:lnTo>
                  <a:lnTo>
                    <a:pt x="31869" y="86842"/>
                  </a:lnTo>
                  <a:lnTo>
                    <a:pt x="29743" y="88468"/>
                  </a:lnTo>
                  <a:lnTo>
                    <a:pt x="27499" y="89993"/>
                  </a:lnTo>
                  <a:lnTo>
                    <a:pt x="25136" y="91415"/>
                  </a:lnTo>
                  <a:lnTo>
                    <a:pt x="22654" y="92737"/>
                  </a:lnTo>
                  <a:lnTo>
                    <a:pt x="20054" y="93956"/>
                  </a:lnTo>
                  <a:lnTo>
                    <a:pt x="17336" y="95074"/>
                  </a:lnTo>
                  <a:lnTo>
                    <a:pt x="14499" y="96090"/>
                  </a:lnTo>
                  <a:lnTo>
                    <a:pt x="11543" y="97005"/>
                  </a:lnTo>
                  <a:lnTo>
                    <a:pt x="8469" y="97818"/>
                  </a:lnTo>
                  <a:lnTo>
                    <a:pt x="2964" y="89772"/>
                  </a:lnTo>
                  <a:lnTo>
                    <a:pt x="8054" y="88282"/>
                  </a:lnTo>
                  <a:lnTo>
                    <a:pt x="12822" y="86520"/>
                  </a:lnTo>
                  <a:lnTo>
                    <a:pt x="17268" y="84488"/>
                  </a:lnTo>
                  <a:lnTo>
                    <a:pt x="21393" y="82184"/>
                  </a:lnTo>
                  <a:lnTo>
                    <a:pt x="25195" y="79609"/>
                  </a:lnTo>
                  <a:lnTo>
                    <a:pt x="28676" y="76764"/>
                  </a:lnTo>
                  <a:lnTo>
                    <a:pt x="31835" y="73647"/>
                  </a:lnTo>
                  <a:lnTo>
                    <a:pt x="34672" y="70259"/>
                  </a:lnTo>
                  <a:lnTo>
                    <a:pt x="37187" y="66601"/>
                  </a:lnTo>
                  <a:lnTo>
                    <a:pt x="39381" y="62671"/>
                  </a:lnTo>
                  <a:lnTo>
                    <a:pt x="14397" y="62671"/>
                  </a:lnTo>
                  <a:lnTo>
                    <a:pt x="14397" y="28795"/>
                  </a:lnTo>
                  <a:lnTo>
                    <a:pt x="52508" y="28795"/>
                  </a:lnTo>
                  <a:lnTo>
                    <a:pt x="53508" y="27685"/>
                  </a:lnTo>
                  <a:lnTo>
                    <a:pt x="54473" y="26559"/>
                  </a:lnTo>
                  <a:lnTo>
                    <a:pt x="55405" y="25415"/>
                  </a:lnTo>
                  <a:lnTo>
                    <a:pt x="56302" y="24255"/>
                  </a:lnTo>
                  <a:lnTo>
                    <a:pt x="57166" y="23078"/>
                  </a:lnTo>
                  <a:lnTo>
                    <a:pt x="57996" y="21884"/>
                  </a:lnTo>
                  <a:lnTo>
                    <a:pt x="58792" y="20673"/>
                  </a:lnTo>
                  <a:lnTo>
                    <a:pt x="59554" y="19445"/>
                  </a:lnTo>
                  <a:lnTo>
                    <a:pt x="60283" y="18200"/>
                  </a:lnTo>
                  <a:lnTo>
                    <a:pt x="60977" y="16938"/>
                  </a:lnTo>
                  <a:lnTo>
                    <a:pt x="26254" y="16938"/>
                  </a:lnTo>
                  <a:lnTo>
                    <a:pt x="24162" y="18920"/>
                  </a:lnTo>
                  <a:lnTo>
                    <a:pt x="22121" y="20800"/>
                  </a:lnTo>
                  <a:lnTo>
                    <a:pt x="20131" y="22578"/>
                  </a:lnTo>
                  <a:lnTo>
                    <a:pt x="18191" y="24255"/>
                  </a:lnTo>
                  <a:lnTo>
                    <a:pt x="16303" y="25830"/>
                  </a:lnTo>
                  <a:lnTo>
                    <a:pt x="14465" y="27304"/>
                  </a:lnTo>
                  <a:lnTo>
                    <a:pt x="12678" y="28676"/>
                  </a:lnTo>
                  <a:lnTo>
                    <a:pt x="10942" y="29946"/>
                  </a:lnTo>
                  <a:lnTo>
                    <a:pt x="9256" y="31115"/>
                  </a:lnTo>
                  <a:lnTo>
                    <a:pt x="7622" y="32182"/>
                  </a:lnTo>
                  <a:lnTo>
                    <a:pt x="0" y="26677"/>
                  </a:lnTo>
                  <a:lnTo>
                    <a:pt x="3794" y="24276"/>
                  </a:lnTo>
                  <a:lnTo>
                    <a:pt x="7385" y="21816"/>
                  </a:lnTo>
                  <a:lnTo>
                    <a:pt x="10772" y="19296"/>
                  </a:lnTo>
                  <a:lnTo>
                    <a:pt x="13957" y="16718"/>
                  </a:lnTo>
                  <a:lnTo>
                    <a:pt x="16938" y="14079"/>
                  </a:lnTo>
                  <a:lnTo>
                    <a:pt x="19716" y="11382"/>
                  </a:lnTo>
                  <a:lnTo>
                    <a:pt x="22290" y="8625"/>
                  </a:lnTo>
                  <a:lnTo>
                    <a:pt x="24662" y="5809"/>
                  </a:lnTo>
                  <a:lnTo>
                    <a:pt x="26830" y="29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7775880" y="2810678"/>
              <a:ext cx="22866" cy="17785"/>
            </a:xfrm>
            <a:custGeom>
              <a:avLst/>
              <a:pathLst>
                <a:path w="22866" h="17785">
                  <a:moveTo>
                    <a:pt x="0" y="17785"/>
                  </a:moveTo>
                  <a:lnTo>
                    <a:pt x="19902" y="17785"/>
                  </a:lnTo>
                  <a:lnTo>
                    <a:pt x="20313" y="16235"/>
                  </a:lnTo>
                  <a:lnTo>
                    <a:pt x="20698" y="14634"/>
                  </a:lnTo>
                  <a:lnTo>
                    <a:pt x="21058" y="12983"/>
                  </a:lnTo>
                  <a:lnTo>
                    <a:pt x="21393" y="11280"/>
                  </a:lnTo>
                  <a:lnTo>
                    <a:pt x="21702" y="9527"/>
                  </a:lnTo>
                  <a:lnTo>
                    <a:pt x="21985" y="7723"/>
                  </a:lnTo>
                  <a:lnTo>
                    <a:pt x="22244" y="5869"/>
                  </a:lnTo>
                  <a:lnTo>
                    <a:pt x="22477" y="3963"/>
                  </a:lnTo>
                  <a:lnTo>
                    <a:pt x="22684" y="2007"/>
                  </a:lnTo>
                  <a:lnTo>
                    <a:pt x="228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7805099" y="2810678"/>
              <a:ext cx="27101" cy="17785"/>
            </a:xfrm>
            <a:custGeom>
              <a:avLst/>
              <a:pathLst>
                <a:path w="27101" h="17785">
                  <a:moveTo>
                    <a:pt x="0" y="17785"/>
                  </a:moveTo>
                  <a:lnTo>
                    <a:pt x="27101" y="17785"/>
                  </a:lnTo>
                  <a:lnTo>
                    <a:pt x="27101" y="0"/>
                  </a:lnTo>
                  <a:lnTo>
                    <a:pt x="2117" y="0"/>
                  </a:lnTo>
                  <a:lnTo>
                    <a:pt x="2019" y="1930"/>
                  </a:lnTo>
                  <a:lnTo>
                    <a:pt x="1897" y="3828"/>
                  </a:lnTo>
                  <a:lnTo>
                    <a:pt x="1748" y="5691"/>
                  </a:lnTo>
                  <a:lnTo>
                    <a:pt x="1575" y="7520"/>
                  </a:lnTo>
                  <a:lnTo>
                    <a:pt x="1376" y="9316"/>
                  </a:lnTo>
                  <a:lnTo>
                    <a:pt x="1151" y="11077"/>
                  </a:lnTo>
                  <a:lnTo>
                    <a:pt x="901" y="12805"/>
                  </a:lnTo>
                  <a:lnTo>
                    <a:pt x="626" y="14499"/>
                  </a:lnTo>
                  <a:lnTo>
                    <a:pt x="326" y="161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7892755" y="2777225"/>
              <a:ext cx="65212" cy="52508"/>
            </a:xfrm>
            <a:custGeom>
              <a:avLst/>
              <a:pathLst>
                <a:path w="65212" h="52508">
                  <a:moveTo>
                    <a:pt x="1693" y="0"/>
                  </a:moveTo>
                  <a:lnTo>
                    <a:pt x="62248" y="0"/>
                  </a:lnTo>
                  <a:lnTo>
                    <a:pt x="62248" y="7622"/>
                  </a:lnTo>
                  <a:lnTo>
                    <a:pt x="53779" y="7622"/>
                  </a:lnTo>
                  <a:lnTo>
                    <a:pt x="53779" y="38534"/>
                  </a:lnTo>
                  <a:lnTo>
                    <a:pt x="64788" y="37687"/>
                  </a:lnTo>
                  <a:lnTo>
                    <a:pt x="65212" y="44886"/>
                  </a:lnTo>
                  <a:lnTo>
                    <a:pt x="53779" y="45733"/>
                  </a:lnTo>
                  <a:lnTo>
                    <a:pt x="53779" y="52508"/>
                  </a:lnTo>
                  <a:lnTo>
                    <a:pt x="45733" y="52508"/>
                  </a:lnTo>
                  <a:lnTo>
                    <a:pt x="45733" y="46156"/>
                  </a:lnTo>
                  <a:lnTo>
                    <a:pt x="1270" y="49121"/>
                  </a:lnTo>
                  <a:lnTo>
                    <a:pt x="0" y="41922"/>
                  </a:lnTo>
                  <a:lnTo>
                    <a:pt x="9316" y="41498"/>
                  </a:lnTo>
                  <a:lnTo>
                    <a:pt x="9316" y="7622"/>
                  </a:lnTo>
                  <a:lnTo>
                    <a:pt x="1693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7910116" y="2784847"/>
              <a:ext cx="28371" cy="5928"/>
            </a:xfrm>
            <a:custGeom>
              <a:avLst/>
              <a:pathLst>
                <a:path w="28371" h="5928">
                  <a:moveTo>
                    <a:pt x="0" y="5928"/>
                  </a:moveTo>
                  <a:lnTo>
                    <a:pt x="28371" y="5928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7910116" y="2797551"/>
              <a:ext cx="28371" cy="6351"/>
            </a:xfrm>
            <a:custGeom>
              <a:avLst/>
              <a:pathLst>
                <a:path w="28371" h="6351">
                  <a:moveTo>
                    <a:pt x="0" y="6351"/>
                  </a:moveTo>
                  <a:lnTo>
                    <a:pt x="28371" y="6351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7910116" y="2810678"/>
              <a:ext cx="28371" cy="7622"/>
            </a:xfrm>
            <a:custGeom>
              <a:avLst/>
              <a:pathLst>
                <a:path w="28371" h="7622">
                  <a:moveTo>
                    <a:pt x="0" y="7622"/>
                  </a:moveTo>
                  <a:lnTo>
                    <a:pt x="28371" y="5504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7888520" y="2831427"/>
              <a:ext cx="33029" cy="40228"/>
            </a:xfrm>
            <a:custGeom>
              <a:avLst/>
              <a:pathLst>
                <a:path w="33029" h="40228">
                  <a:moveTo>
                    <a:pt x="11009" y="9739"/>
                  </a:moveTo>
                  <a:lnTo>
                    <a:pt x="11937" y="10336"/>
                  </a:lnTo>
                  <a:lnTo>
                    <a:pt x="12856" y="10942"/>
                  </a:lnTo>
                  <a:lnTo>
                    <a:pt x="13766" y="11556"/>
                  </a:lnTo>
                  <a:lnTo>
                    <a:pt x="14668" y="12178"/>
                  </a:lnTo>
                  <a:lnTo>
                    <a:pt x="15562" y="12809"/>
                  </a:lnTo>
                  <a:lnTo>
                    <a:pt x="16447" y="13448"/>
                  </a:lnTo>
                  <a:lnTo>
                    <a:pt x="17323" y="14096"/>
                  </a:lnTo>
                  <a:lnTo>
                    <a:pt x="18191" y="14753"/>
                  </a:lnTo>
                  <a:lnTo>
                    <a:pt x="19051" y="15418"/>
                  </a:lnTo>
                  <a:lnTo>
                    <a:pt x="19902" y="16091"/>
                  </a:lnTo>
                  <a:lnTo>
                    <a:pt x="20321" y="15240"/>
                  </a:lnTo>
                  <a:lnTo>
                    <a:pt x="20732" y="14380"/>
                  </a:lnTo>
                  <a:lnTo>
                    <a:pt x="21134" y="13512"/>
                  </a:lnTo>
                  <a:lnTo>
                    <a:pt x="21528" y="12635"/>
                  </a:lnTo>
                  <a:lnTo>
                    <a:pt x="21913" y="11750"/>
                  </a:lnTo>
                  <a:lnTo>
                    <a:pt x="22290" y="10857"/>
                  </a:lnTo>
                  <a:lnTo>
                    <a:pt x="22659" y="9955"/>
                  </a:lnTo>
                  <a:lnTo>
                    <a:pt x="23019" y="9045"/>
                  </a:lnTo>
                  <a:lnTo>
                    <a:pt x="23370" y="8126"/>
                  </a:lnTo>
                  <a:lnTo>
                    <a:pt x="23713" y="7198"/>
                  </a:lnTo>
                  <a:lnTo>
                    <a:pt x="4658" y="7198"/>
                  </a:lnTo>
                  <a:lnTo>
                    <a:pt x="4658" y="0"/>
                  </a:lnTo>
                  <a:lnTo>
                    <a:pt x="32606" y="0"/>
                  </a:lnTo>
                  <a:lnTo>
                    <a:pt x="32606" y="5504"/>
                  </a:lnTo>
                  <a:lnTo>
                    <a:pt x="32585" y="5723"/>
                  </a:lnTo>
                  <a:lnTo>
                    <a:pt x="32521" y="6038"/>
                  </a:lnTo>
                  <a:lnTo>
                    <a:pt x="32415" y="6451"/>
                  </a:lnTo>
                  <a:lnTo>
                    <a:pt x="32267" y="6961"/>
                  </a:lnTo>
                  <a:lnTo>
                    <a:pt x="32076" y="7569"/>
                  </a:lnTo>
                  <a:lnTo>
                    <a:pt x="31843" y="8274"/>
                  </a:lnTo>
                  <a:lnTo>
                    <a:pt x="31568" y="9076"/>
                  </a:lnTo>
                  <a:lnTo>
                    <a:pt x="31251" y="9976"/>
                  </a:lnTo>
                  <a:lnTo>
                    <a:pt x="30891" y="10973"/>
                  </a:lnTo>
                  <a:lnTo>
                    <a:pt x="30488" y="12068"/>
                  </a:lnTo>
                  <a:lnTo>
                    <a:pt x="30061" y="13188"/>
                  </a:lnTo>
                  <a:lnTo>
                    <a:pt x="29625" y="14262"/>
                  </a:lnTo>
                  <a:lnTo>
                    <a:pt x="29180" y="15288"/>
                  </a:lnTo>
                  <a:lnTo>
                    <a:pt x="28727" y="16269"/>
                  </a:lnTo>
                  <a:lnTo>
                    <a:pt x="28265" y="17202"/>
                  </a:lnTo>
                  <a:lnTo>
                    <a:pt x="27795" y="18090"/>
                  </a:lnTo>
                  <a:lnTo>
                    <a:pt x="27317" y="18930"/>
                  </a:lnTo>
                  <a:lnTo>
                    <a:pt x="26830" y="19724"/>
                  </a:lnTo>
                  <a:lnTo>
                    <a:pt x="26334" y="20472"/>
                  </a:lnTo>
                  <a:lnTo>
                    <a:pt x="25830" y="21172"/>
                  </a:lnTo>
                  <a:lnTo>
                    <a:pt x="26588" y="21854"/>
                  </a:lnTo>
                  <a:lnTo>
                    <a:pt x="27338" y="22544"/>
                  </a:lnTo>
                  <a:lnTo>
                    <a:pt x="28079" y="23243"/>
                  </a:lnTo>
                  <a:lnTo>
                    <a:pt x="28812" y="23950"/>
                  </a:lnTo>
                  <a:lnTo>
                    <a:pt x="29536" y="24666"/>
                  </a:lnTo>
                  <a:lnTo>
                    <a:pt x="30251" y="25390"/>
                  </a:lnTo>
                  <a:lnTo>
                    <a:pt x="30958" y="26123"/>
                  </a:lnTo>
                  <a:lnTo>
                    <a:pt x="31657" y="26864"/>
                  </a:lnTo>
                  <a:lnTo>
                    <a:pt x="32347" y="27613"/>
                  </a:lnTo>
                  <a:lnTo>
                    <a:pt x="33029" y="28371"/>
                  </a:lnTo>
                  <a:lnTo>
                    <a:pt x="27948" y="34300"/>
                  </a:lnTo>
                  <a:lnTo>
                    <a:pt x="27274" y="33622"/>
                  </a:lnTo>
                  <a:lnTo>
                    <a:pt x="26610" y="32944"/>
                  </a:lnTo>
                  <a:lnTo>
                    <a:pt x="25953" y="32267"/>
                  </a:lnTo>
                  <a:lnTo>
                    <a:pt x="25305" y="31589"/>
                  </a:lnTo>
                  <a:lnTo>
                    <a:pt x="24666" y="30912"/>
                  </a:lnTo>
                  <a:lnTo>
                    <a:pt x="24035" y="30234"/>
                  </a:lnTo>
                  <a:lnTo>
                    <a:pt x="23412" y="29557"/>
                  </a:lnTo>
                  <a:lnTo>
                    <a:pt x="22798" y="28879"/>
                  </a:lnTo>
                  <a:lnTo>
                    <a:pt x="22193" y="28202"/>
                  </a:lnTo>
                  <a:lnTo>
                    <a:pt x="21596" y="27524"/>
                  </a:lnTo>
                  <a:lnTo>
                    <a:pt x="20046" y="29252"/>
                  </a:lnTo>
                  <a:lnTo>
                    <a:pt x="18445" y="30878"/>
                  </a:lnTo>
                  <a:lnTo>
                    <a:pt x="16794" y="32402"/>
                  </a:lnTo>
                  <a:lnTo>
                    <a:pt x="15092" y="33825"/>
                  </a:lnTo>
                  <a:lnTo>
                    <a:pt x="13338" y="35146"/>
                  </a:lnTo>
                  <a:lnTo>
                    <a:pt x="11534" y="36366"/>
                  </a:lnTo>
                  <a:lnTo>
                    <a:pt x="9680" y="37484"/>
                  </a:lnTo>
                  <a:lnTo>
                    <a:pt x="7774" y="38500"/>
                  </a:lnTo>
                  <a:lnTo>
                    <a:pt x="5818" y="39415"/>
                  </a:lnTo>
                  <a:lnTo>
                    <a:pt x="3811" y="40228"/>
                  </a:lnTo>
                  <a:lnTo>
                    <a:pt x="0" y="32182"/>
                  </a:lnTo>
                  <a:lnTo>
                    <a:pt x="1829" y="31547"/>
                  </a:lnTo>
                  <a:lnTo>
                    <a:pt x="3590" y="30827"/>
                  </a:lnTo>
                  <a:lnTo>
                    <a:pt x="5284" y="30023"/>
                  </a:lnTo>
                  <a:lnTo>
                    <a:pt x="6910" y="29133"/>
                  </a:lnTo>
                  <a:lnTo>
                    <a:pt x="8469" y="28159"/>
                  </a:lnTo>
                  <a:lnTo>
                    <a:pt x="9959" y="27101"/>
                  </a:lnTo>
                  <a:lnTo>
                    <a:pt x="11382" y="25957"/>
                  </a:lnTo>
                  <a:lnTo>
                    <a:pt x="12737" y="24729"/>
                  </a:lnTo>
                  <a:lnTo>
                    <a:pt x="14024" y="23417"/>
                  </a:lnTo>
                  <a:lnTo>
                    <a:pt x="15244" y="22019"/>
                  </a:lnTo>
                  <a:lnTo>
                    <a:pt x="14389" y="21261"/>
                  </a:lnTo>
                  <a:lnTo>
                    <a:pt x="13516" y="20512"/>
                  </a:lnTo>
                  <a:lnTo>
                    <a:pt x="12627" y="19771"/>
                  </a:lnTo>
                  <a:lnTo>
                    <a:pt x="11721" y="19038"/>
                  </a:lnTo>
                  <a:lnTo>
                    <a:pt x="10798" y="18314"/>
                  </a:lnTo>
                  <a:lnTo>
                    <a:pt x="9858" y="17598"/>
                  </a:lnTo>
                  <a:lnTo>
                    <a:pt x="8901" y="16891"/>
                  </a:lnTo>
                  <a:lnTo>
                    <a:pt x="7927" y="16192"/>
                  </a:lnTo>
                  <a:lnTo>
                    <a:pt x="6936" y="15502"/>
                  </a:lnTo>
                  <a:lnTo>
                    <a:pt x="5928" y="1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7920703" y="2831427"/>
              <a:ext cx="37264" cy="40228"/>
            </a:xfrm>
            <a:custGeom>
              <a:avLst/>
              <a:pathLst>
                <a:path w="37264" h="40228">
                  <a:moveTo>
                    <a:pt x="3387" y="0"/>
                  </a:moveTo>
                  <a:lnTo>
                    <a:pt x="34300" y="0"/>
                  </a:lnTo>
                  <a:lnTo>
                    <a:pt x="34300" y="5504"/>
                  </a:lnTo>
                  <a:lnTo>
                    <a:pt x="34268" y="5822"/>
                  </a:lnTo>
                  <a:lnTo>
                    <a:pt x="34172" y="6267"/>
                  </a:lnTo>
                  <a:lnTo>
                    <a:pt x="34014" y="6838"/>
                  </a:lnTo>
                  <a:lnTo>
                    <a:pt x="33791" y="7537"/>
                  </a:lnTo>
                  <a:lnTo>
                    <a:pt x="33506" y="8363"/>
                  </a:lnTo>
                  <a:lnTo>
                    <a:pt x="33156" y="9316"/>
                  </a:lnTo>
                  <a:lnTo>
                    <a:pt x="32743" y="10395"/>
                  </a:lnTo>
                  <a:lnTo>
                    <a:pt x="32267" y="11602"/>
                  </a:lnTo>
                  <a:lnTo>
                    <a:pt x="31727" y="12936"/>
                  </a:lnTo>
                  <a:lnTo>
                    <a:pt x="31124" y="14397"/>
                  </a:lnTo>
                  <a:lnTo>
                    <a:pt x="30482" y="15883"/>
                  </a:lnTo>
                  <a:lnTo>
                    <a:pt x="29828" y="17293"/>
                  </a:lnTo>
                  <a:lnTo>
                    <a:pt x="29161" y="18627"/>
                  </a:lnTo>
                  <a:lnTo>
                    <a:pt x="28481" y="19885"/>
                  </a:lnTo>
                  <a:lnTo>
                    <a:pt x="27789" y="21066"/>
                  </a:lnTo>
                  <a:lnTo>
                    <a:pt x="27084" y="22172"/>
                  </a:lnTo>
                  <a:lnTo>
                    <a:pt x="26366" y="23201"/>
                  </a:lnTo>
                  <a:lnTo>
                    <a:pt x="25636" y="24153"/>
                  </a:lnTo>
                  <a:lnTo>
                    <a:pt x="24892" y="25030"/>
                  </a:lnTo>
                  <a:lnTo>
                    <a:pt x="24137" y="25830"/>
                  </a:lnTo>
                  <a:lnTo>
                    <a:pt x="25335" y="26660"/>
                  </a:lnTo>
                  <a:lnTo>
                    <a:pt x="26559" y="27456"/>
                  </a:lnTo>
                  <a:lnTo>
                    <a:pt x="27808" y="28219"/>
                  </a:lnTo>
                  <a:lnTo>
                    <a:pt x="29083" y="28947"/>
                  </a:lnTo>
                  <a:lnTo>
                    <a:pt x="30383" y="29641"/>
                  </a:lnTo>
                  <a:lnTo>
                    <a:pt x="31708" y="30302"/>
                  </a:lnTo>
                  <a:lnTo>
                    <a:pt x="33059" y="30929"/>
                  </a:lnTo>
                  <a:lnTo>
                    <a:pt x="34435" y="31522"/>
                  </a:lnTo>
                  <a:lnTo>
                    <a:pt x="35837" y="32081"/>
                  </a:lnTo>
                  <a:lnTo>
                    <a:pt x="37264" y="32606"/>
                  </a:lnTo>
                  <a:lnTo>
                    <a:pt x="33876" y="39804"/>
                  </a:lnTo>
                  <a:lnTo>
                    <a:pt x="32199" y="39190"/>
                  </a:lnTo>
                  <a:lnTo>
                    <a:pt x="30556" y="38534"/>
                  </a:lnTo>
                  <a:lnTo>
                    <a:pt x="28947" y="37835"/>
                  </a:lnTo>
                  <a:lnTo>
                    <a:pt x="27372" y="37094"/>
                  </a:lnTo>
                  <a:lnTo>
                    <a:pt x="25830" y="36311"/>
                  </a:lnTo>
                  <a:lnTo>
                    <a:pt x="24323" y="35485"/>
                  </a:lnTo>
                  <a:lnTo>
                    <a:pt x="22849" y="34617"/>
                  </a:lnTo>
                  <a:lnTo>
                    <a:pt x="21409" y="33707"/>
                  </a:lnTo>
                  <a:lnTo>
                    <a:pt x="20004" y="32754"/>
                  </a:lnTo>
                  <a:lnTo>
                    <a:pt x="18632" y="31759"/>
                  </a:lnTo>
                  <a:lnTo>
                    <a:pt x="17344" y="32834"/>
                  </a:lnTo>
                  <a:lnTo>
                    <a:pt x="16023" y="33859"/>
                  </a:lnTo>
                  <a:lnTo>
                    <a:pt x="14668" y="34833"/>
                  </a:lnTo>
                  <a:lnTo>
                    <a:pt x="13279" y="35756"/>
                  </a:lnTo>
                  <a:lnTo>
                    <a:pt x="11856" y="36629"/>
                  </a:lnTo>
                  <a:lnTo>
                    <a:pt x="10400" y="37450"/>
                  </a:lnTo>
                  <a:lnTo>
                    <a:pt x="8909" y="38221"/>
                  </a:lnTo>
                  <a:lnTo>
                    <a:pt x="7385" y="38941"/>
                  </a:lnTo>
                  <a:lnTo>
                    <a:pt x="5826" y="39610"/>
                  </a:lnTo>
                  <a:lnTo>
                    <a:pt x="4234" y="40228"/>
                  </a:lnTo>
                  <a:lnTo>
                    <a:pt x="0" y="32182"/>
                  </a:lnTo>
                  <a:lnTo>
                    <a:pt x="1418" y="31738"/>
                  </a:lnTo>
                  <a:lnTo>
                    <a:pt x="2794" y="31251"/>
                  </a:lnTo>
                  <a:lnTo>
                    <a:pt x="4128" y="30721"/>
                  </a:lnTo>
                  <a:lnTo>
                    <a:pt x="5420" y="30150"/>
                  </a:lnTo>
                  <a:lnTo>
                    <a:pt x="6669" y="29536"/>
                  </a:lnTo>
                  <a:lnTo>
                    <a:pt x="7876" y="28879"/>
                  </a:lnTo>
                  <a:lnTo>
                    <a:pt x="9040" y="28181"/>
                  </a:lnTo>
                  <a:lnTo>
                    <a:pt x="10162" y="27440"/>
                  </a:lnTo>
                  <a:lnTo>
                    <a:pt x="11242" y="26656"/>
                  </a:lnTo>
                  <a:lnTo>
                    <a:pt x="12280" y="25830"/>
                  </a:lnTo>
                  <a:lnTo>
                    <a:pt x="11357" y="24784"/>
                  </a:lnTo>
                  <a:lnTo>
                    <a:pt x="10450" y="23679"/>
                  </a:lnTo>
                  <a:lnTo>
                    <a:pt x="9561" y="22515"/>
                  </a:lnTo>
                  <a:lnTo>
                    <a:pt x="8689" y="21291"/>
                  </a:lnTo>
                  <a:lnTo>
                    <a:pt x="7833" y="20008"/>
                  </a:lnTo>
                  <a:lnTo>
                    <a:pt x="6995" y="18665"/>
                  </a:lnTo>
                  <a:lnTo>
                    <a:pt x="6174" y="17264"/>
                  </a:lnTo>
                  <a:lnTo>
                    <a:pt x="5369" y="15803"/>
                  </a:lnTo>
                  <a:lnTo>
                    <a:pt x="4581" y="14283"/>
                  </a:lnTo>
                  <a:lnTo>
                    <a:pt x="3811" y="12703"/>
                  </a:lnTo>
                  <a:lnTo>
                    <a:pt x="10586" y="9739"/>
                  </a:lnTo>
                  <a:lnTo>
                    <a:pt x="11196" y="10992"/>
                  </a:lnTo>
                  <a:lnTo>
                    <a:pt x="11839" y="12212"/>
                  </a:lnTo>
                  <a:lnTo>
                    <a:pt x="12517" y="13398"/>
                  </a:lnTo>
                  <a:lnTo>
                    <a:pt x="13228" y="14549"/>
                  </a:lnTo>
                  <a:lnTo>
                    <a:pt x="13974" y="15667"/>
                  </a:lnTo>
                  <a:lnTo>
                    <a:pt x="14753" y="16751"/>
                  </a:lnTo>
                  <a:lnTo>
                    <a:pt x="15566" y="17802"/>
                  </a:lnTo>
                  <a:lnTo>
                    <a:pt x="16413" y="18818"/>
                  </a:lnTo>
                  <a:lnTo>
                    <a:pt x="17293" y="19800"/>
                  </a:lnTo>
                  <a:lnTo>
                    <a:pt x="18208" y="20749"/>
                  </a:lnTo>
                  <a:lnTo>
                    <a:pt x="19119" y="19546"/>
                  </a:lnTo>
                  <a:lnTo>
                    <a:pt x="19987" y="18310"/>
                  </a:lnTo>
                  <a:lnTo>
                    <a:pt x="20812" y="17039"/>
                  </a:lnTo>
                  <a:lnTo>
                    <a:pt x="21596" y="15735"/>
                  </a:lnTo>
                  <a:lnTo>
                    <a:pt x="22337" y="14397"/>
                  </a:lnTo>
                  <a:lnTo>
                    <a:pt x="23036" y="13025"/>
                  </a:lnTo>
                  <a:lnTo>
                    <a:pt x="23692" y="11619"/>
                  </a:lnTo>
                  <a:lnTo>
                    <a:pt x="24306" y="10179"/>
                  </a:lnTo>
                  <a:lnTo>
                    <a:pt x="24878" y="8706"/>
                  </a:lnTo>
                  <a:lnTo>
                    <a:pt x="25407" y="7198"/>
                  </a:lnTo>
                  <a:lnTo>
                    <a:pt x="3387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7860148" y="2774261"/>
              <a:ext cx="30065" cy="97395"/>
            </a:xfrm>
            <a:custGeom>
              <a:avLst/>
              <a:pathLst>
                <a:path w="30065" h="97395">
                  <a:moveTo>
                    <a:pt x="1693" y="17785"/>
                  </a:moveTo>
                  <a:lnTo>
                    <a:pt x="11856" y="17785"/>
                  </a:lnTo>
                  <a:lnTo>
                    <a:pt x="11856" y="0"/>
                  </a:lnTo>
                  <a:lnTo>
                    <a:pt x="19902" y="0"/>
                  </a:lnTo>
                  <a:lnTo>
                    <a:pt x="19902" y="17785"/>
                  </a:lnTo>
                  <a:lnTo>
                    <a:pt x="30065" y="17785"/>
                  </a:lnTo>
                  <a:lnTo>
                    <a:pt x="30065" y="25830"/>
                  </a:lnTo>
                  <a:lnTo>
                    <a:pt x="19902" y="25830"/>
                  </a:lnTo>
                  <a:lnTo>
                    <a:pt x="19902" y="47003"/>
                  </a:lnTo>
                  <a:lnTo>
                    <a:pt x="27948" y="42345"/>
                  </a:lnTo>
                  <a:lnTo>
                    <a:pt x="29641" y="49967"/>
                  </a:lnTo>
                  <a:lnTo>
                    <a:pt x="28706" y="50641"/>
                  </a:lnTo>
                  <a:lnTo>
                    <a:pt x="27761" y="51306"/>
                  </a:lnTo>
                  <a:lnTo>
                    <a:pt x="26809" y="51962"/>
                  </a:lnTo>
                  <a:lnTo>
                    <a:pt x="25847" y="52610"/>
                  </a:lnTo>
                  <a:lnTo>
                    <a:pt x="24878" y="53249"/>
                  </a:lnTo>
                  <a:lnTo>
                    <a:pt x="23899" y="53880"/>
                  </a:lnTo>
                  <a:lnTo>
                    <a:pt x="22913" y="54503"/>
                  </a:lnTo>
                  <a:lnTo>
                    <a:pt x="21918" y="55117"/>
                  </a:lnTo>
                  <a:lnTo>
                    <a:pt x="20914" y="55722"/>
                  </a:lnTo>
                  <a:lnTo>
                    <a:pt x="19902" y="56319"/>
                  </a:lnTo>
                  <a:lnTo>
                    <a:pt x="19902" y="86385"/>
                  </a:lnTo>
                  <a:lnTo>
                    <a:pt x="19885" y="87615"/>
                  </a:lnTo>
                  <a:lnTo>
                    <a:pt x="19834" y="88765"/>
                  </a:lnTo>
                  <a:lnTo>
                    <a:pt x="19750" y="89834"/>
                  </a:lnTo>
                  <a:lnTo>
                    <a:pt x="19631" y="90823"/>
                  </a:lnTo>
                  <a:lnTo>
                    <a:pt x="19479" y="91731"/>
                  </a:lnTo>
                  <a:lnTo>
                    <a:pt x="19292" y="92559"/>
                  </a:lnTo>
                  <a:lnTo>
                    <a:pt x="19072" y="93306"/>
                  </a:lnTo>
                  <a:lnTo>
                    <a:pt x="18818" y="93973"/>
                  </a:lnTo>
                  <a:lnTo>
                    <a:pt x="18530" y="94560"/>
                  </a:lnTo>
                  <a:lnTo>
                    <a:pt x="18208" y="95066"/>
                  </a:lnTo>
                  <a:lnTo>
                    <a:pt x="17840" y="95508"/>
                  </a:lnTo>
                  <a:lnTo>
                    <a:pt x="17412" y="95904"/>
                  </a:lnTo>
                  <a:lnTo>
                    <a:pt x="16925" y="96253"/>
                  </a:lnTo>
                  <a:lnTo>
                    <a:pt x="16379" y="96556"/>
                  </a:lnTo>
                  <a:lnTo>
                    <a:pt x="15773" y="96812"/>
                  </a:lnTo>
                  <a:lnTo>
                    <a:pt x="15108" y="97022"/>
                  </a:lnTo>
                  <a:lnTo>
                    <a:pt x="14384" y="97185"/>
                  </a:lnTo>
                  <a:lnTo>
                    <a:pt x="13601" y="97301"/>
                  </a:lnTo>
                  <a:lnTo>
                    <a:pt x="12758" y="97371"/>
                  </a:lnTo>
                  <a:lnTo>
                    <a:pt x="11856" y="97395"/>
                  </a:lnTo>
                  <a:lnTo>
                    <a:pt x="11014" y="97386"/>
                  </a:lnTo>
                  <a:lnTo>
                    <a:pt x="10179" y="97361"/>
                  </a:lnTo>
                  <a:lnTo>
                    <a:pt x="9354" y="97318"/>
                  </a:lnTo>
                  <a:lnTo>
                    <a:pt x="8536" y="97259"/>
                  </a:lnTo>
                  <a:lnTo>
                    <a:pt x="7728" y="97183"/>
                  </a:lnTo>
                  <a:lnTo>
                    <a:pt x="6927" y="97090"/>
                  </a:lnTo>
                  <a:lnTo>
                    <a:pt x="6135" y="96980"/>
                  </a:lnTo>
                  <a:lnTo>
                    <a:pt x="5352" y="96853"/>
                  </a:lnTo>
                  <a:lnTo>
                    <a:pt x="4577" y="96709"/>
                  </a:lnTo>
                  <a:lnTo>
                    <a:pt x="3811" y="96548"/>
                  </a:lnTo>
                  <a:lnTo>
                    <a:pt x="1693" y="88502"/>
                  </a:lnTo>
                  <a:lnTo>
                    <a:pt x="2621" y="88663"/>
                  </a:lnTo>
                  <a:lnTo>
                    <a:pt x="3540" y="88807"/>
                  </a:lnTo>
                  <a:lnTo>
                    <a:pt x="4450" y="88934"/>
                  </a:lnTo>
                  <a:lnTo>
                    <a:pt x="5352" y="89044"/>
                  </a:lnTo>
                  <a:lnTo>
                    <a:pt x="6245" y="89137"/>
                  </a:lnTo>
                  <a:lnTo>
                    <a:pt x="7131" y="89213"/>
                  </a:lnTo>
                  <a:lnTo>
                    <a:pt x="8007" y="89273"/>
                  </a:lnTo>
                  <a:lnTo>
                    <a:pt x="8875" y="89315"/>
                  </a:lnTo>
                  <a:lnTo>
                    <a:pt x="9735" y="89340"/>
                  </a:lnTo>
                  <a:lnTo>
                    <a:pt x="10586" y="89349"/>
                  </a:lnTo>
                  <a:lnTo>
                    <a:pt x="10827" y="89298"/>
                  </a:lnTo>
                  <a:lnTo>
                    <a:pt x="11043" y="89146"/>
                  </a:lnTo>
                  <a:lnTo>
                    <a:pt x="11234" y="88892"/>
                  </a:lnTo>
                  <a:lnTo>
                    <a:pt x="11399" y="88536"/>
                  </a:lnTo>
                  <a:lnTo>
                    <a:pt x="11539" y="88079"/>
                  </a:lnTo>
                  <a:lnTo>
                    <a:pt x="11653" y="87520"/>
                  </a:lnTo>
                  <a:lnTo>
                    <a:pt x="11742" y="86859"/>
                  </a:lnTo>
                  <a:lnTo>
                    <a:pt x="11805" y="86097"/>
                  </a:lnTo>
                  <a:lnTo>
                    <a:pt x="11844" y="85233"/>
                  </a:lnTo>
                  <a:lnTo>
                    <a:pt x="11856" y="84267"/>
                  </a:lnTo>
                  <a:lnTo>
                    <a:pt x="11856" y="60554"/>
                  </a:lnTo>
                  <a:lnTo>
                    <a:pt x="11005" y="61058"/>
                  </a:lnTo>
                  <a:lnTo>
                    <a:pt x="10146" y="61553"/>
                  </a:lnTo>
                  <a:lnTo>
                    <a:pt x="9277" y="62040"/>
                  </a:lnTo>
                  <a:lnTo>
                    <a:pt x="8401" y="62519"/>
                  </a:lnTo>
                  <a:lnTo>
                    <a:pt x="7516" y="62989"/>
                  </a:lnTo>
                  <a:lnTo>
                    <a:pt x="6622" y="63450"/>
                  </a:lnTo>
                  <a:lnTo>
                    <a:pt x="5720" y="63903"/>
                  </a:lnTo>
                  <a:lnTo>
                    <a:pt x="4810" y="64348"/>
                  </a:lnTo>
                  <a:lnTo>
                    <a:pt x="3891" y="64784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261" y="55807"/>
                  </a:lnTo>
                  <a:lnTo>
                    <a:pt x="2506" y="55286"/>
                  </a:lnTo>
                  <a:lnTo>
                    <a:pt x="3734" y="54757"/>
                  </a:lnTo>
                  <a:lnTo>
                    <a:pt x="4945" y="54219"/>
                  </a:lnTo>
                  <a:lnTo>
                    <a:pt x="6140" y="53673"/>
                  </a:lnTo>
                  <a:lnTo>
                    <a:pt x="7317" y="53118"/>
                  </a:lnTo>
                  <a:lnTo>
                    <a:pt x="8477" y="52555"/>
                  </a:lnTo>
                  <a:lnTo>
                    <a:pt x="9620" y="51983"/>
                  </a:lnTo>
                  <a:lnTo>
                    <a:pt x="10747" y="51403"/>
                  </a:lnTo>
                  <a:lnTo>
                    <a:pt x="11856" y="50814"/>
                  </a:lnTo>
                  <a:lnTo>
                    <a:pt x="11856" y="25830"/>
                  </a:lnTo>
                  <a:lnTo>
                    <a:pt x="1693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7969400" y="2774261"/>
              <a:ext cx="98665" cy="97395"/>
            </a:xfrm>
            <a:custGeom>
              <a:avLst/>
              <a:pathLst>
                <a:path w="98665" h="97395">
                  <a:moveTo>
                    <a:pt x="44886" y="21596"/>
                  </a:moveTo>
                  <a:lnTo>
                    <a:pt x="43946" y="19830"/>
                  </a:lnTo>
                  <a:lnTo>
                    <a:pt x="42989" y="18090"/>
                  </a:lnTo>
                  <a:lnTo>
                    <a:pt x="42015" y="16375"/>
                  </a:lnTo>
                  <a:lnTo>
                    <a:pt x="41024" y="14685"/>
                  </a:lnTo>
                  <a:lnTo>
                    <a:pt x="40016" y="13021"/>
                  </a:lnTo>
                  <a:lnTo>
                    <a:pt x="38991" y="11382"/>
                  </a:lnTo>
                  <a:lnTo>
                    <a:pt x="37950" y="9769"/>
                  </a:lnTo>
                  <a:lnTo>
                    <a:pt x="36891" y="8181"/>
                  </a:lnTo>
                  <a:lnTo>
                    <a:pt x="35815" y="6618"/>
                  </a:lnTo>
                  <a:lnTo>
                    <a:pt x="34723" y="5081"/>
                  </a:lnTo>
                  <a:lnTo>
                    <a:pt x="42769" y="0"/>
                  </a:lnTo>
                  <a:lnTo>
                    <a:pt x="45019" y="3199"/>
                  </a:lnTo>
                  <a:lnTo>
                    <a:pt x="47198" y="6529"/>
                  </a:lnTo>
                  <a:lnTo>
                    <a:pt x="49305" y="9991"/>
                  </a:lnTo>
                  <a:lnTo>
                    <a:pt x="51339" y="13584"/>
                  </a:lnTo>
                  <a:lnTo>
                    <a:pt x="53302" y="17308"/>
                  </a:lnTo>
                  <a:lnTo>
                    <a:pt x="55193" y="21164"/>
                  </a:lnTo>
                  <a:lnTo>
                    <a:pt x="57012" y="25151"/>
                  </a:lnTo>
                  <a:lnTo>
                    <a:pt x="58758" y="29269"/>
                  </a:lnTo>
                  <a:lnTo>
                    <a:pt x="60433" y="33518"/>
                  </a:lnTo>
                  <a:lnTo>
                    <a:pt x="62036" y="37899"/>
                  </a:lnTo>
                  <a:lnTo>
                    <a:pt x="63609" y="42239"/>
                  </a:lnTo>
                  <a:lnTo>
                    <a:pt x="65195" y="46368"/>
                  </a:lnTo>
                  <a:lnTo>
                    <a:pt x="66793" y="50285"/>
                  </a:lnTo>
                  <a:lnTo>
                    <a:pt x="68405" y="53990"/>
                  </a:lnTo>
                  <a:lnTo>
                    <a:pt x="70029" y="57484"/>
                  </a:lnTo>
                  <a:lnTo>
                    <a:pt x="71665" y="60766"/>
                  </a:lnTo>
                  <a:lnTo>
                    <a:pt x="73315" y="63836"/>
                  </a:lnTo>
                  <a:lnTo>
                    <a:pt x="74977" y="66694"/>
                  </a:lnTo>
                  <a:lnTo>
                    <a:pt x="76652" y="69341"/>
                  </a:lnTo>
                  <a:lnTo>
                    <a:pt x="78339" y="71775"/>
                  </a:lnTo>
                  <a:lnTo>
                    <a:pt x="80067" y="74052"/>
                  </a:lnTo>
                  <a:lnTo>
                    <a:pt x="81862" y="76222"/>
                  </a:lnTo>
                  <a:lnTo>
                    <a:pt x="83725" y="78286"/>
                  </a:lnTo>
                  <a:lnTo>
                    <a:pt x="85656" y="80245"/>
                  </a:lnTo>
                  <a:lnTo>
                    <a:pt x="87655" y="82097"/>
                  </a:lnTo>
                  <a:lnTo>
                    <a:pt x="89722" y="83844"/>
                  </a:lnTo>
                  <a:lnTo>
                    <a:pt x="91856" y="85485"/>
                  </a:lnTo>
                  <a:lnTo>
                    <a:pt x="94058" y="87020"/>
                  </a:lnTo>
                  <a:lnTo>
                    <a:pt x="96328" y="88449"/>
                  </a:lnTo>
                  <a:lnTo>
                    <a:pt x="98665" y="89772"/>
                  </a:lnTo>
                  <a:lnTo>
                    <a:pt x="91890" y="96971"/>
                  </a:lnTo>
                  <a:lnTo>
                    <a:pt x="90545" y="96268"/>
                  </a:lnTo>
                  <a:lnTo>
                    <a:pt x="89222" y="95514"/>
                  </a:lnTo>
                  <a:lnTo>
                    <a:pt x="87920" y="94710"/>
                  </a:lnTo>
                  <a:lnTo>
                    <a:pt x="86639" y="93855"/>
                  </a:lnTo>
                  <a:lnTo>
                    <a:pt x="85379" y="92948"/>
                  </a:lnTo>
                  <a:lnTo>
                    <a:pt x="84140" y="91991"/>
                  </a:lnTo>
                  <a:lnTo>
                    <a:pt x="82923" y="90983"/>
                  </a:lnTo>
                  <a:lnTo>
                    <a:pt x="81727" y="89925"/>
                  </a:lnTo>
                  <a:lnTo>
                    <a:pt x="80552" y="88815"/>
                  </a:lnTo>
                  <a:lnTo>
                    <a:pt x="79398" y="87655"/>
                  </a:lnTo>
                  <a:lnTo>
                    <a:pt x="78261" y="86452"/>
                  </a:lnTo>
                  <a:lnTo>
                    <a:pt x="77136" y="85216"/>
                  </a:lnTo>
                  <a:lnTo>
                    <a:pt x="76025" y="83946"/>
                  </a:lnTo>
                  <a:lnTo>
                    <a:pt x="74926" y="82641"/>
                  </a:lnTo>
                  <a:lnTo>
                    <a:pt x="73840" y="81303"/>
                  </a:lnTo>
                  <a:lnTo>
                    <a:pt x="72766" y="79931"/>
                  </a:lnTo>
                  <a:lnTo>
                    <a:pt x="71706" y="78525"/>
                  </a:lnTo>
                  <a:lnTo>
                    <a:pt x="70658" y="77086"/>
                  </a:lnTo>
                  <a:lnTo>
                    <a:pt x="69622" y="75612"/>
                  </a:lnTo>
                  <a:lnTo>
                    <a:pt x="68600" y="74104"/>
                  </a:lnTo>
                  <a:lnTo>
                    <a:pt x="67592" y="72546"/>
                  </a:lnTo>
                  <a:lnTo>
                    <a:pt x="66601" y="70920"/>
                  </a:lnTo>
                  <a:lnTo>
                    <a:pt x="65627" y="69226"/>
                  </a:lnTo>
                  <a:lnTo>
                    <a:pt x="64670" y="67465"/>
                  </a:lnTo>
                  <a:lnTo>
                    <a:pt x="63730" y="65635"/>
                  </a:lnTo>
                  <a:lnTo>
                    <a:pt x="62807" y="63738"/>
                  </a:lnTo>
                  <a:lnTo>
                    <a:pt x="61900" y="61773"/>
                  </a:lnTo>
                  <a:lnTo>
                    <a:pt x="61011" y="59741"/>
                  </a:lnTo>
                  <a:lnTo>
                    <a:pt x="60139" y="57640"/>
                  </a:lnTo>
                  <a:lnTo>
                    <a:pt x="59283" y="55472"/>
                  </a:lnTo>
                  <a:lnTo>
                    <a:pt x="50391" y="33029"/>
                  </a:lnTo>
                  <a:lnTo>
                    <a:pt x="48593" y="37920"/>
                  </a:lnTo>
                  <a:lnTo>
                    <a:pt x="46758" y="42599"/>
                  </a:lnTo>
                  <a:lnTo>
                    <a:pt x="44884" y="47067"/>
                  </a:lnTo>
                  <a:lnTo>
                    <a:pt x="42972" y="51322"/>
                  </a:lnTo>
                  <a:lnTo>
                    <a:pt x="41022" y="55367"/>
                  </a:lnTo>
                  <a:lnTo>
                    <a:pt x="39034" y="59199"/>
                  </a:lnTo>
                  <a:lnTo>
                    <a:pt x="37008" y="62819"/>
                  </a:lnTo>
                  <a:lnTo>
                    <a:pt x="34943" y="66228"/>
                  </a:lnTo>
                  <a:lnTo>
                    <a:pt x="32841" y="69425"/>
                  </a:lnTo>
                  <a:lnTo>
                    <a:pt x="30700" y="72411"/>
                  </a:lnTo>
                  <a:lnTo>
                    <a:pt x="28496" y="75252"/>
                  </a:lnTo>
                  <a:lnTo>
                    <a:pt x="26203" y="78017"/>
                  </a:lnTo>
                  <a:lnTo>
                    <a:pt x="23821" y="80706"/>
                  </a:lnTo>
                  <a:lnTo>
                    <a:pt x="21350" y="83319"/>
                  </a:lnTo>
                  <a:lnTo>
                    <a:pt x="18790" y="85855"/>
                  </a:lnTo>
                  <a:lnTo>
                    <a:pt x="16142" y="88316"/>
                  </a:lnTo>
                  <a:lnTo>
                    <a:pt x="13404" y="90700"/>
                  </a:lnTo>
                  <a:lnTo>
                    <a:pt x="10577" y="93008"/>
                  </a:lnTo>
                  <a:lnTo>
                    <a:pt x="7662" y="95239"/>
                  </a:lnTo>
                  <a:lnTo>
                    <a:pt x="4658" y="97395"/>
                  </a:lnTo>
                  <a:lnTo>
                    <a:pt x="0" y="88925"/>
                  </a:lnTo>
                  <a:lnTo>
                    <a:pt x="3158" y="86524"/>
                  </a:lnTo>
                  <a:lnTo>
                    <a:pt x="6199" y="84064"/>
                  </a:lnTo>
                  <a:lnTo>
                    <a:pt x="9121" y="81545"/>
                  </a:lnTo>
                  <a:lnTo>
                    <a:pt x="11924" y="78966"/>
                  </a:lnTo>
                  <a:lnTo>
                    <a:pt x="14609" y="76328"/>
                  </a:lnTo>
                  <a:lnTo>
                    <a:pt x="17175" y="73630"/>
                  </a:lnTo>
                  <a:lnTo>
                    <a:pt x="19622" y="70874"/>
                  </a:lnTo>
                  <a:lnTo>
                    <a:pt x="21952" y="68058"/>
                  </a:lnTo>
                  <a:lnTo>
                    <a:pt x="24162" y="65182"/>
                  </a:lnTo>
                  <a:lnTo>
                    <a:pt x="26254" y="62248"/>
                  </a:lnTo>
                  <a:lnTo>
                    <a:pt x="28269" y="59173"/>
                  </a:lnTo>
                  <a:lnTo>
                    <a:pt x="30251" y="55879"/>
                  </a:lnTo>
                  <a:lnTo>
                    <a:pt x="32199" y="52364"/>
                  </a:lnTo>
                  <a:lnTo>
                    <a:pt x="34113" y="48629"/>
                  </a:lnTo>
                  <a:lnTo>
                    <a:pt x="35993" y="44674"/>
                  </a:lnTo>
                  <a:lnTo>
                    <a:pt x="37840" y="40499"/>
                  </a:lnTo>
                  <a:lnTo>
                    <a:pt x="39652" y="36103"/>
                  </a:lnTo>
                  <a:lnTo>
                    <a:pt x="41431" y="31488"/>
                  </a:lnTo>
                  <a:lnTo>
                    <a:pt x="43175" y="266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8077805" y="2831427"/>
              <a:ext cx="97395" cy="38111"/>
            </a:xfrm>
            <a:custGeom>
              <a:avLst/>
              <a:pathLst>
                <a:path w="97395" h="38111">
                  <a:moveTo>
                    <a:pt x="87232" y="0"/>
                  </a:moveTo>
                  <a:lnTo>
                    <a:pt x="87232" y="30065"/>
                  </a:lnTo>
                  <a:lnTo>
                    <a:pt x="97395" y="30065"/>
                  </a:lnTo>
                  <a:lnTo>
                    <a:pt x="97395" y="38111"/>
                  </a:lnTo>
                  <a:lnTo>
                    <a:pt x="0" y="38111"/>
                  </a:lnTo>
                  <a:lnTo>
                    <a:pt x="0" y="30065"/>
                  </a:lnTo>
                  <a:lnTo>
                    <a:pt x="10162" y="30065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8096437" y="2839050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8119304" y="2839050"/>
              <a:ext cx="14397" cy="22443"/>
            </a:xfrm>
            <a:custGeom>
              <a:avLst/>
              <a:pathLst>
                <a:path w="14397" h="22443">
                  <a:moveTo>
                    <a:pt x="0" y="22443"/>
                  </a:moveTo>
                  <a:lnTo>
                    <a:pt x="14397" y="2244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8141747" y="2839050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8093473" y="2772990"/>
              <a:ext cx="21172" cy="18632"/>
            </a:xfrm>
            <a:custGeom>
              <a:avLst/>
              <a:pathLst>
                <a:path w="21172" h="18632">
                  <a:moveTo>
                    <a:pt x="8045" y="0"/>
                  </a:moveTo>
                  <a:lnTo>
                    <a:pt x="9625" y="1359"/>
                  </a:lnTo>
                  <a:lnTo>
                    <a:pt x="11145" y="2727"/>
                  </a:lnTo>
                  <a:lnTo>
                    <a:pt x="12606" y="4103"/>
                  </a:lnTo>
                  <a:lnTo>
                    <a:pt x="14007" y="5488"/>
                  </a:lnTo>
                  <a:lnTo>
                    <a:pt x="15350" y="6881"/>
                  </a:lnTo>
                  <a:lnTo>
                    <a:pt x="16633" y="8282"/>
                  </a:lnTo>
                  <a:lnTo>
                    <a:pt x="17857" y="9692"/>
                  </a:lnTo>
                  <a:lnTo>
                    <a:pt x="19021" y="11111"/>
                  </a:lnTo>
                  <a:lnTo>
                    <a:pt x="20126" y="12538"/>
                  </a:lnTo>
                  <a:lnTo>
                    <a:pt x="21172" y="13974"/>
                  </a:lnTo>
                  <a:lnTo>
                    <a:pt x="13127" y="18632"/>
                  </a:lnTo>
                  <a:lnTo>
                    <a:pt x="12157" y="17200"/>
                  </a:lnTo>
                  <a:lnTo>
                    <a:pt x="11111" y="15786"/>
                  </a:lnTo>
                  <a:lnTo>
                    <a:pt x="9989" y="14389"/>
                  </a:lnTo>
                  <a:lnTo>
                    <a:pt x="8790" y="13008"/>
                  </a:lnTo>
                  <a:lnTo>
                    <a:pt x="7516" y="11645"/>
                  </a:lnTo>
                  <a:lnTo>
                    <a:pt x="6165" y="10298"/>
                  </a:lnTo>
                  <a:lnTo>
                    <a:pt x="4738" y="8968"/>
                  </a:lnTo>
                  <a:lnTo>
                    <a:pt x="3235" y="7656"/>
                  </a:lnTo>
                  <a:lnTo>
                    <a:pt x="1655" y="636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8083734" y="2773837"/>
              <a:ext cx="85961" cy="27948"/>
            </a:xfrm>
            <a:custGeom>
              <a:avLst/>
              <a:pathLst>
                <a:path w="85961" h="27948">
                  <a:moveTo>
                    <a:pt x="64365" y="0"/>
                  </a:moveTo>
                  <a:lnTo>
                    <a:pt x="74104" y="2964"/>
                  </a:lnTo>
                  <a:lnTo>
                    <a:pt x="73080" y="4886"/>
                  </a:lnTo>
                  <a:lnTo>
                    <a:pt x="72038" y="6758"/>
                  </a:lnTo>
                  <a:lnTo>
                    <a:pt x="70979" y="8579"/>
                  </a:lnTo>
                  <a:lnTo>
                    <a:pt x="69904" y="10349"/>
                  </a:lnTo>
                  <a:lnTo>
                    <a:pt x="68811" y="12068"/>
                  </a:lnTo>
                  <a:lnTo>
                    <a:pt x="67702" y="13736"/>
                  </a:lnTo>
                  <a:lnTo>
                    <a:pt x="66575" y="15354"/>
                  </a:lnTo>
                  <a:lnTo>
                    <a:pt x="65432" y="16921"/>
                  </a:lnTo>
                  <a:lnTo>
                    <a:pt x="64272" y="18437"/>
                  </a:lnTo>
                  <a:lnTo>
                    <a:pt x="63095" y="19902"/>
                  </a:lnTo>
                  <a:lnTo>
                    <a:pt x="85961" y="19902"/>
                  </a:lnTo>
                  <a:lnTo>
                    <a:pt x="85961" y="27948"/>
                  </a:lnTo>
                  <a:lnTo>
                    <a:pt x="0" y="27948"/>
                  </a:lnTo>
                  <a:lnTo>
                    <a:pt x="0" y="19902"/>
                  </a:lnTo>
                  <a:lnTo>
                    <a:pt x="53355" y="19902"/>
                  </a:lnTo>
                  <a:lnTo>
                    <a:pt x="54609" y="18026"/>
                  </a:lnTo>
                  <a:lnTo>
                    <a:pt x="55828" y="16125"/>
                  </a:lnTo>
                  <a:lnTo>
                    <a:pt x="57014" y="14198"/>
                  </a:lnTo>
                  <a:lnTo>
                    <a:pt x="58166" y="12246"/>
                  </a:lnTo>
                  <a:lnTo>
                    <a:pt x="59283" y="10268"/>
                  </a:lnTo>
                  <a:lnTo>
                    <a:pt x="60368" y="8265"/>
                  </a:lnTo>
                  <a:lnTo>
                    <a:pt x="61418" y="6237"/>
                  </a:lnTo>
                  <a:lnTo>
                    <a:pt x="62434" y="4183"/>
                  </a:lnTo>
                  <a:lnTo>
                    <a:pt x="63416" y="21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8077805" y="2805173"/>
              <a:ext cx="36417" cy="24137"/>
            </a:xfrm>
            <a:custGeom>
              <a:avLst/>
              <a:pathLst>
                <a:path w="36417" h="24137">
                  <a:moveTo>
                    <a:pt x="30488" y="0"/>
                  </a:moveTo>
                  <a:lnTo>
                    <a:pt x="36417" y="6775"/>
                  </a:lnTo>
                  <a:lnTo>
                    <a:pt x="34266" y="8702"/>
                  </a:lnTo>
                  <a:lnTo>
                    <a:pt x="31877" y="10586"/>
                  </a:lnTo>
                  <a:lnTo>
                    <a:pt x="29252" y="12428"/>
                  </a:lnTo>
                  <a:lnTo>
                    <a:pt x="26389" y="14228"/>
                  </a:lnTo>
                  <a:lnTo>
                    <a:pt x="23290" y="15985"/>
                  </a:lnTo>
                  <a:lnTo>
                    <a:pt x="19953" y="17700"/>
                  </a:lnTo>
                  <a:lnTo>
                    <a:pt x="16379" y="19373"/>
                  </a:lnTo>
                  <a:lnTo>
                    <a:pt x="12568" y="21003"/>
                  </a:lnTo>
                  <a:lnTo>
                    <a:pt x="8519" y="22591"/>
                  </a:lnTo>
                  <a:lnTo>
                    <a:pt x="4234" y="24137"/>
                  </a:lnTo>
                  <a:lnTo>
                    <a:pt x="0" y="16091"/>
                  </a:lnTo>
                  <a:lnTo>
                    <a:pt x="3582" y="14939"/>
                  </a:lnTo>
                  <a:lnTo>
                    <a:pt x="7046" y="13686"/>
                  </a:lnTo>
                  <a:lnTo>
                    <a:pt x="10391" y="12331"/>
                  </a:lnTo>
                  <a:lnTo>
                    <a:pt x="13618" y="10874"/>
                  </a:lnTo>
                  <a:lnTo>
                    <a:pt x="16726" y="9316"/>
                  </a:lnTo>
                  <a:lnTo>
                    <a:pt x="19716" y="7656"/>
                  </a:lnTo>
                  <a:lnTo>
                    <a:pt x="22587" y="5894"/>
                  </a:lnTo>
                  <a:lnTo>
                    <a:pt x="25339" y="4031"/>
                  </a:lnTo>
                  <a:lnTo>
                    <a:pt x="27973" y="2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8137936" y="2805173"/>
              <a:ext cx="37264" cy="23713"/>
            </a:xfrm>
            <a:custGeom>
              <a:avLst/>
              <a:pathLst>
                <a:path w="37264" h="23713">
                  <a:moveTo>
                    <a:pt x="5081" y="0"/>
                  </a:moveTo>
                  <a:lnTo>
                    <a:pt x="8299" y="1067"/>
                  </a:lnTo>
                  <a:lnTo>
                    <a:pt x="11518" y="2235"/>
                  </a:lnTo>
                  <a:lnTo>
                    <a:pt x="14736" y="3506"/>
                  </a:lnTo>
                  <a:lnTo>
                    <a:pt x="17954" y="4878"/>
                  </a:lnTo>
                  <a:lnTo>
                    <a:pt x="21172" y="6351"/>
                  </a:lnTo>
                  <a:lnTo>
                    <a:pt x="24391" y="7927"/>
                  </a:lnTo>
                  <a:lnTo>
                    <a:pt x="27609" y="9604"/>
                  </a:lnTo>
                  <a:lnTo>
                    <a:pt x="30827" y="11382"/>
                  </a:lnTo>
                  <a:lnTo>
                    <a:pt x="34045" y="13262"/>
                  </a:lnTo>
                  <a:lnTo>
                    <a:pt x="37264" y="15244"/>
                  </a:lnTo>
                  <a:lnTo>
                    <a:pt x="32182" y="23713"/>
                  </a:lnTo>
                  <a:lnTo>
                    <a:pt x="28964" y="21486"/>
                  </a:lnTo>
                  <a:lnTo>
                    <a:pt x="25746" y="19377"/>
                  </a:lnTo>
                  <a:lnTo>
                    <a:pt x="22527" y="17387"/>
                  </a:lnTo>
                  <a:lnTo>
                    <a:pt x="19309" y="15515"/>
                  </a:lnTo>
                  <a:lnTo>
                    <a:pt x="16091" y="13762"/>
                  </a:lnTo>
                  <a:lnTo>
                    <a:pt x="12873" y="12127"/>
                  </a:lnTo>
                  <a:lnTo>
                    <a:pt x="9654" y="10611"/>
                  </a:lnTo>
                  <a:lnTo>
                    <a:pt x="6436" y="9214"/>
                  </a:lnTo>
                  <a:lnTo>
                    <a:pt x="3218" y="793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8187481" y="2774261"/>
              <a:ext cx="96124" cy="93584"/>
            </a:xfrm>
            <a:custGeom>
              <a:avLst/>
              <a:pathLst>
                <a:path w="96124" h="93584">
                  <a:moveTo>
                    <a:pt x="19902" y="3387"/>
                  </a:moveTo>
                  <a:lnTo>
                    <a:pt x="27948" y="5928"/>
                  </a:lnTo>
                  <a:lnTo>
                    <a:pt x="27427" y="7698"/>
                  </a:lnTo>
                  <a:lnTo>
                    <a:pt x="26881" y="9451"/>
                  </a:lnTo>
                  <a:lnTo>
                    <a:pt x="26309" y="11187"/>
                  </a:lnTo>
                  <a:lnTo>
                    <a:pt x="25712" y="12906"/>
                  </a:lnTo>
                  <a:lnTo>
                    <a:pt x="25089" y="14609"/>
                  </a:lnTo>
                  <a:lnTo>
                    <a:pt x="24441" y="16294"/>
                  </a:lnTo>
                  <a:lnTo>
                    <a:pt x="23768" y="17963"/>
                  </a:lnTo>
                  <a:lnTo>
                    <a:pt x="23069" y="19614"/>
                  </a:lnTo>
                  <a:lnTo>
                    <a:pt x="22345" y="21249"/>
                  </a:lnTo>
                  <a:lnTo>
                    <a:pt x="21596" y="22866"/>
                  </a:lnTo>
                  <a:lnTo>
                    <a:pt x="45733" y="22866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22866"/>
                  </a:lnTo>
                  <a:lnTo>
                    <a:pt x="91043" y="22866"/>
                  </a:lnTo>
                  <a:lnTo>
                    <a:pt x="91043" y="30912"/>
                  </a:lnTo>
                  <a:lnTo>
                    <a:pt x="54202" y="30912"/>
                  </a:lnTo>
                  <a:lnTo>
                    <a:pt x="54202" y="54202"/>
                  </a:lnTo>
                  <a:lnTo>
                    <a:pt x="86808" y="54202"/>
                  </a:lnTo>
                  <a:lnTo>
                    <a:pt x="86808" y="62248"/>
                  </a:lnTo>
                  <a:lnTo>
                    <a:pt x="54202" y="62248"/>
                  </a:lnTo>
                  <a:lnTo>
                    <a:pt x="54202" y="85538"/>
                  </a:lnTo>
                  <a:lnTo>
                    <a:pt x="96124" y="85538"/>
                  </a:lnTo>
                  <a:lnTo>
                    <a:pt x="96124" y="93584"/>
                  </a:lnTo>
                  <a:lnTo>
                    <a:pt x="846" y="93584"/>
                  </a:lnTo>
                  <a:lnTo>
                    <a:pt x="846" y="85538"/>
                  </a:lnTo>
                  <a:lnTo>
                    <a:pt x="45733" y="85538"/>
                  </a:lnTo>
                  <a:lnTo>
                    <a:pt x="45733" y="62248"/>
                  </a:lnTo>
                  <a:lnTo>
                    <a:pt x="13127" y="62248"/>
                  </a:lnTo>
                  <a:lnTo>
                    <a:pt x="13127" y="54202"/>
                  </a:lnTo>
                  <a:lnTo>
                    <a:pt x="45733" y="54202"/>
                  </a:lnTo>
                  <a:lnTo>
                    <a:pt x="45733" y="30912"/>
                  </a:lnTo>
                  <a:lnTo>
                    <a:pt x="17361" y="30912"/>
                  </a:lnTo>
                  <a:lnTo>
                    <a:pt x="16417" y="32754"/>
                  </a:lnTo>
                  <a:lnTo>
                    <a:pt x="15447" y="34554"/>
                  </a:lnTo>
                  <a:lnTo>
                    <a:pt x="14452" y="36311"/>
                  </a:lnTo>
                  <a:lnTo>
                    <a:pt x="13432" y="38026"/>
                  </a:lnTo>
                  <a:lnTo>
                    <a:pt x="12386" y="39699"/>
                  </a:lnTo>
                  <a:lnTo>
                    <a:pt x="11314" y="41329"/>
                  </a:lnTo>
                  <a:lnTo>
                    <a:pt x="10218" y="42917"/>
                  </a:lnTo>
                  <a:lnTo>
                    <a:pt x="9095" y="44462"/>
                  </a:lnTo>
                  <a:lnTo>
                    <a:pt x="7948" y="45966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2638" y="38564"/>
                  </a:lnTo>
                  <a:lnTo>
                    <a:pt x="5132" y="35096"/>
                  </a:lnTo>
                  <a:lnTo>
                    <a:pt x="7482" y="31517"/>
                  </a:lnTo>
                  <a:lnTo>
                    <a:pt x="9688" y="27829"/>
                  </a:lnTo>
                  <a:lnTo>
                    <a:pt x="11750" y="24031"/>
                  </a:lnTo>
                  <a:lnTo>
                    <a:pt x="13669" y="20122"/>
                  </a:lnTo>
                  <a:lnTo>
                    <a:pt x="15443" y="16104"/>
                  </a:lnTo>
                  <a:lnTo>
                    <a:pt x="17073" y="11975"/>
                  </a:lnTo>
                  <a:lnTo>
                    <a:pt x="18560" y="77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8295462" y="2774261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8301814" y="2799245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8310283" y="2806867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8314518" y="2810254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8351782" y="2837356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797159" y="3612005"/>
              <a:ext cx="97395" cy="38111"/>
            </a:xfrm>
            <a:custGeom>
              <a:avLst/>
              <a:pathLst>
                <a:path w="97395" h="38111">
                  <a:moveTo>
                    <a:pt x="87232" y="0"/>
                  </a:moveTo>
                  <a:lnTo>
                    <a:pt x="87232" y="30065"/>
                  </a:lnTo>
                  <a:lnTo>
                    <a:pt x="97395" y="30065"/>
                  </a:lnTo>
                  <a:lnTo>
                    <a:pt x="97395" y="38111"/>
                  </a:lnTo>
                  <a:lnTo>
                    <a:pt x="0" y="38111"/>
                  </a:lnTo>
                  <a:lnTo>
                    <a:pt x="0" y="30065"/>
                  </a:lnTo>
                  <a:lnTo>
                    <a:pt x="10162" y="30065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815792" y="3619628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838658" y="3619628"/>
              <a:ext cx="14397" cy="22443"/>
            </a:xfrm>
            <a:custGeom>
              <a:avLst/>
              <a:pathLst>
                <a:path w="14397" h="22443">
                  <a:moveTo>
                    <a:pt x="0" y="22443"/>
                  </a:moveTo>
                  <a:lnTo>
                    <a:pt x="14397" y="2244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861101" y="3619628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812827" y="3553568"/>
              <a:ext cx="21172" cy="18632"/>
            </a:xfrm>
            <a:custGeom>
              <a:avLst/>
              <a:pathLst>
                <a:path w="21172" h="18632">
                  <a:moveTo>
                    <a:pt x="8045" y="0"/>
                  </a:moveTo>
                  <a:lnTo>
                    <a:pt x="9625" y="1359"/>
                  </a:lnTo>
                  <a:lnTo>
                    <a:pt x="11145" y="2727"/>
                  </a:lnTo>
                  <a:lnTo>
                    <a:pt x="12606" y="4103"/>
                  </a:lnTo>
                  <a:lnTo>
                    <a:pt x="14007" y="5488"/>
                  </a:lnTo>
                  <a:lnTo>
                    <a:pt x="15350" y="6881"/>
                  </a:lnTo>
                  <a:lnTo>
                    <a:pt x="16633" y="8282"/>
                  </a:lnTo>
                  <a:lnTo>
                    <a:pt x="17857" y="9692"/>
                  </a:lnTo>
                  <a:lnTo>
                    <a:pt x="19021" y="11111"/>
                  </a:lnTo>
                  <a:lnTo>
                    <a:pt x="20126" y="12538"/>
                  </a:lnTo>
                  <a:lnTo>
                    <a:pt x="21172" y="13974"/>
                  </a:lnTo>
                  <a:lnTo>
                    <a:pt x="13127" y="18632"/>
                  </a:lnTo>
                  <a:lnTo>
                    <a:pt x="12157" y="17200"/>
                  </a:lnTo>
                  <a:lnTo>
                    <a:pt x="11111" y="15786"/>
                  </a:lnTo>
                  <a:lnTo>
                    <a:pt x="9989" y="14389"/>
                  </a:lnTo>
                  <a:lnTo>
                    <a:pt x="8790" y="13008"/>
                  </a:lnTo>
                  <a:lnTo>
                    <a:pt x="7516" y="11645"/>
                  </a:lnTo>
                  <a:lnTo>
                    <a:pt x="6165" y="10298"/>
                  </a:lnTo>
                  <a:lnTo>
                    <a:pt x="4738" y="8968"/>
                  </a:lnTo>
                  <a:lnTo>
                    <a:pt x="3235" y="7656"/>
                  </a:lnTo>
                  <a:lnTo>
                    <a:pt x="1655" y="636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803088" y="3554415"/>
              <a:ext cx="85961" cy="27948"/>
            </a:xfrm>
            <a:custGeom>
              <a:avLst/>
              <a:pathLst>
                <a:path w="85961" h="27948">
                  <a:moveTo>
                    <a:pt x="64365" y="0"/>
                  </a:moveTo>
                  <a:lnTo>
                    <a:pt x="74104" y="2964"/>
                  </a:lnTo>
                  <a:lnTo>
                    <a:pt x="73080" y="4886"/>
                  </a:lnTo>
                  <a:lnTo>
                    <a:pt x="72038" y="6758"/>
                  </a:lnTo>
                  <a:lnTo>
                    <a:pt x="70979" y="8579"/>
                  </a:lnTo>
                  <a:lnTo>
                    <a:pt x="69904" y="10349"/>
                  </a:lnTo>
                  <a:lnTo>
                    <a:pt x="68811" y="12068"/>
                  </a:lnTo>
                  <a:lnTo>
                    <a:pt x="67702" y="13736"/>
                  </a:lnTo>
                  <a:lnTo>
                    <a:pt x="66575" y="15354"/>
                  </a:lnTo>
                  <a:lnTo>
                    <a:pt x="65432" y="16921"/>
                  </a:lnTo>
                  <a:lnTo>
                    <a:pt x="64272" y="18437"/>
                  </a:lnTo>
                  <a:lnTo>
                    <a:pt x="63095" y="19902"/>
                  </a:lnTo>
                  <a:lnTo>
                    <a:pt x="85961" y="19902"/>
                  </a:lnTo>
                  <a:lnTo>
                    <a:pt x="85961" y="27948"/>
                  </a:lnTo>
                  <a:lnTo>
                    <a:pt x="0" y="27948"/>
                  </a:lnTo>
                  <a:lnTo>
                    <a:pt x="0" y="19902"/>
                  </a:lnTo>
                  <a:lnTo>
                    <a:pt x="53355" y="19902"/>
                  </a:lnTo>
                  <a:lnTo>
                    <a:pt x="54609" y="18026"/>
                  </a:lnTo>
                  <a:lnTo>
                    <a:pt x="55828" y="16125"/>
                  </a:lnTo>
                  <a:lnTo>
                    <a:pt x="57014" y="14198"/>
                  </a:lnTo>
                  <a:lnTo>
                    <a:pt x="58166" y="12246"/>
                  </a:lnTo>
                  <a:lnTo>
                    <a:pt x="59283" y="10268"/>
                  </a:lnTo>
                  <a:lnTo>
                    <a:pt x="60368" y="8265"/>
                  </a:lnTo>
                  <a:lnTo>
                    <a:pt x="61418" y="6237"/>
                  </a:lnTo>
                  <a:lnTo>
                    <a:pt x="62434" y="4183"/>
                  </a:lnTo>
                  <a:lnTo>
                    <a:pt x="63416" y="21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797159" y="3585751"/>
              <a:ext cx="36417" cy="24137"/>
            </a:xfrm>
            <a:custGeom>
              <a:avLst/>
              <a:pathLst>
                <a:path w="36417" h="24137">
                  <a:moveTo>
                    <a:pt x="30488" y="0"/>
                  </a:moveTo>
                  <a:lnTo>
                    <a:pt x="36417" y="6775"/>
                  </a:lnTo>
                  <a:lnTo>
                    <a:pt x="34266" y="8702"/>
                  </a:lnTo>
                  <a:lnTo>
                    <a:pt x="31877" y="10586"/>
                  </a:lnTo>
                  <a:lnTo>
                    <a:pt x="29252" y="12428"/>
                  </a:lnTo>
                  <a:lnTo>
                    <a:pt x="26389" y="14228"/>
                  </a:lnTo>
                  <a:lnTo>
                    <a:pt x="23290" y="15985"/>
                  </a:lnTo>
                  <a:lnTo>
                    <a:pt x="19953" y="17700"/>
                  </a:lnTo>
                  <a:lnTo>
                    <a:pt x="16379" y="19373"/>
                  </a:lnTo>
                  <a:lnTo>
                    <a:pt x="12568" y="21003"/>
                  </a:lnTo>
                  <a:lnTo>
                    <a:pt x="8519" y="22591"/>
                  </a:lnTo>
                  <a:lnTo>
                    <a:pt x="4234" y="24137"/>
                  </a:lnTo>
                  <a:lnTo>
                    <a:pt x="0" y="16091"/>
                  </a:lnTo>
                  <a:lnTo>
                    <a:pt x="3582" y="14939"/>
                  </a:lnTo>
                  <a:lnTo>
                    <a:pt x="7046" y="13686"/>
                  </a:lnTo>
                  <a:lnTo>
                    <a:pt x="10391" y="12331"/>
                  </a:lnTo>
                  <a:lnTo>
                    <a:pt x="13618" y="10874"/>
                  </a:lnTo>
                  <a:lnTo>
                    <a:pt x="16726" y="9316"/>
                  </a:lnTo>
                  <a:lnTo>
                    <a:pt x="19716" y="7656"/>
                  </a:lnTo>
                  <a:lnTo>
                    <a:pt x="22587" y="5894"/>
                  </a:lnTo>
                  <a:lnTo>
                    <a:pt x="25339" y="4031"/>
                  </a:lnTo>
                  <a:lnTo>
                    <a:pt x="27973" y="2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857290" y="3585751"/>
              <a:ext cx="37264" cy="23713"/>
            </a:xfrm>
            <a:custGeom>
              <a:avLst/>
              <a:pathLst>
                <a:path w="37264" h="23713">
                  <a:moveTo>
                    <a:pt x="5081" y="0"/>
                  </a:moveTo>
                  <a:lnTo>
                    <a:pt x="8299" y="1067"/>
                  </a:lnTo>
                  <a:lnTo>
                    <a:pt x="11518" y="2235"/>
                  </a:lnTo>
                  <a:lnTo>
                    <a:pt x="14736" y="3506"/>
                  </a:lnTo>
                  <a:lnTo>
                    <a:pt x="17954" y="4878"/>
                  </a:lnTo>
                  <a:lnTo>
                    <a:pt x="21172" y="6351"/>
                  </a:lnTo>
                  <a:lnTo>
                    <a:pt x="24391" y="7927"/>
                  </a:lnTo>
                  <a:lnTo>
                    <a:pt x="27609" y="9604"/>
                  </a:lnTo>
                  <a:lnTo>
                    <a:pt x="30827" y="11382"/>
                  </a:lnTo>
                  <a:lnTo>
                    <a:pt x="34045" y="13262"/>
                  </a:lnTo>
                  <a:lnTo>
                    <a:pt x="37264" y="15244"/>
                  </a:lnTo>
                  <a:lnTo>
                    <a:pt x="32182" y="23713"/>
                  </a:lnTo>
                  <a:lnTo>
                    <a:pt x="28964" y="21486"/>
                  </a:lnTo>
                  <a:lnTo>
                    <a:pt x="25746" y="19377"/>
                  </a:lnTo>
                  <a:lnTo>
                    <a:pt x="22527" y="17387"/>
                  </a:lnTo>
                  <a:lnTo>
                    <a:pt x="19309" y="15515"/>
                  </a:lnTo>
                  <a:lnTo>
                    <a:pt x="16091" y="13762"/>
                  </a:lnTo>
                  <a:lnTo>
                    <a:pt x="12873" y="12127"/>
                  </a:lnTo>
                  <a:lnTo>
                    <a:pt x="9654" y="10611"/>
                  </a:lnTo>
                  <a:lnTo>
                    <a:pt x="6436" y="9214"/>
                  </a:lnTo>
                  <a:lnTo>
                    <a:pt x="3218" y="793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906835" y="3554839"/>
              <a:ext cx="96124" cy="93584"/>
            </a:xfrm>
            <a:custGeom>
              <a:avLst/>
              <a:pathLst>
                <a:path w="96124" h="93584">
                  <a:moveTo>
                    <a:pt x="19902" y="3387"/>
                  </a:moveTo>
                  <a:lnTo>
                    <a:pt x="27948" y="5928"/>
                  </a:lnTo>
                  <a:lnTo>
                    <a:pt x="27427" y="7698"/>
                  </a:lnTo>
                  <a:lnTo>
                    <a:pt x="26881" y="9451"/>
                  </a:lnTo>
                  <a:lnTo>
                    <a:pt x="26309" y="11187"/>
                  </a:lnTo>
                  <a:lnTo>
                    <a:pt x="25712" y="12906"/>
                  </a:lnTo>
                  <a:lnTo>
                    <a:pt x="25089" y="14609"/>
                  </a:lnTo>
                  <a:lnTo>
                    <a:pt x="24441" y="16294"/>
                  </a:lnTo>
                  <a:lnTo>
                    <a:pt x="23768" y="17963"/>
                  </a:lnTo>
                  <a:lnTo>
                    <a:pt x="23069" y="19614"/>
                  </a:lnTo>
                  <a:lnTo>
                    <a:pt x="22345" y="21249"/>
                  </a:lnTo>
                  <a:lnTo>
                    <a:pt x="21596" y="22866"/>
                  </a:lnTo>
                  <a:lnTo>
                    <a:pt x="45733" y="22866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22866"/>
                  </a:lnTo>
                  <a:lnTo>
                    <a:pt x="91043" y="22866"/>
                  </a:lnTo>
                  <a:lnTo>
                    <a:pt x="91043" y="30912"/>
                  </a:lnTo>
                  <a:lnTo>
                    <a:pt x="54202" y="30912"/>
                  </a:lnTo>
                  <a:lnTo>
                    <a:pt x="54202" y="54202"/>
                  </a:lnTo>
                  <a:lnTo>
                    <a:pt x="86808" y="54202"/>
                  </a:lnTo>
                  <a:lnTo>
                    <a:pt x="86808" y="62248"/>
                  </a:lnTo>
                  <a:lnTo>
                    <a:pt x="54202" y="62248"/>
                  </a:lnTo>
                  <a:lnTo>
                    <a:pt x="54202" y="85538"/>
                  </a:lnTo>
                  <a:lnTo>
                    <a:pt x="96124" y="85538"/>
                  </a:lnTo>
                  <a:lnTo>
                    <a:pt x="96124" y="93584"/>
                  </a:lnTo>
                  <a:lnTo>
                    <a:pt x="846" y="93584"/>
                  </a:lnTo>
                  <a:lnTo>
                    <a:pt x="846" y="85538"/>
                  </a:lnTo>
                  <a:lnTo>
                    <a:pt x="45733" y="85538"/>
                  </a:lnTo>
                  <a:lnTo>
                    <a:pt x="45733" y="62248"/>
                  </a:lnTo>
                  <a:lnTo>
                    <a:pt x="13127" y="62248"/>
                  </a:lnTo>
                  <a:lnTo>
                    <a:pt x="13127" y="54202"/>
                  </a:lnTo>
                  <a:lnTo>
                    <a:pt x="45733" y="54202"/>
                  </a:lnTo>
                  <a:lnTo>
                    <a:pt x="45733" y="30912"/>
                  </a:lnTo>
                  <a:lnTo>
                    <a:pt x="17361" y="30912"/>
                  </a:lnTo>
                  <a:lnTo>
                    <a:pt x="16417" y="32754"/>
                  </a:lnTo>
                  <a:lnTo>
                    <a:pt x="15447" y="34554"/>
                  </a:lnTo>
                  <a:lnTo>
                    <a:pt x="14452" y="36311"/>
                  </a:lnTo>
                  <a:lnTo>
                    <a:pt x="13432" y="38026"/>
                  </a:lnTo>
                  <a:lnTo>
                    <a:pt x="12386" y="39699"/>
                  </a:lnTo>
                  <a:lnTo>
                    <a:pt x="11314" y="41329"/>
                  </a:lnTo>
                  <a:lnTo>
                    <a:pt x="10218" y="42917"/>
                  </a:lnTo>
                  <a:lnTo>
                    <a:pt x="9095" y="44462"/>
                  </a:lnTo>
                  <a:lnTo>
                    <a:pt x="7948" y="45966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2638" y="38564"/>
                  </a:lnTo>
                  <a:lnTo>
                    <a:pt x="5132" y="35096"/>
                  </a:lnTo>
                  <a:lnTo>
                    <a:pt x="7482" y="31517"/>
                  </a:lnTo>
                  <a:lnTo>
                    <a:pt x="9688" y="27829"/>
                  </a:lnTo>
                  <a:lnTo>
                    <a:pt x="11750" y="24031"/>
                  </a:lnTo>
                  <a:lnTo>
                    <a:pt x="13669" y="20122"/>
                  </a:lnTo>
                  <a:lnTo>
                    <a:pt x="15443" y="16104"/>
                  </a:lnTo>
                  <a:lnTo>
                    <a:pt x="17073" y="11975"/>
                  </a:lnTo>
                  <a:lnTo>
                    <a:pt x="18560" y="77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014816" y="3554839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021168" y="3579823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029637" y="3587445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033872" y="3590833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071136" y="3617934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120681" y="3554415"/>
              <a:ext cx="42345" cy="47850"/>
            </a:xfrm>
            <a:custGeom>
              <a:avLst/>
              <a:pathLst>
                <a:path w="42345" h="47850">
                  <a:moveTo>
                    <a:pt x="15667" y="0"/>
                  </a:moveTo>
                  <a:lnTo>
                    <a:pt x="24137" y="2117"/>
                  </a:lnTo>
                  <a:lnTo>
                    <a:pt x="23954" y="3383"/>
                  </a:lnTo>
                  <a:lnTo>
                    <a:pt x="23747" y="4641"/>
                  </a:lnTo>
                  <a:lnTo>
                    <a:pt x="23514" y="5890"/>
                  </a:lnTo>
                  <a:lnTo>
                    <a:pt x="23256" y="7131"/>
                  </a:lnTo>
                  <a:lnTo>
                    <a:pt x="22972" y="8363"/>
                  </a:lnTo>
                  <a:lnTo>
                    <a:pt x="22663" y="9587"/>
                  </a:lnTo>
                  <a:lnTo>
                    <a:pt x="22328" y="10802"/>
                  </a:lnTo>
                  <a:lnTo>
                    <a:pt x="21968" y="12009"/>
                  </a:lnTo>
                  <a:lnTo>
                    <a:pt x="21583" y="13207"/>
                  </a:lnTo>
                  <a:lnTo>
                    <a:pt x="21172" y="14397"/>
                  </a:lnTo>
                  <a:lnTo>
                    <a:pt x="42345" y="14397"/>
                  </a:lnTo>
                  <a:lnTo>
                    <a:pt x="42345" y="22019"/>
                  </a:lnTo>
                  <a:lnTo>
                    <a:pt x="42322" y="22244"/>
                  </a:lnTo>
                  <a:lnTo>
                    <a:pt x="42252" y="22578"/>
                  </a:lnTo>
                  <a:lnTo>
                    <a:pt x="42136" y="23023"/>
                  </a:lnTo>
                  <a:lnTo>
                    <a:pt x="41973" y="23578"/>
                  </a:lnTo>
                  <a:lnTo>
                    <a:pt x="41763" y="24242"/>
                  </a:lnTo>
                  <a:lnTo>
                    <a:pt x="41507" y="25017"/>
                  </a:lnTo>
                  <a:lnTo>
                    <a:pt x="41204" y="25902"/>
                  </a:lnTo>
                  <a:lnTo>
                    <a:pt x="40855" y="26897"/>
                  </a:lnTo>
                  <a:lnTo>
                    <a:pt x="40459" y="28003"/>
                  </a:lnTo>
                  <a:lnTo>
                    <a:pt x="40016" y="29218"/>
                  </a:lnTo>
                  <a:lnTo>
                    <a:pt x="39544" y="30480"/>
                  </a:lnTo>
                  <a:lnTo>
                    <a:pt x="39059" y="31725"/>
                  </a:lnTo>
                  <a:lnTo>
                    <a:pt x="38562" y="32953"/>
                  </a:lnTo>
                  <a:lnTo>
                    <a:pt x="38051" y="34164"/>
                  </a:lnTo>
                  <a:lnTo>
                    <a:pt x="37528" y="35358"/>
                  </a:lnTo>
                  <a:lnTo>
                    <a:pt x="36993" y="36535"/>
                  </a:lnTo>
                  <a:lnTo>
                    <a:pt x="36444" y="37696"/>
                  </a:lnTo>
                  <a:lnTo>
                    <a:pt x="35883" y="38839"/>
                  </a:lnTo>
                  <a:lnTo>
                    <a:pt x="35309" y="39965"/>
                  </a:lnTo>
                  <a:lnTo>
                    <a:pt x="34723" y="41075"/>
                  </a:lnTo>
                  <a:lnTo>
                    <a:pt x="27524" y="36840"/>
                  </a:lnTo>
                  <a:lnTo>
                    <a:pt x="28269" y="35477"/>
                  </a:lnTo>
                  <a:lnTo>
                    <a:pt x="28981" y="34096"/>
                  </a:lnTo>
                  <a:lnTo>
                    <a:pt x="29658" y="32699"/>
                  </a:lnTo>
                  <a:lnTo>
                    <a:pt x="30302" y="31285"/>
                  </a:lnTo>
                  <a:lnTo>
                    <a:pt x="30912" y="29853"/>
                  </a:lnTo>
                  <a:lnTo>
                    <a:pt x="31488" y="28405"/>
                  </a:lnTo>
                  <a:lnTo>
                    <a:pt x="32030" y="26940"/>
                  </a:lnTo>
                  <a:lnTo>
                    <a:pt x="32538" y="25458"/>
                  </a:lnTo>
                  <a:lnTo>
                    <a:pt x="33012" y="23959"/>
                  </a:lnTo>
                  <a:lnTo>
                    <a:pt x="33453" y="22443"/>
                  </a:lnTo>
                  <a:lnTo>
                    <a:pt x="18632" y="22443"/>
                  </a:lnTo>
                  <a:lnTo>
                    <a:pt x="17670" y="25365"/>
                  </a:lnTo>
                  <a:lnTo>
                    <a:pt x="16650" y="28202"/>
                  </a:lnTo>
                  <a:lnTo>
                    <a:pt x="15570" y="30954"/>
                  </a:lnTo>
                  <a:lnTo>
                    <a:pt x="14431" y="33622"/>
                  </a:lnTo>
                  <a:lnTo>
                    <a:pt x="13233" y="36205"/>
                  </a:lnTo>
                  <a:lnTo>
                    <a:pt x="11975" y="38703"/>
                  </a:lnTo>
                  <a:lnTo>
                    <a:pt x="10658" y="41117"/>
                  </a:lnTo>
                  <a:lnTo>
                    <a:pt x="9282" y="43446"/>
                  </a:lnTo>
                  <a:lnTo>
                    <a:pt x="7846" y="45691"/>
                  </a:lnTo>
                  <a:lnTo>
                    <a:pt x="6351" y="47850"/>
                  </a:lnTo>
                  <a:lnTo>
                    <a:pt x="0" y="41075"/>
                  </a:lnTo>
                  <a:lnTo>
                    <a:pt x="2138" y="37463"/>
                  </a:lnTo>
                  <a:lnTo>
                    <a:pt x="4149" y="33741"/>
                  </a:lnTo>
                  <a:lnTo>
                    <a:pt x="6034" y="29908"/>
                  </a:lnTo>
                  <a:lnTo>
                    <a:pt x="7791" y="25966"/>
                  </a:lnTo>
                  <a:lnTo>
                    <a:pt x="9421" y="21913"/>
                  </a:lnTo>
                  <a:lnTo>
                    <a:pt x="10925" y="17751"/>
                  </a:lnTo>
                  <a:lnTo>
                    <a:pt x="12301" y="13478"/>
                  </a:lnTo>
                  <a:lnTo>
                    <a:pt x="13550" y="9095"/>
                  </a:lnTo>
                  <a:lnTo>
                    <a:pt x="14672" y="46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137195" y="3589986"/>
              <a:ext cx="21172" cy="61401"/>
            </a:xfrm>
            <a:custGeom>
              <a:avLst/>
              <a:pathLst>
                <a:path w="21172" h="61401">
                  <a:moveTo>
                    <a:pt x="0" y="0"/>
                  </a:moveTo>
                  <a:lnTo>
                    <a:pt x="8045" y="0"/>
                  </a:lnTo>
                  <a:lnTo>
                    <a:pt x="8045" y="49121"/>
                  </a:lnTo>
                  <a:lnTo>
                    <a:pt x="9303" y="48269"/>
                  </a:lnTo>
                  <a:lnTo>
                    <a:pt x="10535" y="47410"/>
                  </a:lnTo>
                  <a:lnTo>
                    <a:pt x="11742" y="46542"/>
                  </a:lnTo>
                  <a:lnTo>
                    <a:pt x="12923" y="45665"/>
                  </a:lnTo>
                  <a:lnTo>
                    <a:pt x="14079" y="44780"/>
                  </a:lnTo>
                  <a:lnTo>
                    <a:pt x="15210" y="43887"/>
                  </a:lnTo>
                  <a:lnTo>
                    <a:pt x="16315" y="42985"/>
                  </a:lnTo>
                  <a:lnTo>
                    <a:pt x="17395" y="42074"/>
                  </a:lnTo>
                  <a:lnTo>
                    <a:pt x="18450" y="41155"/>
                  </a:lnTo>
                  <a:lnTo>
                    <a:pt x="19479" y="40228"/>
                  </a:lnTo>
                  <a:lnTo>
                    <a:pt x="21172" y="49544"/>
                  </a:lnTo>
                  <a:lnTo>
                    <a:pt x="19627" y="50806"/>
                  </a:lnTo>
                  <a:lnTo>
                    <a:pt x="18039" y="52051"/>
                  </a:lnTo>
                  <a:lnTo>
                    <a:pt x="16408" y="53279"/>
                  </a:lnTo>
                  <a:lnTo>
                    <a:pt x="14736" y="54490"/>
                  </a:lnTo>
                  <a:lnTo>
                    <a:pt x="13021" y="55684"/>
                  </a:lnTo>
                  <a:lnTo>
                    <a:pt x="11263" y="56861"/>
                  </a:lnTo>
                  <a:lnTo>
                    <a:pt x="9464" y="58022"/>
                  </a:lnTo>
                  <a:lnTo>
                    <a:pt x="7622" y="59165"/>
                  </a:lnTo>
                  <a:lnTo>
                    <a:pt x="5737" y="60291"/>
                  </a:lnTo>
                  <a:lnTo>
                    <a:pt x="3811" y="61401"/>
                  </a:lnTo>
                  <a:lnTo>
                    <a:pt x="0" y="567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165144" y="3553992"/>
              <a:ext cx="51238" cy="47003"/>
            </a:xfrm>
            <a:custGeom>
              <a:avLst/>
              <a:pathLst>
                <a:path w="51238" h="47003">
                  <a:moveTo>
                    <a:pt x="17361" y="24560"/>
                  </a:moveTo>
                  <a:lnTo>
                    <a:pt x="16641" y="26766"/>
                  </a:lnTo>
                  <a:lnTo>
                    <a:pt x="15837" y="28981"/>
                  </a:lnTo>
                  <a:lnTo>
                    <a:pt x="14948" y="31204"/>
                  </a:lnTo>
                  <a:lnTo>
                    <a:pt x="13974" y="33436"/>
                  </a:lnTo>
                  <a:lnTo>
                    <a:pt x="12915" y="35676"/>
                  </a:lnTo>
                  <a:lnTo>
                    <a:pt x="11772" y="37924"/>
                  </a:lnTo>
                  <a:lnTo>
                    <a:pt x="10544" y="40181"/>
                  </a:lnTo>
                  <a:lnTo>
                    <a:pt x="9231" y="42447"/>
                  </a:lnTo>
                  <a:lnTo>
                    <a:pt x="7833" y="44721"/>
                  </a:lnTo>
                  <a:lnTo>
                    <a:pt x="6351" y="47003"/>
                  </a:lnTo>
                  <a:lnTo>
                    <a:pt x="0" y="40651"/>
                  </a:lnTo>
                  <a:lnTo>
                    <a:pt x="2066" y="37196"/>
                  </a:lnTo>
                  <a:lnTo>
                    <a:pt x="4031" y="33605"/>
                  </a:lnTo>
                  <a:lnTo>
                    <a:pt x="5894" y="29879"/>
                  </a:lnTo>
                  <a:lnTo>
                    <a:pt x="7656" y="26017"/>
                  </a:lnTo>
                  <a:lnTo>
                    <a:pt x="9316" y="22019"/>
                  </a:lnTo>
                  <a:lnTo>
                    <a:pt x="10874" y="17886"/>
                  </a:lnTo>
                  <a:lnTo>
                    <a:pt x="12331" y="13618"/>
                  </a:lnTo>
                  <a:lnTo>
                    <a:pt x="13686" y="9214"/>
                  </a:lnTo>
                  <a:lnTo>
                    <a:pt x="14939" y="4674"/>
                  </a:lnTo>
                  <a:lnTo>
                    <a:pt x="16091" y="0"/>
                  </a:lnTo>
                  <a:lnTo>
                    <a:pt x="24137" y="2540"/>
                  </a:lnTo>
                  <a:lnTo>
                    <a:pt x="23794" y="3976"/>
                  </a:lnTo>
                  <a:lnTo>
                    <a:pt x="23442" y="5403"/>
                  </a:lnTo>
                  <a:lnTo>
                    <a:pt x="23082" y="6821"/>
                  </a:lnTo>
                  <a:lnTo>
                    <a:pt x="22714" y="8232"/>
                  </a:lnTo>
                  <a:lnTo>
                    <a:pt x="22337" y="9633"/>
                  </a:lnTo>
                  <a:lnTo>
                    <a:pt x="21952" y="11026"/>
                  </a:lnTo>
                  <a:lnTo>
                    <a:pt x="21558" y="12411"/>
                  </a:lnTo>
                  <a:lnTo>
                    <a:pt x="21155" y="13787"/>
                  </a:lnTo>
                  <a:lnTo>
                    <a:pt x="20745" y="15155"/>
                  </a:lnTo>
                  <a:lnTo>
                    <a:pt x="20325" y="16514"/>
                  </a:lnTo>
                  <a:lnTo>
                    <a:pt x="51238" y="16514"/>
                  </a:lnTo>
                  <a:lnTo>
                    <a:pt x="51238" y="24137"/>
                  </a:lnTo>
                  <a:lnTo>
                    <a:pt x="51212" y="24283"/>
                  </a:lnTo>
                  <a:lnTo>
                    <a:pt x="51136" y="24552"/>
                  </a:lnTo>
                  <a:lnTo>
                    <a:pt x="51009" y="24943"/>
                  </a:lnTo>
                  <a:lnTo>
                    <a:pt x="50831" y="25458"/>
                  </a:lnTo>
                  <a:lnTo>
                    <a:pt x="50603" y="26095"/>
                  </a:lnTo>
                  <a:lnTo>
                    <a:pt x="50323" y="26855"/>
                  </a:lnTo>
                  <a:lnTo>
                    <a:pt x="49993" y="27738"/>
                  </a:lnTo>
                  <a:lnTo>
                    <a:pt x="49612" y="28744"/>
                  </a:lnTo>
                  <a:lnTo>
                    <a:pt x="49180" y="29872"/>
                  </a:lnTo>
                  <a:lnTo>
                    <a:pt x="48697" y="31124"/>
                  </a:lnTo>
                  <a:lnTo>
                    <a:pt x="48185" y="32430"/>
                  </a:lnTo>
                  <a:lnTo>
                    <a:pt x="47664" y="33724"/>
                  </a:lnTo>
                  <a:lnTo>
                    <a:pt x="47135" y="35005"/>
                  </a:lnTo>
                  <a:lnTo>
                    <a:pt x="46597" y="36273"/>
                  </a:lnTo>
                  <a:lnTo>
                    <a:pt x="46050" y="37528"/>
                  </a:lnTo>
                  <a:lnTo>
                    <a:pt x="45496" y="38771"/>
                  </a:lnTo>
                  <a:lnTo>
                    <a:pt x="44933" y="40001"/>
                  </a:lnTo>
                  <a:lnTo>
                    <a:pt x="44361" y="41219"/>
                  </a:lnTo>
                  <a:lnTo>
                    <a:pt x="43781" y="42424"/>
                  </a:lnTo>
                  <a:lnTo>
                    <a:pt x="43192" y="43616"/>
                  </a:lnTo>
                  <a:lnTo>
                    <a:pt x="36417" y="39804"/>
                  </a:lnTo>
                  <a:lnTo>
                    <a:pt x="37082" y="38280"/>
                  </a:lnTo>
                  <a:lnTo>
                    <a:pt x="37721" y="36756"/>
                  </a:lnTo>
                  <a:lnTo>
                    <a:pt x="38335" y="35231"/>
                  </a:lnTo>
                  <a:lnTo>
                    <a:pt x="38924" y="33707"/>
                  </a:lnTo>
                  <a:lnTo>
                    <a:pt x="39487" y="32182"/>
                  </a:lnTo>
                  <a:lnTo>
                    <a:pt x="40025" y="30658"/>
                  </a:lnTo>
                  <a:lnTo>
                    <a:pt x="40537" y="29133"/>
                  </a:lnTo>
                  <a:lnTo>
                    <a:pt x="41024" y="27609"/>
                  </a:lnTo>
                  <a:lnTo>
                    <a:pt x="41486" y="26084"/>
                  </a:lnTo>
                  <a:lnTo>
                    <a:pt x="41922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163450" y="3585328"/>
              <a:ext cx="57166" cy="66906"/>
            </a:xfrm>
            <a:custGeom>
              <a:avLst/>
              <a:pathLst>
                <a:path w="57166" h="66906">
                  <a:moveTo>
                    <a:pt x="23290" y="0"/>
                  </a:moveTo>
                  <a:lnTo>
                    <a:pt x="31335" y="846"/>
                  </a:lnTo>
                  <a:lnTo>
                    <a:pt x="30912" y="14820"/>
                  </a:lnTo>
                  <a:lnTo>
                    <a:pt x="30975" y="15780"/>
                  </a:lnTo>
                  <a:lnTo>
                    <a:pt x="31166" y="16963"/>
                  </a:lnTo>
                  <a:lnTo>
                    <a:pt x="31484" y="18371"/>
                  </a:lnTo>
                  <a:lnTo>
                    <a:pt x="31928" y="20004"/>
                  </a:lnTo>
                  <a:lnTo>
                    <a:pt x="32500" y="21860"/>
                  </a:lnTo>
                  <a:lnTo>
                    <a:pt x="33199" y="23942"/>
                  </a:lnTo>
                  <a:lnTo>
                    <a:pt x="34024" y="26247"/>
                  </a:lnTo>
                  <a:lnTo>
                    <a:pt x="34977" y="28778"/>
                  </a:lnTo>
                  <a:lnTo>
                    <a:pt x="36057" y="31532"/>
                  </a:lnTo>
                  <a:lnTo>
                    <a:pt x="37264" y="34511"/>
                  </a:lnTo>
                  <a:lnTo>
                    <a:pt x="38606" y="37550"/>
                  </a:lnTo>
                  <a:lnTo>
                    <a:pt x="40092" y="40482"/>
                  </a:lnTo>
                  <a:lnTo>
                    <a:pt x="41723" y="43309"/>
                  </a:lnTo>
                  <a:lnTo>
                    <a:pt x="43497" y="46029"/>
                  </a:lnTo>
                  <a:lnTo>
                    <a:pt x="45415" y="48644"/>
                  </a:lnTo>
                  <a:lnTo>
                    <a:pt x="47478" y="51153"/>
                  </a:lnTo>
                  <a:lnTo>
                    <a:pt x="49684" y="53556"/>
                  </a:lnTo>
                  <a:lnTo>
                    <a:pt x="52034" y="55853"/>
                  </a:lnTo>
                  <a:lnTo>
                    <a:pt x="54528" y="58045"/>
                  </a:lnTo>
                  <a:lnTo>
                    <a:pt x="57166" y="60130"/>
                  </a:lnTo>
                  <a:lnTo>
                    <a:pt x="49967" y="66906"/>
                  </a:lnTo>
                  <a:lnTo>
                    <a:pt x="47007" y="64187"/>
                  </a:lnTo>
                  <a:lnTo>
                    <a:pt x="44225" y="61282"/>
                  </a:lnTo>
                  <a:lnTo>
                    <a:pt x="41621" y="58191"/>
                  </a:lnTo>
                  <a:lnTo>
                    <a:pt x="39195" y="54913"/>
                  </a:lnTo>
                  <a:lnTo>
                    <a:pt x="36946" y="51450"/>
                  </a:lnTo>
                  <a:lnTo>
                    <a:pt x="34875" y="47799"/>
                  </a:lnTo>
                  <a:lnTo>
                    <a:pt x="32983" y="43963"/>
                  </a:lnTo>
                  <a:lnTo>
                    <a:pt x="31268" y="39940"/>
                  </a:lnTo>
                  <a:lnTo>
                    <a:pt x="29730" y="35731"/>
                  </a:lnTo>
                  <a:lnTo>
                    <a:pt x="28371" y="31335"/>
                  </a:lnTo>
                  <a:lnTo>
                    <a:pt x="27312" y="35578"/>
                  </a:lnTo>
                  <a:lnTo>
                    <a:pt x="26000" y="39669"/>
                  </a:lnTo>
                  <a:lnTo>
                    <a:pt x="24433" y="43607"/>
                  </a:lnTo>
                  <a:lnTo>
                    <a:pt x="22612" y="47393"/>
                  </a:lnTo>
                  <a:lnTo>
                    <a:pt x="20537" y="51026"/>
                  </a:lnTo>
                  <a:lnTo>
                    <a:pt x="18208" y="54507"/>
                  </a:lnTo>
                  <a:lnTo>
                    <a:pt x="15625" y="57835"/>
                  </a:lnTo>
                  <a:lnTo>
                    <a:pt x="12788" y="61011"/>
                  </a:lnTo>
                  <a:lnTo>
                    <a:pt x="9697" y="64035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2386" y="58155"/>
                  </a:lnTo>
                  <a:lnTo>
                    <a:pt x="4632" y="56124"/>
                  </a:lnTo>
                  <a:lnTo>
                    <a:pt x="6739" y="54039"/>
                  </a:lnTo>
                  <a:lnTo>
                    <a:pt x="8706" y="51898"/>
                  </a:lnTo>
                  <a:lnTo>
                    <a:pt x="10533" y="49703"/>
                  </a:lnTo>
                  <a:lnTo>
                    <a:pt x="12220" y="47452"/>
                  </a:lnTo>
                  <a:lnTo>
                    <a:pt x="13768" y="45146"/>
                  </a:lnTo>
                  <a:lnTo>
                    <a:pt x="15176" y="42786"/>
                  </a:lnTo>
                  <a:lnTo>
                    <a:pt x="16444" y="40370"/>
                  </a:lnTo>
                  <a:lnTo>
                    <a:pt x="17573" y="37899"/>
                  </a:lnTo>
                  <a:lnTo>
                    <a:pt x="18583" y="35271"/>
                  </a:lnTo>
                  <a:lnTo>
                    <a:pt x="19495" y="32385"/>
                  </a:lnTo>
                  <a:lnTo>
                    <a:pt x="20311" y="29241"/>
                  </a:lnTo>
                  <a:lnTo>
                    <a:pt x="21028" y="25839"/>
                  </a:lnTo>
                  <a:lnTo>
                    <a:pt x="21649" y="22178"/>
                  </a:lnTo>
                  <a:lnTo>
                    <a:pt x="22172" y="18259"/>
                  </a:lnTo>
                  <a:lnTo>
                    <a:pt x="22597" y="14082"/>
                  </a:lnTo>
                  <a:lnTo>
                    <a:pt x="22925" y="9646"/>
                  </a:lnTo>
                  <a:lnTo>
                    <a:pt x="23156" y="49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282865" y="3554839"/>
              <a:ext cx="47427" cy="97395"/>
            </a:xfrm>
            <a:custGeom>
              <a:avLst/>
              <a:pathLst>
                <a:path w="47427" h="97395">
                  <a:moveTo>
                    <a:pt x="46580" y="54202"/>
                  </a:moveTo>
                  <a:lnTo>
                    <a:pt x="47427" y="62248"/>
                  </a:lnTo>
                  <a:lnTo>
                    <a:pt x="34723" y="65212"/>
                  </a:lnTo>
                  <a:lnTo>
                    <a:pt x="34723" y="97395"/>
                  </a:lnTo>
                  <a:lnTo>
                    <a:pt x="26677" y="97395"/>
                  </a:lnTo>
                  <a:lnTo>
                    <a:pt x="26677" y="66906"/>
                  </a:lnTo>
                  <a:lnTo>
                    <a:pt x="1270" y="72411"/>
                  </a:lnTo>
                  <a:lnTo>
                    <a:pt x="0" y="64365"/>
                  </a:lnTo>
                  <a:lnTo>
                    <a:pt x="26677" y="58437"/>
                  </a:lnTo>
                  <a:lnTo>
                    <a:pt x="26677" y="0"/>
                  </a:lnTo>
                  <a:lnTo>
                    <a:pt x="34723" y="0"/>
                  </a:lnTo>
                  <a:lnTo>
                    <a:pt x="34723" y="567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285829" y="3562884"/>
              <a:ext cx="21172" cy="21172"/>
            </a:xfrm>
            <a:custGeom>
              <a:avLst/>
              <a:pathLst>
                <a:path w="21172" h="21172">
                  <a:moveTo>
                    <a:pt x="5504" y="0"/>
                  </a:moveTo>
                  <a:lnTo>
                    <a:pt x="7186" y="1206"/>
                  </a:lnTo>
                  <a:lnTo>
                    <a:pt x="8841" y="2456"/>
                  </a:lnTo>
                  <a:lnTo>
                    <a:pt x="10472" y="3747"/>
                  </a:lnTo>
                  <a:lnTo>
                    <a:pt x="12076" y="5081"/>
                  </a:lnTo>
                  <a:lnTo>
                    <a:pt x="13656" y="6457"/>
                  </a:lnTo>
                  <a:lnTo>
                    <a:pt x="15210" y="7876"/>
                  </a:lnTo>
                  <a:lnTo>
                    <a:pt x="16739" y="9337"/>
                  </a:lnTo>
                  <a:lnTo>
                    <a:pt x="18242" y="10840"/>
                  </a:lnTo>
                  <a:lnTo>
                    <a:pt x="19720" y="12386"/>
                  </a:lnTo>
                  <a:lnTo>
                    <a:pt x="21172" y="13974"/>
                  </a:lnTo>
                  <a:lnTo>
                    <a:pt x="15667" y="21172"/>
                  </a:lnTo>
                  <a:lnTo>
                    <a:pt x="14139" y="19339"/>
                  </a:lnTo>
                  <a:lnTo>
                    <a:pt x="12602" y="17564"/>
                  </a:lnTo>
                  <a:lnTo>
                    <a:pt x="11056" y="15849"/>
                  </a:lnTo>
                  <a:lnTo>
                    <a:pt x="9502" y="14194"/>
                  </a:lnTo>
                  <a:lnTo>
                    <a:pt x="7939" y="12597"/>
                  </a:lnTo>
                  <a:lnTo>
                    <a:pt x="6368" y="11060"/>
                  </a:lnTo>
                  <a:lnTo>
                    <a:pt x="4789" y="9582"/>
                  </a:lnTo>
                  <a:lnTo>
                    <a:pt x="3201" y="8164"/>
                  </a:lnTo>
                  <a:lnTo>
                    <a:pt x="1604" y="6804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280747" y="3587868"/>
              <a:ext cx="22443" cy="21596"/>
            </a:xfrm>
            <a:custGeom>
              <a:avLst/>
              <a:pathLst>
                <a:path w="22443" h="21596">
                  <a:moveTo>
                    <a:pt x="5504" y="0"/>
                  </a:moveTo>
                  <a:lnTo>
                    <a:pt x="7351" y="1291"/>
                  </a:lnTo>
                  <a:lnTo>
                    <a:pt x="9163" y="2625"/>
                  </a:lnTo>
                  <a:lnTo>
                    <a:pt x="10942" y="4001"/>
                  </a:lnTo>
                  <a:lnTo>
                    <a:pt x="12686" y="5420"/>
                  </a:lnTo>
                  <a:lnTo>
                    <a:pt x="14397" y="6881"/>
                  </a:lnTo>
                  <a:lnTo>
                    <a:pt x="16074" y="8384"/>
                  </a:lnTo>
                  <a:lnTo>
                    <a:pt x="17717" y="9930"/>
                  </a:lnTo>
                  <a:lnTo>
                    <a:pt x="19326" y="11518"/>
                  </a:lnTo>
                  <a:lnTo>
                    <a:pt x="20901" y="13148"/>
                  </a:lnTo>
                  <a:lnTo>
                    <a:pt x="22443" y="14820"/>
                  </a:lnTo>
                  <a:lnTo>
                    <a:pt x="16938" y="21596"/>
                  </a:lnTo>
                  <a:lnTo>
                    <a:pt x="15320" y="19762"/>
                  </a:lnTo>
                  <a:lnTo>
                    <a:pt x="13686" y="17988"/>
                  </a:lnTo>
                  <a:lnTo>
                    <a:pt x="12034" y="16273"/>
                  </a:lnTo>
                  <a:lnTo>
                    <a:pt x="10366" y="14617"/>
                  </a:lnTo>
                  <a:lnTo>
                    <a:pt x="8680" y="13021"/>
                  </a:lnTo>
                  <a:lnTo>
                    <a:pt x="6978" y="11484"/>
                  </a:lnTo>
                  <a:lnTo>
                    <a:pt x="5259" y="10006"/>
                  </a:lnTo>
                  <a:lnTo>
                    <a:pt x="3523" y="8587"/>
                  </a:lnTo>
                  <a:lnTo>
                    <a:pt x="1770" y="7228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229932" y="3554839"/>
              <a:ext cx="45733" cy="97818"/>
            </a:xfrm>
            <a:custGeom>
              <a:avLst/>
              <a:pathLst>
                <a:path w="45733" h="97818">
                  <a:moveTo>
                    <a:pt x="3387" y="34300"/>
                  </a:moveTo>
                  <a:lnTo>
                    <a:pt x="20749" y="34300"/>
                  </a:lnTo>
                  <a:lnTo>
                    <a:pt x="20749" y="0"/>
                  </a:lnTo>
                  <a:lnTo>
                    <a:pt x="28371" y="0"/>
                  </a:lnTo>
                  <a:lnTo>
                    <a:pt x="28371" y="34300"/>
                  </a:lnTo>
                  <a:lnTo>
                    <a:pt x="45309" y="34300"/>
                  </a:lnTo>
                  <a:lnTo>
                    <a:pt x="45309" y="41498"/>
                  </a:lnTo>
                  <a:lnTo>
                    <a:pt x="28371" y="41498"/>
                  </a:lnTo>
                  <a:lnTo>
                    <a:pt x="28371" y="49544"/>
                  </a:lnTo>
                  <a:lnTo>
                    <a:pt x="30374" y="51234"/>
                  </a:lnTo>
                  <a:lnTo>
                    <a:pt x="32318" y="52915"/>
                  </a:lnTo>
                  <a:lnTo>
                    <a:pt x="34202" y="54587"/>
                  </a:lnTo>
                  <a:lnTo>
                    <a:pt x="36027" y="56252"/>
                  </a:lnTo>
                  <a:lnTo>
                    <a:pt x="37793" y="57907"/>
                  </a:lnTo>
                  <a:lnTo>
                    <a:pt x="39500" y="59554"/>
                  </a:lnTo>
                  <a:lnTo>
                    <a:pt x="41147" y="61193"/>
                  </a:lnTo>
                  <a:lnTo>
                    <a:pt x="42735" y="62824"/>
                  </a:lnTo>
                  <a:lnTo>
                    <a:pt x="44263" y="64445"/>
                  </a:lnTo>
                  <a:lnTo>
                    <a:pt x="45733" y="66059"/>
                  </a:lnTo>
                  <a:lnTo>
                    <a:pt x="40228" y="74104"/>
                  </a:lnTo>
                  <a:lnTo>
                    <a:pt x="39042" y="72508"/>
                  </a:lnTo>
                  <a:lnTo>
                    <a:pt x="37857" y="70937"/>
                  </a:lnTo>
                  <a:lnTo>
                    <a:pt x="36671" y="69391"/>
                  </a:lnTo>
                  <a:lnTo>
                    <a:pt x="35485" y="67871"/>
                  </a:lnTo>
                  <a:lnTo>
                    <a:pt x="34300" y="66376"/>
                  </a:lnTo>
                  <a:lnTo>
                    <a:pt x="33114" y="64907"/>
                  </a:lnTo>
                  <a:lnTo>
                    <a:pt x="31928" y="63463"/>
                  </a:lnTo>
                  <a:lnTo>
                    <a:pt x="30742" y="62044"/>
                  </a:lnTo>
                  <a:lnTo>
                    <a:pt x="29557" y="60651"/>
                  </a:lnTo>
                  <a:lnTo>
                    <a:pt x="28371" y="59283"/>
                  </a:lnTo>
                  <a:lnTo>
                    <a:pt x="28371" y="97818"/>
                  </a:lnTo>
                  <a:lnTo>
                    <a:pt x="20749" y="97818"/>
                  </a:lnTo>
                  <a:lnTo>
                    <a:pt x="20749" y="58013"/>
                  </a:lnTo>
                  <a:lnTo>
                    <a:pt x="19529" y="60533"/>
                  </a:lnTo>
                  <a:lnTo>
                    <a:pt x="18242" y="63010"/>
                  </a:lnTo>
                  <a:lnTo>
                    <a:pt x="16887" y="65445"/>
                  </a:lnTo>
                  <a:lnTo>
                    <a:pt x="15464" y="67837"/>
                  </a:lnTo>
                  <a:lnTo>
                    <a:pt x="13974" y="70188"/>
                  </a:lnTo>
                  <a:lnTo>
                    <a:pt x="12415" y="72495"/>
                  </a:lnTo>
                  <a:lnTo>
                    <a:pt x="10789" y="74761"/>
                  </a:lnTo>
                  <a:lnTo>
                    <a:pt x="9095" y="76984"/>
                  </a:lnTo>
                  <a:lnTo>
                    <a:pt x="7334" y="79165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561" y="71606"/>
                  </a:lnTo>
                  <a:lnTo>
                    <a:pt x="4996" y="68600"/>
                  </a:lnTo>
                  <a:lnTo>
                    <a:pt x="7304" y="65508"/>
                  </a:lnTo>
                  <a:lnTo>
                    <a:pt x="9485" y="62332"/>
                  </a:lnTo>
                  <a:lnTo>
                    <a:pt x="11539" y="59072"/>
                  </a:lnTo>
                  <a:lnTo>
                    <a:pt x="13465" y="55726"/>
                  </a:lnTo>
                  <a:lnTo>
                    <a:pt x="15265" y="52296"/>
                  </a:lnTo>
                  <a:lnTo>
                    <a:pt x="16938" y="48782"/>
                  </a:lnTo>
                  <a:lnTo>
                    <a:pt x="18483" y="45182"/>
                  </a:lnTo>
                  <a:lnTo>
                    <a:pt x="19902" y="41498"/>
                  </a:lnTo>
                  <a:lnTo>
                    <a:pt x="3387" y="414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233320" y="3562038"/>
              <a:ext cx="13127" cy="23290"/>
            </a:xfrm>
            <a:custGeom>
              <a:avLst/>
              <a:pathLst>
                <a:path w="13127" h="23290">
                  <a:moveTo>
                    <a:pt x="6775" y="0"/>
                  </a:moveTo>
                  <a:lnTo>
                    <a:pt x="7448" y="1880"/>
                  </a:lnTo>
                  <a:lnTo>
                    <a:pt x="8113" y="3794"/>
                  </a:lnTo>
                  <a:lnTo>
                    <a:pt x="8769" y="5742"/>
                  </a:lnTo>
                  <a:lnTo>
                    <a:pt x="9417" y="7723"/>
                  </a:lnTo>
                  <a:lnTo>
                    <a:pt x="10057" y="9739"/>
                  </a:lnTo>
                  <a:lnTo>
                    <a:pt x="10688" y="11789"/>
                  </a:lnTo>
                  <a:lnTo>
                    <a:pt x="11310" y="13872"/>
                  </a:lnTo>
                  <a:lnTo>
                    <a:pt x="11924" y="15989"/>
                  </a:lnTo>
                  <a:lnTo>
                    <a:pt x="12530" y="18140"/>
                  </a:lnTo>
                  <a:lnTo>
                    <a:pt x="13127" y="20325"/>
                  </a:lnTo>
                  <a:lnTo>
                    <a:pt x="6775" y="23290"/>
                  </a:lnTo>
                  <a:lnTo>
                    <a:pt x="6174" y="21028"/>
                  </a:lnTo>
                  <a:lnTo>
                    <a:pt x="5555" y="18818"/>
                  </a:lnTo>
                  <a:lnTo>
                    <a:pt x="4920" y="16658"/>
                  </a:lnTo>
                  <a:lnTo>
                    <a:pt x="4268" y="14549"/>
                  </a:lnTo>
                  <a:lnTo>
                    <a:pt x="3599" y="12491"/>
                  </a:lnTo>
                  <a:lnTo>
                    <a:pt x="2913" y="10484"/>
                  </a:lnTo>
                  <a:lnTo>
                    <a:pt x="2210" y="8528"/>
                  </a:lnTo>
                  <a:lnTo>
                    <a:pt x="1490" y="6622"/>
                  </a:lnTo>
                  <a:lnTo>
                    <a:pt x="753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262115" y="3562038"/>
              <a:ext cx="14397" cy="23713"/>
            </a:xfrm>
            <a:custGeom>
              <a:avLst/>
              <a:pathLst>
                <a:path w="14397" h="23713">
                  <a:moveTo>
                    <a:pt x="8045" y="0"/>
                  </a:moveTo>
                  <a:lnTo>
                    <a:pt x="14397" y="2117"/>
                  </a:lnTo>
                  <a:lnTo>
                    <a:pt x="13707" y="4619"/>
                  </a:lnTo>
                  <a:lnTo>
                    <a:pt x="12991" y="7046"/>
                  </a:lnTo>
                  <a:lnTo>
                    <a:pt x="12250" y="9396"/>
                  </a:lnTo>
                  <a:lnTo>
                    <a:pt x="11484" y="11670"/>
                  </a:lnTo>
                  <a:lnTo>
                    <a:pt x="10692" y="13868"/>
                  </a:lnTo>
                  <a:lnTo>
                    <a:pt x="9875" y="15989"/>
                  </a:lnTo>
                  <a:lnTo>
                    <a:pt x="9032" y="18035"/>
                  </a:lnTo>
                  <a:lnTo>
                    <a:pt x="8164" y="20004"/>
                  </a:lnTo>
                  <a:lnTo>
                    <a:pt x="7270" y="21896"/>
                  </a:lnTo>
                  <a:lnTo>
                    <a:pt x="6351" y="23713"/>
                  </a:lnTo>
                  <a:lnTo>
                    <a:pt x="0" y="20325"/>
                  </a:lnTo>
                  <a:lnTo>
                    <a:pt x="1071" y="18217"/>
                  </a:lnTo>
                  <a:lnTo>
                    <a:pt x="2083" y="16125"/>
                  </a:lnTo>
                  <a:lnTo>
                    <a:pt x="3036" y="14050"/>
                  </a:lnTo>
                  <a:lnTo>
                    <a:pt x="3929" y="11992"/>
                  </a:lnTo>
                  <a:lnTo>
                    <a:pt x="4763" y="9951"/>
                  </a:lnTo>
                  <a:lnTo>
                    <a:pt x="5538" y="7927"/>
                  </a:lnTo>
                  <a:lnTo>
                    <a:pt x="6254" y="5919"/>
                  </a:lnTo>
                  <a:lnTo>
                    <a:pt x="6910" y="3929"/>
                  </a:lnTo>
                  <a:lnTo>
                    <a:pt x="7507" y="19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339184" y="3553992"/>
              <a:ext cx="48274" cy="26254"/>
            </a:xfrm>
            <a:custGeom>
              <a:avLst/>
              <a:pathLst>
                <a:path w="48274" h="26254">
                  <a:moveTo>
                    <a:pt x="17785" y="0"/>
                  </a:moveTo>
                  <a:lnTo>
                    <a:pt x="26254" y="2540"/>
                  </a:lnTo>
                  <a:lnTo>
                    <a:pt x="23713" y="7198"/>
                  </a:lnTo>
                  <a:lnTo>
                    <a:pt x="48274" y="7198"/>
                  </a:lnTo>
                  <a:lnTo>
                    <a:pt x="48274" y="14397"/>
                  </a:lnTo>
                  <a:lnTo>
                    <a:pt x="34723" y="14397"/>
                  </a:lnTo>
                  <a:lnTo>
                    <a:pt x="35396" y="15075"/>
                  </a:lnTo>
                  <a:lnTo>
                    <a:pt x="36061" y="15752"/>
                  </a:lnTo>
                  <a:lnTo>
                    <a:pt x="36717" y="16430"/>
                  </a:lnTo>
                  <a:lnTo>
                    <a:pt x="37365" y="17107"/>
                  </a:lnTo>
                  <a:lnTo>
                    <a:pt x="38005" y="17785"/>
                  </a:lnTo>
                  <a:lnTo>
                    <a:pt x="38636" y="18462"/>
                  </a:lnTo>
                  <a:lnTo>
                    <a:pt x="39258" y="19140"/>
                  </a:lnTo>
                  <a:lnTo>
                    <a:pt x="39872" y="19817"/>
                  </a:lnTo>
                  <a:lnTo>
                    <a:pt x="40478" y="20495"/>
                  </a:lnTo>
                  <a:lnTo>
                    <a:pt x="41075" y="21172"/>
                  </a:lnTo>
                  <a:lnTo>
                    <a:pt x="33453" y="25407"/>
                  </a:lnTo>
                  <a:lnTo>
                    <a:pt x="32762" y="24306"/>
                  </a:lnTo>
                  <a:lnTo>
                    <a:pt x="32047" y="23205"/>
                  </a:lnTo>
                  <a:lnTo>
                    <a:pt x="31306" y="22104"/>
                  </a:lnTo>
                  <a:lnTo>
                    <a:pt x="30539" y="21003"/>
                  </a:lnTo>
                  <a:lnTo>
                    <a:pt x="29747" y="19902"/>
                  </a:lnTo>
                  <a:lnTo>
                    <a:pt x="28930" y="18801"/>
                  </a:lnTo>
                  <a:lnTo>
                    <a:pt x="28087" y="17700"/>
                  </a:lnTo>
                  <a:lnTo>
                    <a:pt x="27219" y="16599"/>
                  </a:lnTo>
                  <a:lnTo>
                    <a:pt x="26326" y="15498"/>
                  </a:lnTo>
                  <a:lnTo>
                    <a:pt x="25407" y="14397"/>
                  </a:lnTo>
                  <a:lnTo>
                    <a:pt x="18632" y="14397"/>
                  </a:lnTo>
                  <a:lnTo>
                    <a:pt x="17598" y="15735"/>
                  </a:lnTo>
                  <a:lnTo>
                    <a:pt x="16531" y="17039"/>
                  </a:lnTo>
                  <a:lnTo>
                    <a:pt x="15430" y="18310"/>
                  </a:lnTo>
                  <a:lnTo>
                    <a:pt x="14295" y="19546"/>
                  </a:lnTo>
                  <a:lnTo>
                    <a:pt x="13127" y="20749"/>
                  </a:lnTo>
                  <a:lnTo>
                    <a:pt x="11924" y="21918"/>
                  </a:lnTo>
                  <a:lnTo>
                    <a:pt x="10688" y="23053"/>
                  </a:lnTo>
                  <a:lnTo>
                    <a:pt x="9417" y="24153"/>
                  </a:lnTo>
                  <a:lnTo>
                    <a:pt x="8113" y="25221"/>
                  </a:lnTo>
                  <a:lnTo>
                    <a:pt x="6775" y="26254"/>
                  </a:lnTo>
                  <a:lnTo>
                    <a:pt x="0" y="21172"/>
                  </a:lnTo>
                  <a:lnTo>
                    <a:pt x="2464" y="19208"/>
                  </a:lnTo>
                  <a:lnTo>
                    <a:pt x="4776" y="17209"/>
                  </a:lnTo>
                  <a:lnTo>
                    <a:pt x="6936" y="15176"/>
                  </a:lnTo>
                  <a:lnTo>
                    <a:pt x="8943" y="13110"/>
                  </a:lnTo>
                  <a:lnTo>
                    <a:pt x="10798" y="11009"/>
                  </a:lnTo>
                  <a:lnTo>
                    <a:pt x="12500" y="8875"/>
                  </a:lnTo>
                  <a:lnTo>
                    <a:pt x="14050" y="6707"/>
                  </a:lnTo>
                  <a:lnTo>
                    <a:pt x="15447" y="4505"/>
                  </a:lnTo>
                  <a:lnTo>
                    <a:pt x="16692" y="22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385341" y="3553992"/>
              <a:ext cx="50814" cy="24983"/>
            </a:xfrm>
            <a:custGeom>
              <a:avLst/>
              <a:pathLst>
                <a:path w="50814" h="24983">
                  <a:moveTo>
                    <a:pt x="15667" y="0"/>
                  </a:moveTo>
                  <a:lnTo>
                    <a:pt x="23713" y="2540"/>
                  </a:lnTo>
                  <a:lnTo>
                    <a:pt x="23539" y="2968"/>
                  </a:lnTo>
                  <a:lnTo>
                    <a:pt x="23357" y="3404"/>
                  </a:lnTo>
                  <a:lnTo>
                    <a:pt x="23167" y="3849"/>
                  </a:lnTo>
                  <a:lnTo>
                    <a:pt x="22968" y="4302"/>
                  </a:lnTo>
                  <a:lnTo>
                    <a:pt x="22760" y="4763"/>
                  </a:lnTo>
                  <a:lnTo>
                    <a:pt x="22544" y="5233"/>
                  </a:lnTo>
                  <a:lnTo>
                    <a:pt x="22320" y="5712"/>
                  </a:lnTo>
                  <a:lnTo>
                    <a:pt x="22087" y="6199"/>
                  </a:lnTo>
                  <a:lnTo>
                    <a:pt x="21846" y="6694"/>
                  </a:lnTo>
                  <a:lnTo>
                    <a:pt x="21596" y="7198"/>
                  </a:lnTo>
                  <a:lnTo>
                    <a:pt x="50814" y="7198"/>
                  </a:lnTo>
                  <a:lnTo>
                    <a:pt x="50814" y="14397"/>
                  </a:lnTo>
                  <a:lnTo>
                    <a:pt x="33876" y="14397"/>
                  </a:lnTo>
                  <a:lnTo>
                    <a:pt x="37687" y="19055"/>
                  </a:lnTo>
                  <a:lnTo>
                    <a:pt x="30065" y="23290"/>
                  </a:lnTo>
                  <a:lnTo>
                    <a:pt x="29548" y="22438"/>
                  </a:lnTo>
                  <a:lnTo>
                    <a:pt x="29015" y="21579"/>
                  </a:lnTo>
                  <a:lnTo>
                    <a:pt x="28464" y="20711"/>
                  </a:lnTo>
                  <a:lnTo>
                    <a:pt x="27897" y="19834"/>
                  </a:lnTo>
                  <a:lnTo>
                    <a:pt x="27312" y="18949"/>
                  </a:lnTo>
                  <a:lnTo>
                    <a:pt x="26711" y="18056"/>
                  </a:lnTo>
                  <a:lnTo>
                    <a:pt x="26093" y="17154"/>
                  </a:lnTo>
                  <a:lnTo>
                    <a:pt x="25458" y="16243"/>
                  </a:lnTo>
                  <a:lnTo>
                    <a:pt x="24806" y="15324"/>
                  </a:lnTo>
                  <a:lnTo>
                    <a:pt x="24137" y="14397"/>
                  </a:lnTo>
                  <a:lnTo>
                    <a:pt x="16938" y="14397"/>
                  </a:lnTo>
                  <a:lnTo>
                    <a:pt x="16078" y="15570"/>
                  </a:lnTo>
                  <a:lnTo>
                    <a:pt x="15193" y="16718"/>
                  </a:lnTo>
                  <a:lnTo>
                    <a:pt x="14283" y="17840"/>
                  </a:lnTo>
                  <a:lnTo>
                    <a:pt x="13347" y="18936"/>
                  </a:lnTo>
                  <a:lnTo>
                    <a:pt x="12386" y="20008"/>
                  </a:lnTo>
                  <a:lnTo>
                    <a:pt x="11399" y="21054"/>
                  </a:lnTo>
                  <a:lnTo>
                    <a:pt x="10387" y="22074"/>
                  </a:lnTo>
                  <a:lnTo>
                    <a:pt x="9349" y="23069"/>
                  </a:lnTo>
                  <a:lnTo>
                    <a:pt x="8287" y="24039"/>
                  </a:lnTo>
                  <a:lnTo>
                    <a:pt x="7198" y="24983"/>
                  </a:lnTo>
                  <a:lnTo>
                    <a:pt x="0" y="19902"/>
                  </a:lnTo>
                  <a:lnTo>
                    <a:pt x="2062" y="18102"/>
                  </a:lnTo>
                  <a:lnTo>
                    <a:pt x="4014" y="16260"/>
                  </a:lnTo>
                  <a:lnTo>
                    <a:pt x="5856" y="14376"/>
                  </a:lnTo>
                  <a:lnTo>
                    <a:pt x="7588" y="12449"/>
                  </a:lnTo>
                  <a:lnTo>
                    <a:pt x="9210" y="10480"/>
                  </a:lnTo>
                  <a:lnTo>
                    <a:pt x="10721" y="8469"/>
                  </a:lnTo>
                  <a:lnTo>
                    <a:pt x="12123" y="6415"/>
                  </a:lnTo>
                  <a:lnTo>
                    <a:pt x="13415" y="4319"/>
                  </a:lnTo>
                  <a:lnTo>
                    <a:pt x="14596" y="21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340031" y="3580246"/>
              <a:ext cx="95701" cy="28795"/>
            </a:xfrm>
            <a:custGeom>
              <a:avLst/>
              <a:pathLst>
                <a:path w="95701" h="28795">
                  <a:moveTo>
                    <a:pt x="7622" y="5504"/>
                  </a:moveTo>
                  <a:lnTo>
                    <a:pt x="44039" y="5504"/>
                  </a:lnTo>
                  <a:lnTo>
                    <a:pt x="44039" y="0"/>
                  </a:lnTo>
                  <a:lnTo>
                    <a:pt x="52508" y="0"/>
                  </a:lnTo>
                  <a:lnTo>
                    <a:pt x="52508" y="5504"/>
                  </a:lnTo>
                  <a:lnTo>
                    <a:pt x="87232" y="5504"/>
                  </a:lnTo>
                  <a:lnTo>
                    <a:pt x="87232" y="13127"/>
                  </a:lnTo>
                  <a:lnTo>
                    <a:pt x="52508" y="13127"/>
                  </a:lnTo>
                  <a:lnTo>
                    <a:pt x="52508" y="21172"/>
                  </a:lnTo>
                  <a:lnTo>
                    <a:pt x="95701" y="21172"/>
                  </a:lnTo>
                  <a:lnTo>
                    <a:pt x="95701" y="28795"/>
                  </a:lnTo>
                  <a:lnTo>
                    <a:pt x="0" y="28795"/>
                  </a:lnTo>
                  <a:lnTo>
                    <a:pt x="0" y="21172"/>
                  </a:lnTo>
                  <a:lnTo>
                    <a:pt x="44039" y="21172"/>
                  </a:lnTo>
                  <a:lnTo>
                    <a:pt x="44039" y="13127"/>
                  </a:lnTo>
                  <a:lnTo>
                    <a:pt x="7622" y="131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344689" y="3611582"/>
              <a:ext cx="87655" cy="40228"/>
            </a:xfrm>
            <a:custGeom>
              <a:avLst/>
              <a:pathLst>
                <a:path w="87655" h="40228">
                  <a:moveTo>
                    <a:pt x="0" y="5928"/>
                  </a:moveTo>
                  <a:lnTo>
                    <a:pt x="62248" y="5928"/>
                  </a:lnTo>
                  <a:lnTo>
                    <a:pt x="62248" y="0"/>
                  </a:lnTo>
                  <a:lnTo>
                    <a:pt x="70717" y="0"/>
                  </a:lnTo>
                  <a:lnTo>
                    <a:pt x="70717" y="5928"/>
                  </a:lnTo>
                  <a:lnTo>
                    <a:pt x="87655" y="5928"/>
                  </a:lnTo>
                  <a:lnTo>
                    <a:pt x="87655" y="13550"/>
                  </a:lnTo>
                  <a:lnTo>
                    <a:pt x="70717" y="13550"/>
                  </a:lnTo>
                  <a:lnTo>
                    <a:pt x="70717" y="29641"/>
                  </a:lnTo>
                  <a:lnTo>
                    <a:pt x="70685" y="30791"/>
                  </a:lnTo>
                  <a:lnTo>
                    <a:pt x="70590" y="31869"/>
                  </a:lnTo>
                  <a:lnTo>
                    <a:pt x="70431" y="32875"/>
                  </a:lnTo>
                  <a:lnTo>
                    <a:pt x="70209" y="33808"/>
                  </a:lnTo>
                  <a:lnTo>
                    <a:pt x="69923" y="34670"/>
                  </a:lnTo>
                  <a:lnTo>
                    <a:pt x="69573" y="35460"/>
                  </a:lnTo>
                  <a:lnTo>
                    <a:pt x="69161" y="36178"/>
                  </a:lnTo>
                  <a:lnTo>
                    <a:pt x="68684" y="36823"/>
                  </a:lnTo>
                  <a:lnTo>
                    <a:pt x="68144" y="37397"/>
                  </a:lnTo>
                  <a:lnTo>
                    <a:pt x="67541" y="37899"/>
                  </a:lnTo>
                  <a:lnTo>
                    <a:pt x="66827" y="38341"/>
                  </a:lnTo>
                  <a:lnTo>
                    <a:pt x="65957" y="38737"/>
                  </a:lnTo>
                  <a:lnTo>
                    <a:pt x="64930" y="39087"/>
                  </a:lnTo>
                  <a:lnTo>
                    <a:pt x="63747" y="39389"/>
                  </a:lnTo>
                  <a:lnTo>
                    <a:pt x="62406" y="39646"/>
                  </a:lnTo>
                  <a:lnTo>
                    <a:pt x="60910" y="39855"/>
                  </a:lnTo>
                  <a:lnTo>
                    <a:pt x="59256" y="40018"/>
                  </a:lnTo>
                  <a:lnTo>
                    <a:pt x="57446" y="40135"/>
                  </a:lnTo>
                  <a:lnTo>
                    <a:pt x="55479" y="40205"/>
                  </a:lnTo>
                  <a:lnTo>
                    <a:pt x="53355" y="40228"/>
                  </a:lnTo>
                  <a:lnTo>
                    <a:pt x="51754" y="40211"/>
                  </a:lnTo>
                  <a:lnTo>
                    <a:pt x="50171" y="40160"/>
                  </a:lnTo>
                  <a:lnTo>
                    <a:pt x="48604" y="40075"/>
                  </a:lnTo>
                  <a:lnTo>
                    <a:pt x="47054" y="39957"/>
                  </a:lnTo>
                  <a:lnTo>
                    <a:pt x="45521" y="39804"/>
                  </a:lnTo>
                  <a:lnTo>
                    <a:pt x="44005" y="39618"/>
                  </a:lnTo>
                  <a:lnTo>
                    <a:pt x="42506" y="39398"/>
                  </a:lnTo>
                  <a:lnTo>
                    <a:pt x="41024" y="39144"/>
                  </a:lnTo>
                  <a:lnTo>
                    <a:pt x="39559" y="38856"/>
                  </a:lnTo>
                  <a:lnTo>
                    <a:pt x="38111" y="38534"/>
                  </a:lnTo>
                  <a:lnTo>
                    <a:pt x="36840" y="30065"/>
                  </a:lnTo>
                  <a:lnTo>
                    <a:pt x="38454" y="30467"/>
                  </a:lnTo>
                  <a:lnTo>
                    <a:pt x="40075" y="30827"/>
                  </a:lnTo>
                  <a:lnTo>
                    <a:pt x="41706" y="31145"/>
                  </a:lnTo>
                  <a:lnTo>
                    <a:pt x="43345" y="31420"/>
                  </a:lnTo>
                  <a:lnTo>
                    <a:pt x="44992" y="31653"/>
                  </a:lnTo>
                  <a:lnTo>
                    <a:pt x="46648" y="31843"/>
                  </a:lnTo>
                  <a:lnTo>
                    <a:pt x="48312" y="31992"/>
                  </a:lnTo>
                  <a:lnTo>
                    <a:pt x="49984" y="32098"/>
                  </a:lnTo>
                  <a:lnTo>
                    <a:pt x="51665" y="32161"/>
                  </a:lnTo>
                  <a:lnTo>
                    <a:pt x="53355" y="32182"/>
                  </a:lnTo>
                  <a:lnTo>
                    <a:pt x="54261" y="32172"/>
                  </a:lnTo>
                  <a:lnTo>
                    <a:pt x="55117" y="32140"/>
                  </a:lnTo>
                  <a:lnTo>
                    <a:pt x="55921" y="32087"/>
                  </a:lnTo>
                  <a:lnTo>
                    <a:pt x="56675" y="32013"/>
                  </a:lnTo>
                  <a:lnTo>
                    <a:pt x="57378" y="31918"/>
                  </a:lnTo>
                  <a:lnTo>
                    <a:pt x="58030" y="31801"/>
                  </a:lnTo>
                  <a:lnTo>
                    <a:pt x="58631" y="31663"/>
                  </a:lnTo>
                  <a:lnTo>
                    <a:pt x="59182" y="31505"/>
                  </a:lnTo>
                  <a:lnTo>
                    <a:pt x="59682" y="31325"/>
                  </a:lnTo>
                  <a:lnTo>
                    <a:pt x="60130" y="31124"/>
                  </a:lnTo>
                  <a:lnTo>
                    <a:pt x="60533" y="30906"/>
                  </a:lnTo>
                  <a:lnTo>
                    <a:pt x="60893" y="30675"/>
                  </a:lnTo>
                  <a:lnTo>
                    <a:pt x="61210" y="30431"/>
                  </a:lnTo>
                  <a:lnTo>
                    <a:pt x="61485" y="30175"/>
                  </a:lnTo>
                  <a:lnTo>
                    <a:pt x="61718" y="29906"/>
                  </a:lnTo>
                  <a:lnTo>
                    <a:pt x="61909" y="29625"/>
                  </a:lnTo>
                  <a:lnTo>
                    <a:pt x="62057" y="29330"/>
                  </a:lnTo>
                  <a:lnTo>
                    <a:pt x="62163" y="29023"/>
                  </a:lnTo>
                  <a:lnTo>
                    <a:pt x="62227" y="28704"/>
                  </a:lnTo>
                  <a:lnTo>
                    <a:pt x="62248" y="28371"/>
                  </a:lnTo>
                  <a:lnTo>
                    <a:pt x="62248" y="13550"/>
                  </a:lnTo>
                  <a:lnTo>
                    <a:pt x="0" y="135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353158" y="3626826"/>
              <a:ext cx="20325" cy="17361"/>
            </a:xfrm>
            <a:custGeom>
              <a:avLst/>
              <a:pathLst>
                <a:path w="20325" h="17361">
                  <a:moveTo>
                    <a:pt x="7198" y="0"/>
                  </a:moveTo>
                  <a:lnTo>
                    <a:pt x="8473" y="1033"/>
                  </a:lnTo>
                  <a:lnTo>
                    <a:pt x="9756" y="2100"/>
                  </a:lnTo>
                  <a:lnTo>
                    <a:pt x="11047" y="3201"/>
                  </a:lnTo>
                  <a:lnTo>
                    <a:pt x="12348" y="4336"/>
                  </a:lnTo>
                  <a:lnTo>
                    <a:pt x="13656" y="5504"/>
                  </a:lnTo>
                  <a:lnTo>
                    <a:pt x="14973" y="6707"/>
                  </a:lnTo>
                  <a:lnTo>
                    <a:pt x="16298" y="7944"/>
                  </a:lnTo>
                  <a:lnTo>
                    <a:pt x="17632" y="9214"/>
                  </a:lnTo>
                  <a:lnTo>
                    <a:pt x="18975" y="10518"/>
                  </a:lnTo>
                  <a:lnTo>
                    <a:pt x="20325" y="11856"/>
                  </a:lnTo>
                  <a:lnTo>
                    <a:pt x="13127" y="17361"/>
                  </a:lnTo>
                  <a:lnTo>
                    <a:pt x="12005" y="16095"/>
                  </a:lnTo>
                  <a:lnTo>
                    <a:pt x="10840" y="14837"/>
                  </a:lnTo>
                  <a:lnTo>
                    <a:pt x="9633" y="13588"/>
                  </a:lnTo>
                  <a:lnTo>
                    <a:pt x="8384" y="12348"/>
                  </a:lnTo>
                  <a:lnTo>
                    <a:pt x="7092" y="11115"/>
                  </a:lnTo>
                  <a:lnTo>
                    <a:pt x="5759" y="9891"/>
                  </a:lnTo>
                  <a:lnTo>
                    <a:pt x="4382" y="8676"/>
                  </a:lnTo>
                  <a:lnTo>
                    <a:pt x="2964" y="7469"/>
                  </a:lnTo>
                  <a:lnTo>
                    <a:pt x="1503" y="6271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453941" y="3555686"/>
              <a:ext cx="87232" cy="19055"/>
            </a:xfrm>
            <a:custGeom>
              <a:avLst/>
              <a:pathLst>
                <a:path w="87232" h="19055">
                  <a:moveTo>
                    <a:pt x="42769" y="0"/>
                  </a:moveTo>
                  <a:lnTo>
                    <a:pt x="43345" y="1100"/>
                  </a:lnTo>
                  <a:lnTo>
                    <a:pt x="43887" y="2201"/>
                  </a:lnTo>
                  <a:lnTo>
                    <a:pt x="44395" y="3302"/>
                  </a:lnTo>
                  <a:lnTo>
                    <a:pt x="44869" y="4403"/>
                  </a:lnTo>
                  <a:lnTo>
                    <a:pt x="45309" y="5504"/>
                  </a:lnTo>
                  <a:lnTo>
                    <a:pt x="45716" y="6605"/>
                  </a:lnTo>
                  <a:lnTo>
                    <a:pt x="46089" y="7706"/>
                  </a:lnTo>
                  <a:lnTo>
                    <a:pt x="46427" y="8807"/>
                  </a:lnTo>
                  <a:lnTo>
                    <a:pt x="46732" y="9908"/>
                  </a:lnTo>
                  <a:lnTo>
                    <a:pt x="47003" y="11009"/>
                  </a:lnTo>
                  <a:lnTo>
                    <a:pt x="87232" y="11009"/>
                  </a:lnTo>
                  <a:lnTo>
                    <a:pt x="87232" y="19055"/>
                  </a:lnTo>
                  <a:lnTo>
                    <a:pt x="0" y="19055"/>
                  </a:lnTo>
                  <a:lnTo>
                    <a:pt x="0" y="11009"/>
                  </a:lnTo>
                  <a:lnTo>
                    <a:pt x="37264" y="11009"/>
                  </a:lnTo>
                  <a:lnTo>
                    <a:pt x="37001" y="10082"/>
                  </a:lnTo>
                  <a:lnTo>
                    <a:pt x="36722" y="9163"/>
                  </a:lnTo>
                  <a:lnTo>
                    <a:pt x="36425" y="8253"/>
                  </a:lnTo>
                  <a:lnTo>
                    <a:pt x="36112" y="7351"/>
                  </a:lnTo>
                  <a:lnTo>
                    <a:pt x="35782" y="6457"/>
                  </a:lnTo>
                  <a:lnTo>
                    <a:pt x="35434" y="5572"/>
                  </a:lnTo>
                  <a:lnTo>
                    <a:pt x="35070" y="4696"/>
                  </a:lnTo>
                  <a:lnTo>
                    <a:pt x="34689" y="3828"/>
                  </a:lnTo>
                  <a:lnTo>
                    <a:pt x="34291" y="2968"/>
                  </a:lnTo>
                  <a:lnTo>
                    <a:pt x="33876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446742" y="3576859"/>
              <a:ext cx="95277" cy="76222"/>
            </a:xfrm>
            <a:custGeom>
              <a:avLst/>
              <a:pathLst>
                <a:path w="95277" h="76222">
                  <a:moveTo>
                    <a:pt x="67329" y="0"/>
                  </a:moveTo>
                  <a:lnTo>
                    <a:pt x="77069" y="2964"/>
                  </a:lnTo>
                  <a:lnTo>
                    <a:pt x="76450" y="4412"/>
                  </a:lnTo>
                  <a:lnTo>
                    <a:pt x="75781" y="5877"/>
                  </a:lnTo>
                  <a:lnTo>
                    <a:pt x="75061" y="7359"/>
                  </a:lnTo>
                  <a:lnTo>
                    <a:pt x="74291" y="8858"/>
                  </a:lnTo>
                  <a:lnTo>
                    <a:pt x="73469" y="10374"/>
                  </a:lnTo>
                  <a:lnTo>
                    <a:pt x="72597" y="11907"/>
                  </a:lnTo>
                  <a:lnTo>
                    <a:pt x="71674" y="13457"/>
                  </a:lnTo>
                  <a:lnTo>
                    <a:pt x="70700" y="15024"/>
                  </a:lnTo>
                  <a:lnTo>
                    <a:pt x="69675" y="16607"/>
                  </a:lnTo>
                  <a:lnTo>
                    <a:pt x="68600" y="18208"/>
                  </a:lnTo>
                  <a:lnTo>
                    <a:pt x="95277" y="18208"/>
                  </a:lnTo>
                  <a:lnTo>
                    <a:pt x="95277" y="26254"/>
                  </a:lnTo>
                  <a:lnTo>
                    <a:pt x="20325" y="26254"/>
                  </a:lnTo>
                  <a:lnTo>
                    <a:pt x="20325" y="46580"/>
                  </a:lnTo>
                  <a:lnTo>
                    <a:pt x="20203" y="49849"/>
                  </a:lnTo>
                  <a:lnTo>
                    <a:pt x="19834" y="53050"/>
                  </a:lnTo>
                  <a:lnTo>
                    <a:pt x="19220" y="56184"/>
                  </a:lnTo>
                  <a:lnTo>
                    <a:pt x="18361" y="59250"/>
                  </a:lnTo>
                  <a:lnTo>
                    <a:pt x="17255" y="62248"/>
                  </a:lnTo>
                  <a:lnTo>
                    <a:pt x="15905" y="65178"/>
                  </a:lnTo>
                  <a:lnTo>
                    <a:pt x="14308" y="68041"/>
                  </a:lnTo>
                  <a:lnTo>
                    <a:pt x="12466" y="70835"/>
                  </a:lnTo>
                  <a:lnTo>
                    <a:pt x="10378" y="73562"/>
                  </a:lnTo>
                  <a:lnTo>
                    <a:pt x="8045" y="76222"/>
                  </a:lnTo>
                  <a:lnTo>
                    <a:pt x="0" y="71564"/>
                  </a:lnTo>
                  <a:lnTo>
                    <a:pt x="2252" y="68828"/>
                  </a:lnTo>
                  <a:lnTo>
                    <a:pt x="4268" y="66042"/>
                  </a:lnTo>
                  <a:lnTo>
                    <a:pt x="6046" y="63205"/>
                  </a:lnTo>
                  <a:lnTo>
                    <a:pt x="7588" y="60317"/>
                  </a:lnTo>
                  <a:lnTo>
                    <a:pt x="8892" y="57378"/>
                  </a:lnTo>
                  <a:lnTo>
                    <a:pt x="9959" y="54388"/>
                  </a:lnTo>
                  <a:lnTo>
                    <a:pt x="10789" y="51348"/>
                  </a:lnTo>
                  <a:lnTo>
                    <a:pt x="11382" y="48257"/>
                  </a:lnTo>
                  <a:lnTo>
                    <a:pt x="11738" y="45115"/>
                  </a:lnTo>
                  <a:lnTo>
                    <a:pt x="11856" y="41922"/>
                  </a:lnTo>
                  <a:lnTo>
                    <a:pt x="11856" y="18208"/>
                  </a:lnTo>
                  <a:lnTo>
                    <a:pt x="58860" y="18208"/>
                  </a:lnTo>
                  <a:lnTo>
                    <a:pt x="59859" y="16654"/>
                  </a:lnTo>
                  <a:lnTo>
                    <a:pt x="60825" y="15041"/>
                  </a:lnTo>
                  <a:lnTo>
                    <a:pt x="61756" y="13368"/>
                  </a:lnTo>
                  <a:lnTo>
                    <a:pt x="62654" y="11636"/>
                  </a:lnTo>
                  <a:lnTo>
                    <a:pt x="63518" y="9845"/>
                  </a:lnTo>
                  <a:lnTo>
                    <a:pt x="64348" y="7994"/>
                  </a:lnTo>
                  <a:lnTo>
                    <a:pt x="65144" y="6085"/>
                  </a:lnTo>
                  <a:lnTo>
                    <a:pt x="65906" y="4116"/>
                  </a:lnTo>
                  <a:lnTo>
                    <a:pt x="66635" y="20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472573" y="3577282"/>
              <a:ext cx="15244" cy="16514"/>
            </a:xfrm>
            <a:custGeom>
              <a:avLst/>
              <a:pathLst>
                <a:path w="15244" h="16514">
                  <a:moveTo>
                    <a:pt x="8469" y="0"/>
                  </a:moveTo>
                  <a:lnTo>
                    <a:pt x="9375" y="1202"/>
                  </a:lnTo>
                  <a:lnTo>
                    <a:pt x="10230" y="2439"/>
                  </a:lnTo>
                  <a:lnTo>
                    <a:pt x="11035" y="3709"/>
                  </a:lnTo>
                  <a:lnTo>
                    <a:pt x="11789" y="5013"/>
                  </a:lnTo>
                  <a:lnTo>
                    <a:pt x="12491" y="6351"/>
                  </a:lnTo>
                  <a:lnTo>
                    <a:pt x="13144" y="7723"/>
                  </a:lnTo>
                  <a:lnTo>
                    <a:pt x="13745" y="9129"/>
                  </a:lnTo>
                  <a:lnTo>
                    <a:pt x="14295" y="10569"/>
                  </a:lnTo>
                  <a:lnTo>
                    <a:pt x="14795" y="12043"/>
                  </a:lnTo>
                  <a:lnTo>
                    <a:pt x="15244" y="13550"/>
                  </a:lnTo>
                  <a:lnTo>
                    <a:pt x="6775" y="16514"/>
                  </a:lnTo>
                  <a:lnTo>
                    <a:pt x="6250" y="15003"/>
                  </a:lnTo>
                  <a:lnTo>
                    <a:pt x="5691" y="13516"/>
                  </a:lnTo>
                  <a:lnTo>
                    <a:pt x="5098" y="12055"/>
                  </a:lnTo>
                  <a:lnTo>
                    <a:pt x="4471" y="10620"/>
                  </a:lnTo>
                  <a:lnTo>
                    <a:pt x="3811" y="9210"/>
                  </a:lnTo>
                  <a:lnTo>
                    <a:pt x="3116" y="7825"/>
                  </a:lnTo>
                  <a:lnTo>
                    <a:pt x="2388" y="6466"/>
                  </a:lnTo>
                  <a:lnTo>
                    <a:pt x="1626" y="5132"/>
                  </a:lnTo>
                  <a:lnTo>
                    <a:pt x="829" y="3823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568698" y="3559073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577167" y="3567119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559806" y="3604383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567851" y="3612005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609350" y="3604383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617396" y="3612005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670751" y="3554415"/>
              <a:ext cx="85114" cy="98665"/>
            </a:xfrm>
            <a:custGeom>
              <a:avLst/>
              <a:pathLst>
                <a:path w="85114" h="98665">
                  <a:moveTo>
                    <a:pt x="85114" y="16514"/>
                  </a:moveTo>
                  <a:lnTo>
                    <a:pt x="85114" y="68600"/>
                  </a:lnTo>
                  <a:lnTo>
                    <a:pt x="76645" y="68600"/>
                  </a:lnTo>
                  <a:lnTo>
                    <a:pt x="76645" y="61824"/>
                  </a:lnTo>
                  <a:lnTo>
                    <a:pt x="46156" y="61824"/>
                  </a:lnTo>
                  <a:lnTo>
                    <a:pt x="46156" y="98665"/>
                  </a:lnTo>
                  <a:lnTo>
                    <a:pt x="37687" y="98665"/>
                  </a:lnTo>
                  <a:lnTo>
                    <a:pt x="37687" y="61824"/>
                  </a:lnTo>
                  <a:lnTo>
                    <a:pt x="8469" y="61824"/>
                  </a:lnTo>
                  <a:lnTo>
                    <a:pt x="8469" y="69446"/>
                  </a:lnTo>
                  <a:lnTo>
                    <a:pt x="0" y="69446"/>
                  </a:lnTo>
                  <a:lnTo>
                    <a:pt x="0" y="16514"/>
                  </a:lnTo>
                  <a:lnTo>
                    <a:pt x="37687" y="16514"/>
                  </a:lnTo>
                  <a:lnTo>
                    <a:pt x="37687" y="0"/>
                  </a:lnTo>
                  <a:lnTo>
                    <a:pt x="46156" y="0"/>
                  </a:lnTo>
                  <a:lnTo>
                    <a:pt x="46156" y="165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679220" y="3578976"/>
              <a:ext cx="29218" cy="29218"/>
            </a:xfrm>
            <a:custGeom>
              <a:avLst/>
              <a:pathLst>
                <a:path w="29218" h="29218">
                  <a:moveTo>
                    <a:pt x="0" y="29218"/>
                  </a:moveTo>
                  <a:lnTo>
                    <a:pt x="29218" y="29218"/>
                  </a:lnTo>
                  <a:lnTo>
                    <a:pt x="292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716908" y="3578976"/>
              <a:ext cx="30488" cy="29218"/>
            </a:xfrm>
            <a:custGeom>
              <a:avLst/>
              <a:pathLst>
                <a:path w="30488" h="29218">
                  <a:moveTo>
                    <a:pt x="0" y="0"/>
                  </a:moveTo>
                  <a:lnTo>
                    <a:pt x="0" y="29218"/>
                  </a:lnTo>
                  <a:lnTo>
                    <a:pt x="30488" y="29218"/>
                  </a:lnTo>
                  <a:lnTo>
                    <a:pt x="3048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774075" y="3557380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772381" y="3592526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805834" y="3555262"/>
              <a:ext cx="63095" cy="81727"/>
            </a:xfrm>
            <a:custGeom>
              <a:avLst/>
              <a:pathLst>
                <a:path w="63095" h="81727">
                  <a:moveTo>
                    <a:pt x="35570" y="0"/>
                  </a:moveTo>
                  <a:lnTo>
                    <a:pt x="44039" y="0"/>
                  </a:lnTo>
                  <a:lnTo>
                    <a:pt x="44039" y="16514"/>
                  </a:lnTo>
                  <a:lnTo>
                    <a:pt x="63095" y="16514"/>
                  </a:lnTo>
                  <a:lnTo>
                    <a:pt x="63095" y="24560"/>
                  </a:lnTo>
                  <a:lnTo>
                    <a:pt x="44039" y="24560"/>
                  </a:lnTo>
                  <a:lnTo>
                    <a:pt x="44039" y="70717"/>
                  </a:lnTo>
                  <a:lnTo>
                    <a:pt x="44016" y="71869"/>
                  </a:lnTo>
                  <a:lnTo>
                    <a:pt x="43946" y="72953"/>
                  </a:lnTo>
                  <a:lnTo>
                    <a:pt x="43829" y="73969"/>
                  </a:lnTo>
                  <a:lnTo>
                    <a:pt x="43666" y="74918"/>
                  </a:lnTo>
                  <a:lnTo>
                    <a:pt x="43457" y="75798"/>
                  </a:lnTo>
                  <a:lnTo>
                    <a:pt x="43201" y="76611"/>
                  </a:lnTo>
                  <a:lnTo>
                    <a:pt x="42898" y="77357"/>
                  </a:lnTo>
                  <a:lnTo>
                    <a:pt x="42548" y="78034"/>
                  </a:lnTo>
                  <a:lnTo>
                    <a:pt x="42153" y="78644"/>
                  </a:lnTo>
                  <a:lnTo>
                    <a:pt x="41710" y="79186"/>
                  </a:lnTo>
                  <a:lnTo>
                    <a:pt x="41191" y="79669"/>
                  </a:lnTo>
                  <a:lnTo>
                    <a:pt x="40567" y="80101"/>
                  </a:lnTo>
                  <a:lnTo>
                    <a:pt x="39836" y="80482"/>
                  </a:lnTo>
                  <a:lnTo>
                    <a:pt x="39000" y="80812"/>
                  </a:lnTo>
                  <a:lnTo>
                    <a:pt x="38058" y="81092"/>
                  </a:lnTo>
                  <a:lnTo>
                    <a:pt x="37010" y="81320"/>
                  </a:lnTo>
                  <a:lnTo>
                    <a:pt x="35856" y="81498"/>
                  </a:lnTo>
                  <a:lnTo>
                    <a:pt x="34596" y="81625"/>
                  </a:lnTo>
                  <a:lnTo>
                    <a:pt x="33230" y="81701"/>
                  </a:lnTo>
                  <a:lnTo>
                    <a:pt x="31759" y="81727"/>
                  </a:lnTo>
                  <a:lnTo>
                    <a:pt x="30582" y="81706"/>
                  </a:lnTo>
                  <a:lnTo>
                    <a:pt x="29421" y="81642"/>
                  </a:lnTo>
                  <a:lnTo>
                    <a:pt x="28278" y="81536"/>
                  </a:lnTo>
                  <a:lnTo>
                    <a:pt x="27152" y="81388"/>
                  </a:lnTo>
                  <a:lnTo>
                    <a:pt x="26042" y="81197"/>
                  </a:lnTo>
                  <a:lnTo>
                    <a:pt x="24950" y="80964"/>
                  </a:lnTo>
                  <a:lnTo>
                    <a:pt x="23874" y="80689"/>
                  </a:lnTo>
                  <a:lnTo>
                    <a:pt x="22815" y="80372"/>
                  </a:lnTo>
                  <a:lnTo>
                    <a:pt x="21774" y="80012"/>
                  </a:lnTo>
                  <a:lnTo>
                    <a:pt x="20749" y="79609"/>
                  </a:lnTo>
                  <a:lnTo>
                    <a:pt x="19055" y="71140"/>
                  </a:lnTo>
                  <a:lnTo>
                    <a:pt x="20160" y="71623"/>
                  </a:lnTo>
                  <a:lnTo>
                    <a:pt x="21274" y="72055"/>
                  </a:lnTo>
                  <a:lnTo>
                    <a:pt x="22396" y="72436"/>
                  </a:lnTo>
                  <a:lnTo>
                    <a:pt x="23527" y="72766"/>
                  </a:lnTo>
                  <a:lnTo>
                    <a:pt x="24666" y="73046"/>
                  </a:lnTo>
                  <a:lnTo>
                    <a:pt x="25813" y="73275"/>
                  </a:lnTo>
                  <a:lnTo>
                    <a:pt x="26969" y="73452"/>
                  </a:lnTo>
                  <a:lnTo>
                    <a:pt x="28134" y="73579"/>
                  </a:lnTo>
                  <a:lnTo>
                    <a:pt x="29307" y="73656"/>
                  </a:lnTo>
                  <a:lnTo>
                    <a:pt x="30488" y="73681"/>
                  </a:lnTo>
                  <a:lnTo>
                    <a:pt x="31062" y="73670"/>
                  </a:lnTo>
                  <a:lnTo>
                    <a:pt x="31598" y="73639"/>
                  </a:lnTo>
                  <a:lnTo>
                    <a:pt x="32095" y="73586"/>
                  </a:lnTo>
                  <a:lnTo>
                    <a:pt x="32555" y="73512"/>
                  </a:lnTo>
                  <a:lnTo>
                    <a:pt x="32976" y="73416"/>
                  </a:lnTo>
                  <a:lnTo>
                    <a:pt x="33359" y="73300"/>
                  </a:lnTo>
                  <a:lnTo>
                    <a:pt x="33705" y="73162"/>
                  </a:lnTo>
                  <a:lnTo>
                    <a:pt x="34012" y="73003"/>
                  </a:lnTo>
                  <a:lnTo>
                    <a:pt x="34280" y="72824"/>
                  </a:lnTo>
                  <a:lnTo>
                    <a:pt x="34511" y="72622"/>
                  </a:lnTo>
                  <a:lnTo>
                    <a:pt x="34712" y="72392"/>
                  </a:lnTo>
                  <a:lnTo>
                    <a:pt x="34892" y="72123"/>
                  </a:lnTo>
                  <a:lnTo>
                    <a:pt x="35051" y="71816"/>
                  </a:lnTo>
                  <a:lnTo>
                    <a:pt x="35189" y="71471"/>
                  </a:lnTo>
                  <a:lnTo>
                    <a:pt x="35305" y="71087"/>
                  </a:lnTo>
                  <a:lnTo>
                    <a:pt x="35401" y="70666"/>
                  </a:lnTo>
                  <a:lnTo>
                    <a:pt x="35475" y="70207"/>
                  </a:lnTo>
                  <a:lnTo>
                    <a:pt x="35528" y="69709"/>
                  </a:lnTo>
                  <a:lnTo>
                    <a:pt x="35559" y="69173"/>
                  </a:lnTo>
                  <a:lnTo>
                    <a:pt x="35570" y="68600"/>
                  </a:lnTo>
                  <a:lnTo>
                    <a:pt x="35570" y="24560"/>
                  </a:lnTo>
                  <a:lnTo>
                    <a:pt x="0" y="24560"/>
                  </a:lnTo>
                  <a:lnTo>
                    <a:pt x="0" y="16514"/>
                  </a:lnTo>
                  <a:lnTo>
                    <a:pt x="35570" y="165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807951" y="3588292"/>
              <a:ext cx="18632" cy="28371"/>
            </a:xfrm>
            <a:custGeom>
              <a:avLst/>
              <a:pathLst>
                <a:path w="18632" h="28371">
                  <a:moveTo>
                    <a:pt x="8469" y="0"/>
                  </a:moveTo>
                  <a:lnTo>
                    <a:pt x="9790" y="2312"/>
                  </a:lnTo>
                  <a:lnTo>
                    <a:pt x="11043" y="4674"/>
                  </a:lnTo>
                  <a:lnTo>
                    <a:pt x="12229" y="7088"/>
                  </a:lnTo>
                  <a:lnTo>
                    <a:pt x="13347" y="9553"/>
                  </a:lnTo>
                  <a:lnTo>
                    <a:pt x="14397" y="12068"/>
                  </a:lnTo>
                  <a:lnTo>
                    <a:pt x="15379" y="14634"/>
                  </a:lnTo>
                  <a:lnTo>
                    <a:pt x="16294" y="17251"/>
                  </a:lnTo>
                  <a:lnTo>
                    <a:pt x="17141" y="19919"/>
                  </a:lnTo>
                  <a:lnTo>
                    <a:pt x="17920" y="22638"/>
                  </a:lnTo>
                  <a:lnTo>
                    <a:pt x="18632" y="25407"/>
                  </a:lnTo>
                  <a:lnTo>
                    <a:pt x="9739" y="28371"/>
                  </a:lnTo>
                  <a:lnTo>
                    <a:pt x="9032" y="25521"/>
                  </a:lnTo>
                  <a:lnTo>
                    <a:pt x="8265" y="22731"/>
                  </a:lnTo>
                  <a:lnTo>
                    <a:pt x="7440" y="19999"/>
                  </a:lnTo>
                  <a:lnTo>
                    <a:pt x="6555" y="17327"/>
                  </a:lnTo>
                  <a:lnTo>
                    <a:pt x="5610" y="14715"/>
                  </a:lnTo>
                  <a:lnTo>
                    <a:pt x="4607" y="12161"/>
                  </a:lnTo>
                  <a:lnTo>
                    <a:pt x="3544" y="9667"/>
                  </a:lnTo>
                  <a:lnTo>
                    <a:pt x="2422" y="7232"/>
                  </a:lnTo>
                  <a:lnTo>
                    <a:pt x="1240" y="485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881633" y="3553992"/>
              <a:ext cx="96548" cy="15244"/>
            </a:xfrm>
            <a:custGeom>
              <a:avLst/>
              <a:pathLst>
                <a:path w="96548" h="15244">
                  <a:moveTo>
                    <a:pt x="49121" y="0"/>
                  </a:moveTo>
                  <a:lnTo>
                    <a:pt x="49701" y="766"/>
                  </a:lnTo>
                  <a:lnTo>
                    <a:pt x="50255" y="1541"/>
                  </a:lnTo>
                  <a:lnTo>
                    <a:pt x="50785" y="2324"/>
                  </a:lnTo>
                  <a:lnTo>
                    <a:pt x="51289" y="3116"/>
                  </a:lnTo>
                  <a:lnTo>
                    <a:pt x="51767" y="3916"/>
                  </a:lnTo>
                  <a:lnTo>
                    <a:pt x="52220" y="4725"/>
                  </a:lnTo>
                  <a:lnTo>
                    <a:pt x="52648" y="5543"/>
                  </a:lnTo>
                  <a:lnTo>
                    <a:pt x="53050" y="6368"/>
                  </a:lnTo>
                  <a:lnTo>
                    <a:pt x="53427" y="7203"/>
                  </a:lnTo>
                  <a:lnTo>
                    <a:pt x="53779" y="8045"/>
                  </a:lnTo>
                  <a:lnTo>
                    <a:pt x="96548" y="8045"/>
                  </a:lnTo>
                  <a:lnTo>
                    <a:pt x="96548" y="15244"/>
                  </a:lnTo>
                  <a:lnTo>
                    <a:pt x="0" y="15244"/>
                  </a:lnTo>
                  <a:lnTo>
                    <a:pt x="0" y="8045"/>
                  </a:lnTo>
                  <a:lnTo>
                    <a:pt x="43616" y="8045"/>
                  </a:lnTo>
                  <a:lnTo>
                    <a:pt x="40228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896454" y="3575588"/>
              <a:ext cx="66059" cy="22019"/>
            </a:xfrm>
            <a:custGeom>
              <a:avLst/>
              <a:pathLst>
                <a:path w="66059" h="22019">
                  <a:moveTo>
                    <a:pt x="0" y="0"/>
                  </a:moveTo>
                  <a:lnTo>
                    <a:pt x="66059" y="0"/>
                  </a:lnTo>
                  <a:lnTo>
                    <a:pt x="66059" y="22019"/>
                  </a:lnTo>
                  <a:lnTo>
                    <a:pt x="0" y="220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904923" y="3582787"/>
              <a:ext cx="49121" cy="7622"/>
            </a:xfrm>
            <a:custGeom>
              <a:avLst/>
              <a:pathLst>
                <a:path w="49121" h="7622">
                  <a:moveTo>
                    <a:pt x="0" y="7622"/>
                  </a:moveTo>
                  <a:lnTo>
                    <a:pt x="49121" y="7622"/>
                  </a:lnTo>
                  <a:lnTo>
                    <a:pt x="491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85021" y="3603536"/>
              <a:ext cx="89349" cy="49121"/>
            </a:xfrm>
            <a:custGeom>
              <a:avLst/>
              <a:pathLst>
                <a:path w="89349" h="49121">
                  <a:moveTo>
                    <a:pt x="89349" y="0"/>
                  </a:moveTo>
                  <a:lnTo>
                    <a:pt x="89349" y="39381"/>
                  </a:lnTo>
                  <a:lnTo>
                    <a:pt x="89317" y="40370"/>
                  </a:lnTo>
                  <a:lnTo>
                    <a:pt x="89222" y="41303"/>
                  </a:lnTo>
                  <a:lnTo>
                    <a:pt x="89063" y="42182"/>
                  </a:lnTo>
                  <a:lnTo>
                    <a:pt x="88841" y="43006"/>
                  </a:lnTo>
                  <a:lnTo>
                    <a:pt x="88555" y="43774"/>
                  </a:lnTo>
                  <a:lnTo>
                    <a:pt x="88206" y="44488"/>
                  </a:lnTo>
                  <a:lnTo>
                    <a:pt x="87793" y="45146"/>
                  </a:lnTo>
                  <a:lnTo>
                    <a:pt x="87316" y="45750"/>
                  </a:lnTo>
                  <a:lnTo>
                    <a:pt x="86776" y="46298"/>
                  </a:lnTo>
                  <a:lnTo>
                    <a:pt x="86173" y="46792"/>
                  </a:lnTo>
                  <a:lnTo>
                    <a:pt x="85502" y="47234"/>
                  </a:lnTo>
                  <a:lnTo>
                    <a:pt x="84759" y="47630"/>
                  </a:lnTo>
                  <a:lnTo>
                    <a:pt x="83944" y="47979"/>
                  </a:lnTo>
                  <a:lnTo>
                    <a:pt x="83056" y="48282"/>
                  </a:lnTo>
                  <a:lnTo>
                    <a:pt x="82097" y="48538"/>
                  </a:lnTo>
                  <a:lnTo>
                    <a:pt x="81066" y="48748"/>
                  </a:lnTo>
                  <a:lnTo>
                    <a:pt x="79963" y="48911"/>
                  </a:lnTo>
                  <a:lnTo>
                    <a:pt x="78788" y="49027"/>
                  </a:lnTo>
                  <a:lnTo>
                    <a:pt x="77541" y="49097"/>
                  </a:lnTo>
                  <a:lnTo>
                    <a:pt x="76222" y="49121"/>
                  </a:lnTo>
                  <a:lnTo>
                    <a:pt x="75273" y="49112"/>
                  </a:lnTo>
                  <a:lnTo>
                    <a:pt x="74291" y="49087"/>
                  </a:lnTo>
                  <a:lnTo>
                    <a:pt x="73275" y="49044"/>
                  </a:lnTo>
                  <a:lnTo>
                    <a:pt x="72224" y="48985"/>
                  </a:lnTo>
                  <a:lnTo>
                    <a:pt x="71140" y="48909"/>
                  </a:lnTo>
                  <a:lnTo>
                    <a:pt x="70022" y="48816"/>
                  </a:lnTo>
                  <a:lnTo>
                    <a:pt x="68871" y="48706"/>
                  </a:lnTo>
                  <a:lnTo>
                    <a:pt x="67685" y="48578"/>
                  </a:lnTo>
                  <a:lnTo>
                    <a:pt x="66465" y="48435"/>
                  </a:lnTo>
                  <a:lnTo>
                    <a:pt x="65212" y="48274"/>
                  </a:lnTo>
                  <a:lnTo>
                    <a:pt x="63518" y="40651"/>
                  </a:lnTo>
                  <a:lnTo>
                    <a:pt x="65089" y="40812"/>
                  </a:lnTo>
                  <a:lnTo>
                    <a:pt x="66584" y="40956"/>
                  </a:lnTo>
                  <a:lnTo>
                    <a:pt x="68002" y="41083"/>
                  </a:lnTo>
                  <a:lnTo>
                    <a:pt x="69345" y="41193"/>
                  </a:lnTo>
                  <a:lnTo>
                    <a:pt x="70611" y="41287"/>
                  </a:lnTo>
                  <a:lnTo>
                    <a:pt x="71801" y="41363"/>
                  </a:lnTo>
                  <a:lnTo>
                    <a:pt x="72915" y="41422"/>
                  </a:lnTo>
                  <a:lnTo>
                    <a:pt x="73952" y="41464"/>
                  </a:lnTo>
                  <a:lnTo>
                    <a:pt x="74913" y="41490"/>
                  </a:lnTo>
                  <a:lnTo>
                    <a:pt x="75798" y="41498"/>
                  </a:lnTo>
                  <a:lnTo>
                    <a:pt x="76764" y="41460"/>
                  </a:lnTo>
                  <a:lnTo>
                    <a:pt x="77628" y="41346"/>
                  </a:lnTo>
                  <a:lnTo>
                    <a:pt x="78390" y="41155"/>
                  </a:lnTo>
                  <a:lnTo>
                    <a:pt x="79050" y="40889"/>
                  </a:lnTo>
                  <a:lnTo>
                    <a:pt x="79609" y="40546"/>
                  </a:lnTo>
                  <a:lnTo>
                    <a:pt x="80067" y="40126"/>
                  </a:lnTo>
                  <a:lnTo>
                    <a:pt x="80422" y="39631"/>
                  </a:lnTo>
                  <a:lnTo>
                    <a:pt x="80677" y="39059"/>
                  </a:lnTo>
                  <a:lnTo>
                    <a:pt x="80829" y="38411"/>
                  </a:lnTo>
                  <a:lnTo>
                    <a:pt x="80880" y="37687"/>
                  </a:lnTo>
                  <a:lnTo>
                    <a:pt x="80880" y="7198"/>
                  </a:lnTo>
                  <a:lnTo>
                    <a:pt x="8469" y="7198"/>
                  </a:lnTo>
                  <a:lnTo>
                    <a:pt x="8469" y="49121"/>
                  </a:lnTo>
                  <a:lnTo>
                    <a:pt x="0" y="49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5905770" y="3617087"/>
              <a:ext cx="47427" cy="22866"/>
            </a:xfrm>
            <a:custGeom>
              <a:avLst/>
              <a:pathLst>
                <a:path w="47427" h="22866">
                  <a:moveTo>
                    <a:pt x="0" y="0"/>
                  </a:moveTo>
                  <a:lnTo>
                    <a:pt x="47427" y="0"/>
                  </a:lnTo>
                  <a:lnTo>
                    <a:pt x="47427" y="22866"/>
                  </a:lnTo>
                  <a:lnTo>
                    <a:pt x="0" y="228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913816" y="3623862"/>
              <a:ext cx="31335" cy="8892"/>
            </a:xfrm>
            <a:custGeom>
              <a:avLst/>
              <a:pathLst>
                <a:path w="31335" h="8892">
                  <a:moveTo>
                    <a:pt x="0" y="8892"/>
                  </a:moveTo>
                  <a:lnTo>
                    <a:pt x="31335" y="8892"/>
                  </a:lnTo>
                  <a:lnTo>
                    <a:pt x="31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029419" y="3555262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043393" y="3597184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5993002" y="3554839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000624" y="3576859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000624" y="3609465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6097172" y="3554839"/>
              <a:ext cx="38111" cy="97395"/>
            </a:xfrm>
            <a:custGeom>
              <a:avLst/>
              <a:pathLst>
                <a:path w="38111" h="97395">
                  <a:moveTo>
                    <a:pt x="2540" y="34300"/>
                  </a:moveTo>
                  <a:lnTo>
                    <a:pt x="16514" y="34300"/>
                  </a:lnTo>
                  <a:lnTo>
                    <a:pt x="16514" y="0"/>
                  </a:lnTo>
                  <a:lnTo>
                    <a:pt x="24137" y="0"/>
                  </a:lnTo>
                  <a:lnTo>
                    <a:pt x="24137" y="34300"/>
                  </a:lnTo>
                  <a:lnTo>
                    <a:pt x="37687" y="34300"/>
                  </a:lnTo>
                  <a:lnTo>
                    <a:pt x="37687" y="41498"/>
                  </a:lnTo>
                  <a:lnTo>
                    <a:pt x="24137" y="41498"/>
                  </a:lnTo>
                  <a:lnTo>
                    <a:pt x="24137" y="50391"/>
                  </a:lnTo>
                  <a:lnTo>
                    <a:pt x="25725" y="51996"/>
                  </a:lnTo>
                  <a:lnTo>
                    <a:pt x="27270" y="53592"/>
                  </a:lnTo>
                  <a:lnTo>
                    <a:pt x="28773" y="55180"/>
                  </a:lnTo>
                  <a:lnTo>
                    <a:pt x="30234" y="56760"/>
                  </a:lnTo>
                  <a:lnTo>
                    <a:pt x="31653" y="58331"/>
                  </a:lnTo>
                  <a:lnTo>
                    <a:pt x="33029" y="59893"/>
                  </a:lnTo>
                  <a:lnTo>
                    <a:pt x="34363" y="61447"/>
                  </a:lnTo>
                  <a:lnTo>
                    <a:pt x="35655" y="62993"/>
                  </a:lnTo>
                  <a:lnTo>
                    <a:pt x="36904" y="64530"/>
                  </a:lnTo>
                  <a:lnTo>
                    <a:pt x="38111" y="66059"/>
                  </a:lnTo>
                  <a:lnTo>
                    <a:pt x="32182" y="74104"/>
                  </a:lnTo>
                  <a:lnTo>
                    <a:pt x="31416" y="72597"/>
                  </a:lnTo>
                  <a:lnTo>
                    <a:pt x="30641" y="71123"/>
                  </a:lnTo>
                  <a:lnTo>
                    <a:pt x="29857" y="69684"/>
                  </a:lnTo>
                  <a:lnTo>
                    <a:pt x="29066" y="68278"/>
                  </a:lnTo>
                  <a:lnTo>
                    <a:pt x="28265" y="66906"/>
                  </a:lnTo>
                  <a:lnTo>
                    <a:pt x="27456" y="65568"/>
                  </a:lnTo>
                  <a:lnTo>
                    <a:pt x="26639" y="64263"/>
                  </a:lnTo>
                  <a:lnTo>
                    <a:pt x="25813" y="62993"/>
                  </a:lnTo>
                  <a:lnTo>
                    <a:pt x="24979" y="61756"/>
                  </a:lnTo>
                  <a:lnTo>
                    <a:pt x="24137" y="60554"/>
                  </a:lnTo>
                  <a:lnTo>
                    <a:pt x="24137" y="97395"/>
                  </a:lnTo>
                  <a:lnTo>
                    <a:pt x="16514" y="97395"/>
                  </a:lnTo>
                  <a:lnTo>
                    <a:pt x="16514" y="60130"/>
                  </a:lnTo>
                  <a:lnTo>
                    <a:pt x="15566" y="62400"/>
                  </a:lnTo>
                  <a:lnTo>
                    <a:pt x="14583" y="64636"/>
                  </a:lnTo>
                  <a:lnTo>
                    <a:pt x="13567" y="66838"/>
                  </a:lnTo>
                  <a:lnTo>
                    <a:pt x="12517" y="69006"/>
                  </a:lnTo>
                  <a:lnTo>
                    <a:pt x="11433" y="71140"/>
                  </a:lnTo>
                  <a:lnTo>
                    <a:pt x="10315" y="73241"/>
                  </a:lnTo>
                  <a:lnTo>
                    <a:pt x="9163" y="75307"/>
                  </a:lnTo>
                  <a:lnTo>
                    <a:pt x="7977" y="77340"/>
                  </a:lnTo>
                  <a:lnTo>
                    <a:pt x="6758" y="79338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062" y="71606"/>
                  </a:lnTo>
                  <a:lnTo>
                    <a:pt x="4014" y="68600"/>
                  </a:lnTo>
                  <a:lnTo>
                    <a:pt x="5856" y="65508"/>
                  </a:lnTo>
                  <a:lnTo>
                    <a:pt x="7588" y="62332"/>
                  </a:lnTo>
                  <a:lnTo>
                    <a:pt x="9210" y="59072"/>
                  </a:lnTo>
                  <a:lnTo>
                    <a:pt x="10721" y="55726"/>
                  </a:lnTo>
                  <a:lnTo>
                    <a:pt x="12123" y="52296"/>
                  </a:lnTo>
                  <a:lnTo>
                    <a:pt x="13415" y="48782"/>
                  </a:lnTo>
                  <a:lnTo>
                    <a:pt x="14596" y="45182"/>
                  </a:lnTo>
                  <a:lnTo>
                    <a:pt x="15667" y="41498"/>
                  </a:lnTo>
                  <a:lnTo>
                    <a:pt x="2540" y="414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099713" y="3562038"/>
              <a:ext cx="11009" cy="23290"/>
            </a:xfrm>
            <a:custGeom>
              <a:avLst/>
              <a:pathLst>
                <a:path w="11009" h="23290">
                  <a:moveTo>
                    <a:pt x="6775" y="0"/>
                  </a:moveTo>
                  <a:lnTo>
                    <a:pt x="7274" y="1880"/>
                  </a:lnTo>
                  <a:lnTo>
                    <a:pt x="7757" y="3794"/>
                  </a:lnTo>
                  <a:lnTo>
                    <a:pt x="8223" y="5742"/>
                  </a:lnTo>
                  <a:lnTo>
                    <a:pt x="8672" y="7723"/>
                  </a:lnTo>
                  <a:lnTo>
                    <a:pt x="9104" y="9739"/>
                  </a:lnTo>
                  <a:lnTo>
                    <a:pt x="9519" y="11789"/>
                  </a:lnTo>
                  <a:lnTo>
                    <a:pt x="9917" y="13872"/>
                  </a:lnTo>
                  <a:lnTo>
                    <a:pt x="10298" y="15989"/>
                  </a:lnTo>
                  <a:lnTo>
                    <a:pt x="10662" y="18140"/>
                  </a:lnTo>
                  <a:lnTo>
                    <a:pt x="11009" y="20325"/>
                  </a:lnTo>
                  <a:lnTo>
                    <a:pt x="4658" y="23290"/>
                  </a:lnTo>
                  <a:lnTo>
                    <a:pt x="4306" y="21028"/>
                  </a:lnTo>
                  <a:lnTo>
                    <a:pt x="3929" y="18818"/>
                  </a:lnTo>
                  <a:lnTo>
                    <a:pt x="3527" y="16658"/>
                  </a:lnTo>
                  <a:lnTo>
                    <a:pt x="3099" y="14549"/>
                  </a:lnTo>
                  <a:lnTo>
                    <a:pt x="2646" y="12491"/>
                  </a:lnTo>
                  <a:lnTo>
                    <a:pt x="2168" y="10484"/>
                  </a:lnTo>
                  <a:lnTo>
                    <a:pt x="1664" y="8528"/>
                  </a:lnTo>
                  <a:lnTo>
                    <a:pt x="1134" y="6622"/>
                  </a:lnTo>
                  <a:lnTo>
                    <a:pt x="580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6123427" y="3562038"/>
              <a:ext cx="12703" cy="23713"/>
            </a:xfrm>
            <a:custGeom>
              <a:avLst/>
              <a:pathLst>
                <a:path w="12703" h="23713">
                  <a:moveTo>
                    <a:pt x="6351" y="0"/>
                  </a:moveTo>
                  <a:lnTo>
                    <a:pt x="12703" y="2117"/>
                  </a:lnTo>
                  <a:lnTo>
                    <a:pt x="12102" y="4619"/>
                  </a:lnTo>
                  <a:lnTo>
                    <a:pt x="11484" y="7046"/>
                  </a:lnTo>
                  <a:lnTo>
                    <a:pt x="10848" y="9396"/>
                  </a:lnTo>
                  <a:lnTo>
                    <a:pt x="10196" y="11670"/>
                  </a:lnTo>
                  <a:lnTo>
                    <a:pt x="9527" y="13868"/>
                  </a:lnTo>
                  <a:lnTo>
                    <a:pt x="8841" y="15989"/>
                  </a:lnTo>
                  <a:lnTo>
                    <a:pt x="8138" y="18035"/>
                  </a:lnTo>
                  <a:lnTo>
                    <a:pt x="7418" y="20004"/>
                  </a:lnTo>
                  <a:lnTo>
                    <a:pt x="6682" y="21896"/>
                  </a:lnTo>
                  <a:lnTo>
                    <a:pt x="5928" y="23713"/>
                  </a:lnTo>
                  <a:lnTo>
                    <a:pt x="0" y="20325"/>
                  </a:lnTo>
                  <a:lnTo>
                    <a:pt x="825" y="18293"/>
                  </a:lnTo>
                  <a:lnTo>
                    <a:pt x="1609" y="16260"/>
                  </a:lnTo>
                  <a:lnTo>
                    <a:pt x="2350" y="14228"/>
                  </a:lnTo>
                  <a:lnTo>
                    <a:pt x="3048" y="12195"/>
                  </a:lnTo>
                  <a:lnTo>
                    <a:pt x="3705" y="10162"/>
                  </a:lnTo>
                  <a:lnTo>
                    <a:pt x="4319" y="8130"/>
                  </a:lnTo>
                  <a:lnTo>
                    <a:pt x="4890" y="6097"/>
                  </a:lnTo>
                  <a:lnTo>
                    <a:pt x="5420" y="4065"/>
                  </a:lnTo>
                  <a:lnTo>
                    <a:pt x="5907" y="20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130626" y="3553992"/>
              <a:ext cx="65212" cy="98242"/>
            </a:xfrm>
            <a:custGeom>
              <a:avLst/>
              <a:pathLst>
                <a:path w="65212" h="98242">
                  <a:moveTo>
                    <a:pt x="38534" y="0"/>
                  </a:moveTo>
                  <a:lnTo>
                    <a:pt x="38953" y="855"/>
                  </a:lnTo>
                  <a:lnTo>
                    <a:pt x="39364" y="1727"/>
                  </a:lnTo>
                  <a:lnTo>
                    <a:pt x="39766" y="2616"/>
                  </a:lnTo>
                  <a:lnTo>
                    <a:pt x="40160" y="3523"/>
                  </a:lnTo>
                  <a:lnTo>
                    <a:pt x="40546" y="4446"/>
                  </a:lnTo>
                  <a:lnTo>
                    <a:pt x="40922" y="5386"/>
                  </a:lnTo>
                  <a:lnTo>
                    <a:pt x="41291" y="6343"/>
                  </a:lnTo>
                  <a:lnTo>
                    <a:pt x="41651" y="7317"/>
                  </a:lnTo>
                  <a:lnTo>
                    <a:pt x="42002" y="8308"/>
                  </a:lnTo>
                  <a:lnTo>
                    <a:pt x="42345" y="9316"/>
                  </a:lnTo>
                  <a:lnTo>
                    <a:pt x="64788" y="9316"/>
                  </a:lnTo>
                  <a:lnTo>
                    <a:pt x="64788" y="16514"/>
                  </a:lnTo>
                  <a:lnTo>
                    <a:pt x="42769" y="16514"/>
                  </a:lnTo>
                  <a:lnTo>
                    <a:pt x="42769" y="23290"/>
                  </a:lnTo>
                  <a:lnTo>
                    <a:pt x="60130" y="23290"/>
                  </a:lnTo>
                  <a:lnTo>
                    <a:pt x="60130" y="38111"/>
                  </a:lnTo>
                  <a:lnTo>
                    <a:pt x="65212" y="38111"/>
                  </a:lnTo>
                  <a:lnTo>
                    <a:pt x="65212" y="45309"/>
                  </a:lnTo>
                  <a:lnTo>
                    <a:pt x="60130" y="45309"/>
                  </a:lnTo>
                  <a:lnTo>
                    <a:pt x="60130" y="60554"/>
                  </a:lnTo>
                  <a:lnTo>
                    <a:pt x="42769" y="60554"/>
                  </a:lnTo>
                  <a:lnTo>
                    <a:pt x="42769" y="66906"/>
                  </a:lnTo>
                  <a:lnTo>
                    <a:pt x="60554" y="66906"/>
                  </a:lnTo>
                  <a:lnTo>
                    <a:pt x="60554" y="98242"/>
                  </a:lnTo>
                  <a:lnTo>
                    <a:pt x="52508" y="98242"/>
                  </a:lnTo>
                  <a:lnTo>
                    <a:pt x="52508" y="93584"/>
                  </a:lnTo>
                  <a:lnTo>
                    <a:pt x="27524" y="93584"/>
                  </a:lnTo>
                  <a:lnTo>
                    <a:pt x="27524" y="98242"/>
                  </a:lnTo>
                  <a:lnTo>
                    <a:pt x="19902" y="98242"/>
                  </a:lnTo>
                  <a:lnTo>
                    <a:pt x="19902" y="66906"/>
                  </a:lnTo>
                  <a:lnTo>
                    <a:pt x="34723" y="66906"/>
                  </a:lnTo>
                  <a:lnTo>
                    <a:pt x="34723" y="60554"/>
                  </a:lnTo>
                  <a:lnTo>
                    <a:pt x="20325" y="60554"/>
                  </a:lnTo>
                  <a:lnTo>
                    <a:pt x="20325" y="53355"/>
                  </a:lnTo>
                  <a:lnTo>
                    <a:pt x="34723" y="53355"/>
                  </a:lnTo>
                  <a:lnTo>
                    <a:pt x="34723" y="45309"/>
                  </a:lnTo>
                  <a:lnTo>
                    <a:pt x="16514" y="45309"/>
                  </a:lnTo>
                  <a:lnTo>
                    <a:pt x="16514" y="49544"/>
                  </a:lnTo>
                  <a:lnTo>
                    <a:pt x="16421" y="55062"/>
                  </a:lnTo>
                  <a:lnTo>
                    <a:pt x="16142" y="60435"/>
                  </a:lnTo>
                  <a:lnTo>
                    <a:pt x="15676" y="65665"/>
                  </a:lnTo>
                  <a:lnTo>
                    <a:pt x="15024" y="70751"/>
                  </a:lnTo>
                  <a:lnTo>
                    <a:pt x="14185" y="75692"/>
                  </a:lnTo>
                  <a:lnTo>
                    <a:pt x="13161" y="80490"/>
                  </a:lnTo>
                  <a:lnTo>
                    <a:pt x="11949" y="85144"/>
                  </a:lnTo>
                  <a:lnTo>
                    <a:pt x="10552" y="89654"/>
                  </a:lnTo>
                  <a:lnTo>
                    <a:pt x="8968" y="94020"/>
                  </a:lnTo>
                  <a:lnTo>
                    <a:pt x="7198" y="98242"/>
                  </a:lnTo>
                  <a:lnTo>
                    <a:pt x="0" y="94007"/>
                  </a:lnTo>
                  <a:lnTo>
                    <a:pt x="1689" y="89654"/>
                  </a:lnTo>
                  <a:lnTo>
                    <a:pt x="3201" y="85233"/>
                  </a:lnTo>
                  <a:lnTo>
                    <a:pt x="4535" y="80744"/>
                  </a:lnTo>
                  <a:lnTo>
                    <a:pt x="5691" y="76188"/>
                  </a:lnTo>
                  <a:lnTo>
                    <a:pt x="6669" y="71564"/>
                  </a:lnTo>
                  <a:lnTo>
                    <a:pt x="7469" y="66872"/>
                  </a:lnTo>
                  <a:lnTo>
                    <a:pt x="8092" y="62112"/>
                  </a:lnTo>
                  <a:lnTo>
                    <a:pt x="8536" y="57285"/>
                  </a:lnTo>
                  <a:lnTo>
                    <a:pt x="8803" y="52390"/>
                  </a:lnTo>
                  <a:lnTo>
                    <a:pt x="8892" y="47427"/>
                  </a:lnTo>
                  <a:lnTo>
                    <a:pt x="8892" y="9316"/>
                  </a:lnTo>
                  <a:lnTo>
                    <a:pt x="33029" y="9316"/>
                  </a:lnTo>
                  <a:lnTo>
                    <a:pt x="32771" y="8562"/>
                  </a:lnTo>
                  <a:lnTo>
                    <a:pt x="32504" y="7825"/>
                  </a:lnTo>
                  <a:lnTo>
                    <a:pt x="32229" y="7105"/>
                  </a:lnTo>
                  <a:lnTo>
                    <a:pt x="31945" y="6402"/>
                  </a:lnTo>
                  <a:lnTo>
                    <a:pt x="31653" y="5716"/>
                  </a:lnTo>
                  <a:lnTo>
                    <a:pt x="31352" y="5047"/>
                  </a:lnTo>
                  <a:lnTo>
                    <a:pt x="31043" y="4395"/>
                  </a:lnTo>
                  <a:lnTo>
                    <a:pt x="30726" y="3760"/>
                  </a:lnTo>
                  <a:lnTo>
                    <a:pt x="30399" y="3142"/>
                  </a:lnTo>
                  <a:lnTo>
                    <a:pt x="30065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147140" y="3570507"/>
              <a:ext cx="18208" cy="21596"/>
            </a:xfrm>
            <a:custGeom>
              <a:avLst/>
              <a:pathLst>
                <a:path w="18208" h="21596">
                  <a:moveTo>
                    <a:pt x="18208" y="6775"/>
                  </a:moveTo>
                  <a:lnTo>
                    <a:pt x="18208" y="0"/>
                  </a:lnTo>
                  <a:lnTo>
                    <a:pt x="0" y="0"/>
                  </a:lnTo>
                  <a:lnTo>
                    <a:pt x="0" y="21596"/>
                  </a:lnTo>
                  <a:lnTo>
                    <a:pt x="18208" y="21596"/>
                  </a:lnTo>
                  <a:lnTo>
                    <a:pt x="18208" y="13974"/>
                  </a:lnTo>
                  <a:lnTo>
                    <a:pt x="3811" y="13974"/>
                  </a:lnTo>
                  <a:lnTo>
                    <a:pt x="3811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6173395" y="3584481"/>
              <a:ext cx="9316" cy="7622"/>
            </a:xfrm>
            <a:custGeom>
              <a:avLst/>
              <a:pathLst>
                <a:path w="9316" h="7622">
                  <a:moveTo>
                    <a:pt x="0" y="0"/>
                  </a:moveTo>
                  <a:lnTo>
                    <a:pt x="0" y="7622"/>
                  </a:lnTo>
                  <a:lnTo>
                    <a:pt x="9316" y="7622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173395" y="3599302"/>
              <a:ext cx="9316" cy="8045"/>
            </a:xfrm>
            <a:custGeom>
              <a:avLst/>
              <a:pathLst>
                <a:path w="9316" h="8045">
                  <a:moveTo>
                    <a:pt x="0" y="0"/>
                  </a:moveTo>
                  <a:lnTo>
                    <a:pt x="0" y="8045"/>
                  </a:lnTo>
                  <a:lnTo>
                    <a:pt x="9316" y="8045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158150" y="3628097"/>
              <a:ext cx="24983" cy="12280"/>
            </a:xfrm>
            <a:custGeom>
              <a:avLst/>
              <a:pathLst>
                <a:path w="24983" h="12280">
                  <a:moveTo>
                    <a:pt x="0" y="12280"/>
                  </a:moveTo>
                  <a:lnTo>
                    <a:pt x="24983" y="12280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264438" y="3555262"/>
              <a:ext cx="39804" cy="46580"/>
            </a:xfrm>
            <a:custGeom>
              <a:avLst/>
              <a:pathLst>
                <a:path w="39804" h="46580">
                  <a:moveTo>
                    <a:pt x="6351" y="0"/>
                  </a:moveTo>
                  <a:lnTo>
                    <a:pt x="9506" y="4793"/>
                  </a:lnTo>
                  <a:lnTo>
                    <a:pt x="12703" y="9349"/>
                  </a:lnTo>
                  <a:lnTo>
                    <a:pt x="15943" y="13669"/>
                  </a:lnTo>
                  <a:lnTo>
                    <a:pt x="19224" y="17751"/>
                  </a:lnTo>
                  <a:lnTo>
                    <a:pt x="22549" y="21596"/>
                  </a:lnTo>
                  <a:lnTo>
                    <a:pt x="25915" y="25204"/>
                  </a:lnTo>
                  <a:lnTo>
                    <a:pt x="29324" y="28574"/>
                  </a:lnTo>
                  <a:lnTo>
                    <a:pt x="32775" y="31708"/>
                  </a:lnTo>
                  <a:lnTo>
                    <a:pt x="36269" y="34604"/>
                  </a:lnTo>
                  <a:lnTo>
                    <a:pt x="39804" y="37264"/>
                  </a:lnTo>
                  <a:lnTo>
                    <a:pt x="34300" y="46580"/>
                  </a:lnTo>
                  <a:lnTo>
                    <a:pt x="30755" y="43743"/>
                  </a:lnTo>
                  <a:lnTo>
                    <a:pt x="27236" y="40651"/>
                  </a:lnTo>
                  <a:lnTo>
                    <a:pt x="23743" y="37306"/>
                  </a:lnTo>
                  <a:lnTo>
                    <a:pt x="20275" y="33707"/>
                  </a:lnTo>
                  <a:lnTo>
                    <a:pt x="16832" y="29853"/>
                  </a:lnTo>
                  <a:lnTo>
                    <a:pt x="13415" y="25746"/>
                  </a:lnTo>
                  <a:lnTo>
                    <a:pt x="10023" y="21384"/>
                  </a:lnTo>
                  <a:lnTo>
                    <a:pt x="6656" y="16768"/>
                  </a:lnTo>
                  <a:lnTo>
                    <a:pt x="3315" y="11899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206848" y="3555686"/>
              <a:ext cx="39381" cy="47003"/>
            </a:xfrm>
            <a:custGeom>
              <a:avLst/>
              <a:pathLst>
                <a:path w="39381" h="47003">
                  <a:moveTo>
                    <a:pt x="33029" y="0"/>
                  </a:moveTo>
                  <a:lnTo>
                    <a:pt x="39381" y="5081"/>
                  </a:lnTo>
                  <a:lnTo>
                    <a:pt x="36531" y="9997"/>
                  </a:lnTo>
                  <a:lnTo>
                    <a:pt x="33571" y="14753"/>
                  </a:lnTo>
                  <a:lnTo>
                    <a:pt x="30501" y="19347"/>
                  </a:lnTo>
                  <a:lnTo>
                    <a:pt x="27321" y="23781"/>
                  </a:lnTo>
                  <a:lnTo>
                    <a:pt x="24031" y="28054"/>
                  </a:lnTo>
                  <a:lnTo>
                    <a:pt x="20630" y="32165"/>
                  </a:lnTo>
                  <a:lnTo>
                    <a:pt x="17120" y="36116"/>
                  </a:lnTo>
                  <a:lnTo>
                    <a:pt x="13499" y="39906"/>
                  </a:lnTo>
                  <a:lnTo>
                    <a:pt x="9769" y="43535"/>
                  </a:lnTo>
                  <a:lnTo>
                    <a:pt x="5928" y="47003"/>
                  </a:lnTo>
                  <a:lnTo>
                    <a:pt x="0" y="38958"/>
                  </a:lnTo>
                  <a:lnTo>
                    <a:pt x="3607" y="36053"/>
                  </a:lnTo>
                  <a:lnTo>
                    <a:pt x="7147" y="32928"/>
                  </a:lnTo>
                  <a:lnTo>
                    <a:pt x="10620" y="29582"/>
                  </a:lnTo>
                  <a:lnTo>
                    <a:pt x="14024" y="26017"/>
                  </a:lnTo>
                  <a:lnTo>
                    <a:pt x="17361" y="22231"/>
                  </a:lnTo>
                  <a:lnTo>
                    <a:pt x="20630" y="18225"/>
                  </a:lnTo>
                  <a:lnTo>
                    <a:pt x="23832" y="13999"/>
                  </a:lnTo>
                  <a:lnTo>
                    <a:pt x="26965" y="9553"/>
                  </a:lnTo>
                  <a:lnTo>
                    <a:pt x="30031" y="48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209389" y="3596761"/>
              <a:ext cx="77069" cy="55472"/>
            </a:xfrm>
            <a:custGeom>
              <a:avLst/>
              <a:pathLst>
                <a:path w="77069" h="55472">
                  <a:moveTo>
                    <a:pt x="14397" y="0"/>
                  </a:moveTo>
                  <a:lnTo>
                    <a:pt x="77069" y="0"/>
                  </a:lnTo>
                  <a:lnTo>
                    <a:pt x="77039" y="7558"/>
                  </a:lnTo>
                  <a:lnTo>
                    <a:pt x="76950" y="14482"/>
                  </a:lnTo>
                  <a:lnTo>
                    <a:pt x="76802" y="20770"/>
                  </a:lnTo>
                  <a:lnTo>
                    <a:pt x="76594" y="26423"/>
                  </a:lnTo>
                  <a:lnTo>
                    <a:pt x="76328" y="31441"/>
                  </a:lnTo>
                  <a:lnTo>
                    <a:pt x="76002" y="35824"/>
                  </a:lnTo>
                  <a:lnTo>
                    <a:pt x="75616" y="39572"/>
                  </a:lnTo>
                  <a:lnTo>
                    <a:pt x="75172" y="42684"/>
                  </a:lnTo>
                  <a:lnTo>
                    <a:pt x="74668" y="45161"/>
                  </a:lnTo>
                  <a:lnTo>
                    <a:pt x="74104" y="47003"/>
                  </a:lnTo>
                  <a:lnTo>
                    <a:pt x="73448" y="48451"/>
                  </a:lnTo>
                  <a:lnTo>
                    <a:pt x="72665" y="49747"/>
                  </a:lnTo>
                  <a:lnTo>
                    <a:pt x="71754" y="50891"/>
                  </a:lnTo>
                  <a:lnTo>
                    <a:pt x="70717" y="51881"/>
                  </a:lnTo>
                  <a:lnTo>
                    <a:pt x="69552" y="52720"/>
                  </a:lnTo>
                  <a:lnTo>
                    <a:pt x="68261" y="53406"/>
                  </a:lnTo>
                  <a:lnTo>
                    <a:pt x="66842" y="53939"/>
                  </a:lnTo>
                  <a:lnTo>
                    <a:pt x="65297" y="54321"/>
                  </a:lnTo>
                  <a:lnTo>
                    <a:pt x="63624" y="54549"/>
                  </a:lnTo>
                  <a:lnTo>
                    <a:pt x="61824" y="54625"/>
                  </a:lnTo>
                  <a:lnTo>
                    <a:pt x="60791" y="54617"/>
                  </a:lnTo>
                  <a:lnTo>
                    <a:pt x="59724" y="54592"/>
                  </a:lnTo>
                  <a:lnTo>
                    <a:pt x="58623" y="54549"/>
                  </a:lnTo>
                  <a:lnTo>
                    <a:pt x="57488" y="54490"/>
                  </a:lnTo>
                  <a:lnTo>
                    <a:pt x="56319" y="54414"/>
                  </a:lnTo>
                  <a:lnTo>
                    <a:pt x="55117" y="54321"/>
                  </a:lnTo>
                  <a:lnTo>
                    <a:pt x="53880" y="54210"/>
                  </a:lnTo>
                  <a:lnTo>
                    <a:pt x="52610" y="54083"/>
                  </a:lnTo>
                  <a:lnTo>
                    <a:pt x="51306" y="53939"/>
                  </a:lnTo>
                  <a:lnTo>
                    <a:pt x="49967" y="53779"/>
                  </a:lnTo>
                  <a:lnTo>
                    <a:pt x="48274" y="44886"/>
                  </a:lnTo>
                  <a:lnTo>
                    <a:pt x="49692" y="45047"/>
                  </a:lnTo>
                  <a:lnTo>
                    <a:pt x="51068" y="45191"/>
                  </a:lnTo>
                  <a:lnTo>
                    <a:pt x="52402" y="45318"/>
                  </a:lnTo>
                  <a:lnTo>
                    <a:pt x="53694" y="45428"/>
                  </a:lnTo>
                  <a:lnTo>
                    <a:pt x="54943" y="45521"/>
                  </a:lnTo>
                  <a:lnTo>
                    <a:pt x="56150" y="45597"/>
                  </a:lnTo>
                  <a:lnTo>
                    <a:pt x="57314" y="45657"/>
                  </a:lnTo>
                  <a:lnTo>
                    <a:pt x="58437" y="45699"/>
                  </a:lnTo>
                  <a:lnTo>
                    <a:pt x="59516" y="45724"/>
                  </a:lnTo>
                  <a:lnTo>
                    <a:pt x="60554" y="45733"/>
                  </a:lnTo>
                  <a:lnTo>
                    <a:pt x="61212" y="45691"/>
                  </a:lnTo>
                  <a:lnTo>
                    <a:pt x="61833" y="45563"/>
                  </a:lnTo>
                  <a:lnTo>
                    <a:pt x="62415" y="45352"/>
                  </a:lnTo>
                  <a:lnTo>
                    <a:pt x="62959" y="45055"/>
                  </a:lnTo>
                  <a:lnTo>
                    <a:pt x="63465" y="44674"/>
                  </a:lnTo>
                  <a:lnTo>
                    <a:pt x="63933" y="44208"/>
                  </a:lnTo>
                  <a:lnTo>
                    <a:pt x="64363" y="43658"/>
                  </a:lnTo>
                  <a:lnTo>
                    <a:pt x="64755" y="43023"/>
                  </a:lnTo>
                  <a:lnTo>
                    <a:pt x="65108" y="42303"/>
                  </a:lnTo>
                  <a:lnTo>
                    <a:pt x="65424" y="41498"/>
                  </a:lnTo>
                  <a:lnTo>
                    <a:pt x="65714" y="40402"/>
                  </a:lnTo>
                  <a:lnTo>
                    <a:pt x="65991" y="38805"/>
                  </a:lnTo>
                  <a:lnTo>
                    <a:pt x="66256" y="36709"/>
                  </a:lnTo>
                  <a:lnTo>
                    <a:pt x="66508" y="34113"/>
                  </a:lnTo>
                  <a:lnTo>
                    <a:pt x="66747" y="31018"/>
                  </a:lnTo>
                  <a:lnTo>
                    <a:pt x="66973" y="27423"/>
                  </a:lnTo>
                  <a:lnTo>
                    <a:pt x="67187" y="23328"/>
                  </a:lnTo>
                  <a:lnTo>
                    <a:pt x="67388" y="18733"/>
                  </a:lnTo>
                  <a:lnTo>
                    <a:pt x="67577" y="13639"/>
                  </a:lnTo>
                  <a:lnTo>
                    <a:pt x="67753" y="8045"/>
                  </a:lnTo>
                  <a:lnTo>
                    <a:pt x="41498" y="8045"/>
                  </a:lnTo>
                  <a:lnTo>
                    <a:pt x="41181" y="11530"/>
                  </a:lnTo>
                  <a:lnTo>
                    <a:pt x="40736" y="14871"/>
                  </a:lnTo>
                  <a:lnTo>
                    <a:pt x="40164" y="18068"/>
                  </a:lnTo>
                  <a:lnTo>
                    <a:pt x="39466" y="21122"/>
                  </a:lnTo>
                  <a:lnTo>
                    <a:pt x="38640" y="24031"/>
                  </a:lnTo>
                  <a:lnTo>
                    <a:pt x="37687" y="26796"/>
                  </a:lnTo>
                  <a:lnTo>
                    <a:pt x="36607" y="29417"/>
                  </a:lnTo>
                  <a:lnTo>
                    <a:pt x="35401" y="31894"/>
                  </a:lnTo>
                  <a:lnTo>
                    <a:pt x="34067" y="34228"/>
                  </a:lnTo>
                  <a:lnTo>
                    <a:pt x="32606" y="36417"/>
                  </a:lnTo>
                  <a:lnTo>
                    <a:pt x="30975" y="38513"/>
                  </a:lnTo>
                  <a:lnTo>
                    <a:pt x="29133" y="40567"/>
                  </a:lnTo>
                  <a:lnTo>
                    <a:pt x="27080" y="42578"/>
                  </a:lnTo>
                  <a:lnTo>
                    <a:pt x="24814" y="44547"/>
                  </a:lnTo>
                  <a:lnTo>
                    <a:pt x="22337" y="46474"/>
                  </a:lnTo>
                  <a:lnTo>
                    <a:pt x="19648" y="48358"/>
                  </a:lnTo>
                  <a:lnTo>
                    <a:pt x="16747" y="50200"/>
                  </a:lnTo>
                  <a:lnTo>
                    <a:pt x="13635" y="52000"/>
                  </a:lnTo>
                  <a:lnTo>
                    <a:pt x="10311" y="53757"/>
                  </a:lnTo>
                  <a:lnTo>
                    <a:pt x="6775" y="55472"/>
                  </a:lnTo>
                  <a:lnTo>
                    <a:pt x="0" y="48274"/>
                  </a:lnTo>
                  <a:lnTo>
                    <a:pt x="3286" y="46736"/>
                  </a:lnTo>
                  <a:lnTo>
                    <a:pt x="6368" y="45174"/>
                  </a:lnTo>
                  <a:lnTo>
                    <a:pt x="9248" y="43586"/>
                  </a:lnTo>
                  <a:lnTo>
                    <a:pt x="11924" y="41973"/>
                  </a:lnTo>
                  <a:lnTo>
                    <a:pt x="14397" y="40334"/>
                  </a:lnTo>
                  <a:lnTo>
                    <a:pt x="16667" y="38670"/>
                  </a:lnTo>
                  <a:lnTo>
                    <a:pt x="18733" y="36980"/>
                  </a:lnTo>
                  <a:lnTo>
                    <a:pt x="20596" y="35265"/>
                  </a:lnTo>
                  <a:lnTo>
                    <a:pt x="22256" y="33525"/>
                  </a:lnTo>
                  <a:lnTo>
                    <a:pt x="23713" y="31759"/>
                  </a:lnTo>
                  <a:lnTo>
                    <a:pt x="25022" y="29921"/>
                  </a:lnTo>
                  <a:lnTo>
                    <a:pt x="26237" y="27965"/>
                  </a:lnTo>
                  <a:lnTo>
                    <a:pt x="27359" y="25890"/>
                  </a:lnTo>
                  <a:lnTo>
                    <a:pt x="28388" y="23696"/>
                  </a:lnTo>
                  <a:lnTo>
                    <a:pt x="29324" y="21384"/>
                  </a:lnTo>
                  <a:lnTo>
                    <a:pt x="30167" y="18953"/>
                  </a:lnTo>
                  <a:lnTo>
                    <a:pt x="30916" y="16404"/>
                  </a:lnTo>
                  <a:lnTo>
                    <a:pt x="31572" y="13736"/>
                  </a:lnTo>
                  <a:lnTo>
                    <a:pt x="32136" y="10950"/>
                  </a:lnTo>
                  <a:lnTo>
                    <a:pt x="32606" y="8045"/>
                  </a:lnTo>
                  <a:lnTo>
                    <a:pt x="14397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314829" y="3560767"/>
              <a:ext cx="97818" cy="91466"/>
            </a:xfrm>
            <a:custGeom>
              <a:avLst/>
              <a:pathLst>
                <a:path w="97818" h="91466">
                  <a:moveTo>
                    <a:pt x="0" y="0"/>
                  </a:moveTo>
                  <a:lnTo>
                    <a:pt x="97818" y="0"/>
                  </a:lnTo>
                  <a:lnTo>
                    <a:pt x="97818" y="8045"/>
                  </a:lnTo>
                  <a:lnTo>
                    <a:pt x="81727" y="8045"/>
                  </a:lnTo>
                  <a:lnTo>
                    <a:pt x="81727" y="80456"/>
                  </a:lnTo>
                  <a:lnTo>
                    <a:pt x="81697" y="81608"/>
                  </a:lnTo>
                  <a:lnTo>
                    <a:pt x="81608" y="82692"/>
                  </a:lnTo>
                  <a:lnTo>
                    <a:pt x="81460" y="83708"/>
                  </a:lnTo>
                  <a:lnTo>
                    <a:pt x="81252" y="84657"/>
                  </a:lnTo>
                  <a:lnTo>
                    <a:pt x="80986" y="85538"/>
                  </a:lnTo>
                  <a:lnTo>
                    <a:pt x="80660" y="86351"/>
                  </a:lnTo>
                  <a:lnTo>
                    <a:pt x="80274" y="87096"/>
                  </a:lnTo>
                  <a:lnTo>
                    <a:pt x="79830" y="87774"/>
                  </a:lnTo>
                  <a:lnTo>
                    <a:pt x="79326" y="88383"/>
                  </a:lnTo>
                  <a:lnTo>
                    <a:pt x="78763" y="88925"/>
                  </a:lnTo>
                  <a:lnTo>
                    <a:pt x="78110" y="89408"/>
                  </a:lnTo>
                  <a:lnTo>
                    <a:pt x="77340" y="89840"/>
                  </a:lnTo>
                  <a:lnTo>
                    <a:pt x="76450" y="90221"/>
                  </a:lnTo>
                  <a:lnTo>
                    <a:pt x="75443" y="90552"/>
                  </a:lnTo>
                  <a:lnTo>
                    <a:pt x="74316" y="90831"/>
                  </a:lnTo>
                  <a:lnTo>
                    <a:pt x="73071" y="91060"/>
                  </a:lnTo>
                  <a:lnTo>
                    <a:pt x="71708" y="91238"/>
                  </a:lnTo>
                  <a:lnTo>
                    <a:pt x="70226" y="91365"/>
                  </a:lnTo>
                  <a:lnTo>
                    <a:pt x="68625" y="91441"/>
                  </a:lnTo>
                  <a:lnTo>
                    <a:pt x="66906" y="91466"/>
                  </a:lnTo>
                  <a:lnTo>
                    <a:pt x="65983" y="91458"/>
                  </a:lnTo>
                  <a:lnTo>
                    <a:pt x="65076" y="91432"/>
                  </a:lnTo>
                  <a:lnTo>
                    <a:pt x="64187" y="91390"/>
                  </a:lnTo>
                  <a:lnTo>
                    <a:pt x="63315" y="91331"/>
                  </a:lnTo>
                  <a:lnTo>
                    <a:pt x="62459" y="91254"/>
                  </a:lnTo>
                  <a:lnTo>
                    <a:pt x="61621" y="91161"/>
                  </a:lnTo>
                  <a:lnTo>
                    <a:pt x="60799" y="91051"/>
                  </a:lnTo>
                  <a:lnTo>
                    <a:pt x="59995" y="90924"/>
                  </a:lnTo>
                  <a:lnTo>
                    <a:pt x="59207" y="90780"/>
                  </a:lnTo>
                  <a:lnTo>
                    <a:pt x="58437" y="90619"/>
                  </a:lnTo>
                  <a:lnTo>
                    <a:pt x="56743" y="82574"/>
                  </a:lnTo>
                  <a:lnTo>
                    <a:pt x="57670" y="82735"/>
                  </a:lnTo>
                  <a:lnTo>
                    <a:pt x="58589" y="82879"/>
                  </a:lnTo>
                  <a:lnTo>
                    <a:pt x="59499" y="83006"/>
                  </a:lnTo>
                  <a:lnTo>
                    <a:pt x="60401" y="83116"/>
                  </a:lnTo>
                  <a:lnTo>
                    <a:pt x="61295" y="83209"/>
                  </a:lnTo>
                  <a:lnTo>
                    <a:pt x="62180" y="83285"/>
                  </a:lnTo>
                  <a:lnTo>
                    <a:pt x="63056" y="83344"/>
                  </a:lnTo>
                  <a:lnTo>
                    <a:pt x="63925" y="83387"/>
                  </a:lnTo>
                  <a:lnTo>
                    <a:pt x="64784" y="83412"/>
                  </a:lnTo>
                  <a:lnTo>
                    <a:pt x="65635" y="83421"/>
                  </a:lnTo>
                  <a:lnTo>
                    <a:pt x="66535" y="83410"/>
                  </a:lnTo>
                  <a:lnTo>
                    <a:pt x="67372" y="83378"/>
                  </a:lnTo>
                  <a:lnTo>
                    <a:pt x="68144" y="83325"/>
                  </a:lnTo>
                  <a:lnTo>
                    <a:pt x="68854" y="83251"/>
                  </a:lnTo>
                  <a:lnTo>
                    <a:pt x="69499" y="83156"/>
                  </a:lnTo>
                  <a:lnTo>
                    <a:pt x="70082" y="83039"/>
                  </a:lnTo>
                  <a:lnTo>
                    <a:pt x="70600" y="82902"/>
                  </a:lnTo>
                  <a:lnTo>
                    <a:pt x="71056" y="82743"/>
                  </a:lnTo>
                  <a:lnTo>
                    <a:pt x="71447" y="82563"/>
                  </a:lnTo>
                  <a:lnTo>
                    <a:pt x="71775" y="82362"/>
                  </a:lnTo>
                  <a:lnTo>
                    <a:pt x="72057" y="82131"/>
                  </a:lnTo>
                  <a:lnTo>
                    <a:pt x="72309" y="81862"/>
                  </a:lnTo>
                  <a:lnTo>
                    <a:pt x="72531" y="81555"/>
                  </a:lnTo>
                  <a:lnTo>
                    <a:pt x="72724" y="81210"/>
                  </a:lnTo>
                  <a:lnTo>
                    <a:pt x="72887" y="80827"/>
                  </a:lnTo>
                  <a:lnTo>
                    <a:pt x="73020" y="80406"/>
                  </a:lnTo>
                  <a:lnTo>
                    <a:pt x="73124" y="79946"/>
                  </a:lnTo>
                  <a:lnTo>
                    <a:pt x="73198" y="79449"/>
                  </a:lnTo>
                  <a:lnTo>
                    <a:pt x="73243" y="78913"/>
                  </a:lnTo>
                  <a:lnTo>
                    <a:pt x="73258" y="78339"/>
                  </a:lnTo>
                  <a:lnTo>
                    <a:pt x="73258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326686" y="3585328"/>
              <a:ext cx="40651" cy="43192"/>
            </a:xfrm>
            <a:custGeom>
              <a:avLst/>
              <a:pathLst>
                <a:path w="40651" h="43192">
                  <a:moveTo>
                    <a:pt x="40651" y="0"/>
                  </a:moveTo>
                  <a:lnTo>
                    <a:pt x="40651" y="37264"/>
                  </a:lnTo>
                  <a:lnTo>
                    <a:pt x="8469" y="37264"/>
                  </a:lnTo>
                  <a:lnTo>
                    <a:pt x="8469" y="43192"/>
                  </a:lnTo>
                  <a:lnTo>
                    <a:pt x="0" y="43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335155" y="3593373"/>
              <a:ext cx="23713" cy="21172"/>
            </a:xfrm>
            <a:custGeom>
              <a:avLst/>
              <a:pathLst>
                <a:path w="23713" h="21172">
                  <a:moveTo>
                    <a:pt x="0" y="21172"/>
                  </a:moveTo>
                  <a:lnTo>
                    <a:pt x="23713" y="21172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424928" y="3554415"/>
              <a:ext cx="51238" cy="33029"/>
            </a:xfrm>
            <a:custGeom>
              <a:avLst/>
              <a:pathLst>
                <a:path w="51238" h="33029">
                  <a:moveTo>
                    <a:pt x="37264" y="7198"/>
                  </a:moveTo>
                  <a:lnTo>
                    <a:pt x="38928" y="9244"/>
                  </a:lnTo>
                  <a:lnTo>
                    <a:pt x="40533" y="11314"/>
                  </a:lnTo>
                  <a:lnTo>
                    <a:pt x="42078" y="13410"/>
                  </a:lnTo>
                  <a:lnTo>
                    <a:pt x="43565" y="15532"/>
                  </a:lnTo>
                  <a:lnTo>
                    <a:pt x="44992" y="17679"/>
                  </a:lnTo>
                  <a:lnTo>
                    <a:pt x="46360" y="19851"/>
                  </a:lnTo>
                  <a:lnTo>
                    <a:pt x="47668" y="22049"/>
                  </a:lnTo>
                  <a:lnTo>
                    <a:pt x="48917" y="24272"/>
                  </a:lnTo>
                  <a:lnTo>
                    <a:pt x="50107" y="26521"/>
                  </a:lnTo>
                  <a:lnTo>
                    <a:pt x="51238" y="28795"/>
                  </a:lnTo>
                  <a:lnTo>
                    <a:pt x="44039" y="33029"/>
                  </a:lnTo>
                  <a:lnTo>
                    <a:pt x="43781" y="32436"/>
                  </a:lnTo>
                  <a:lnTo>
                    <a:pt x="43514" y="31843"/>
                  </a:lnTo>
                  <a:lnTo>
                    <a:pt x="43239" y="31251"/>
                  </a:lnTo>
                  <a:lnTo>
                    <a:pt x="42955" y="30658"/>
                  </a:lnTo>
                  <a:lnTo>
                    <a:pt x="42663" y="30065"/>
                  </a:lnTo>
                  <a:lnTo>
                    <a:pt x="42362" y="29472"/>
                  </a:lnTo>
                  <a:lnTo>
                    <a:pt x="42053" y="28879"/>
                  </a:lnTo>
                  <a:lnTo>
                    <a:pt x="41735" y="28286"/>
                  </a:lnTo>
                  <a:lnTo>
                    <a:pt x="41409" y="27694"/>
                  </a:lnTo>
                  <a:lnTo>
                    <a:pt x="41075" y="27101"/>
                  </a:lnTo>
                  <a:lnTo>
                    <a:pt x="37408" y="27677"/>
                  </a:lnTo>
                  <a:lnTo>
                    <a:pt x="33690" y="28219"/>
                  </a:lnTo>
                  <a:lnTo>
                    <a:pt x="29921" y="28727"/>
                  </a:lnTo>
                  <a:lnTo>
                    <a:pt x="26101" y="29201"/>
                  </a:lnTo>
                  <a:lnTo>
                    <a:pt x="22231" y="29641"/>
                  </a:lnTo>
                  <a:lnTo>
                    <a:pt x="18310" y="30048"/>
                  </a:lnTo>
                  <a:lnTo>
                    <a:pt x="14338" y="30421"/>
                  </a:lnTo>
                  <a:lnTo>
                    <a:pt x="10315" y="30759"/>
                  </a:lnTo>
                  <a:lnTo>
                    <a:pt x="6241" y="31064"/>
                  </a:lnTo>
                  <a:lnTo>
                    <a:pt x="2117" y="31335"/>
                  </a:lnTo>
                  <a:lnTo>
                    <a:pt x="0" y="24137"/>
                  </a:lnTo>
                  <a:lnTo>
                    <a:pt x="2417" y="22447"/>
                  </a:lnTo>
                  <a:lnTo>
                    <a:pt x="4759" y="20596"/>
                  </a:lnTo>
                  <a:lnTo>
                    <a:pt x="7025" y="18585"/>
                  </a:lnTo>
                  <a:lnTo>
                    <a:pt x="9214" y="16413"/>
                  </a:lnTo>
                  <a:lnTo>
                    <a:pt x="11327" y="14079"/>
                  </a:lnTo>
                  <a:lnTo>
                    <a:pt x="13364" y="11585"/>
                  </a:lnTo>
                  <a:lnTo>
                    <a:pt x="15324" y="8930"/>
                  </a:lnTo>
                  <a:lnTo>
                    <a:pt x="17209" y="6114"/>
                  </a:lnTo>
                  <a:lnTo>
                    <a:pt x="19017" y="3137"/>
                  </a:lnTo>
                  <a:lnTo>
                    <a:pt x="20749" y="0"/>
                  </a:lnTo>
                  <a:lnTo>
                    <a:pt x="29218" y="2540"/>
                  </a:lnTo>
                  <a:lnTo>
                    <a:pt x="27622" y="5411"/>
                  </a:lnTo>
                  <a:lnTo>
                    <a:pt x="26051" y="8096"/>
                  </a:lnTo>
                  <a:lnTo>
                    <a:pt x="24505" y="10594"/>
                  </a:lnTo>
                  <a:lnTo>
                    <a:pt x="22985" y="12906"/>
                  </a:lnTo>
                  <a:lnTo>
                    <a:pt x="21490" y="15032"/>
                  </a:lnTo>
                  <a:lnTo>
                    <a:pt x="20021" y="16972"/>
                  </a:lnTo>
                  <a:lnTo>
                    <a:pt x="18577" y="18725"/>
                  </a:lnTo>
                  <a:lnTo>
                    <a:pt x="17158" y="20292"/>
                  </a:lnTo>
                  <a:lnTo>
                    <a:pt x="15765" y="21672"/>
                  </a:lnTo>
                  <a:lnTo>
                    <a:pt x="14397" y="22866"/>
                  </a:lnTo>
                  <a:lnTo>
                    <a:pt x="16603" y="22684"/>
                  </a:lnTo>
                  <a:lnTo>
                    <a:pt x="18818" y="22477"/>
                  </a:lnTo>
                  <a:lnTo>
                    <a:pt x="21041" y="22244"/>
                  </a:lnTo>
                  <a:lnTo>
                    <a:pt x="23273" y="21985"/>
                  </a:lnTo>
                  <a:lnTo>
                    <a:pt x="25513" y="21702"/>
                  </a:lnTo>
                  <a:lnTo>
                    <a:pt x="27761" y="21393"/>
                  </a:lnTo>
                  <a:lnTo>
                    <a:pt x="30018" y="21058"/>
                  </a:lnTo>
                  <a:lnTo>
                    <a:pt x="32284" y="20698"/>
                  </a:lnTo>
                  <a:lnTo>
                    <a:pt x="34558" y="20313"/>
                  </a:lnTo>
                  <a:lnTo>
                    <a:pt x="36840" y="19902"/>
                  </a:lnTo>
                  <a:lnTo>
                    <a:pt x="36243" y="19055"/>
                  </a:lnTo>
                  <a:lnTo>
                    <a:pt x="35638" y="18208"/>
                  </a:lnTo>
                  <a:lnTo>
                    <a:pt x="35024" y="17361"/>
                  </a:lnTo>
                  <a:lnTo>
                    <a:pt x="34401" y="16514"/>
                  </a:lnTo>
                  <a:lnTo>
                    <a:pt x="33770" y="15667"/>
                  </a:lnTo>
                  <a:lnTo>
                    <a:pt x="33131" y="14820"/>
                  </a:lnTo>
                  <a:lnTo>
                    <a:pt x="32483" y="13974"/>
                  </a:lnTo>
                  <a:lnTo>
                    <a:pt x="31827" y="13127"/>
                  </a:lnTo>
                  <a:lnTo>
                    <a:pt x="31162" y="12280"/>
                  </a:lnTo>
                  <a:lnTo>
                    <a:pt x="30488" y="114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430433" y="3590833"/>
              <a:ext cx="38958" cy="61401"/>
            </a:xfrm>
            <a:custGeom>
              <a:avLst/>
              <a:pathLst>
                <a:path w="38958" h="61401">
                  <a:moveTo>
                    <a:pt x="38958" y="0"/>
                  </a:moveTo>
                  <a:lnTo>
                    <a:pt x="38958" y="50814"/>
                  </a:lnTo>
                  <a:lnTo>
                    <a:pt x="38930" y="51725"/>
                  </a:lnTo>
                  <a:lnTo>
                    <a:pt x="38847" y="52593"/>
                  </a:lnTo>
                  <a:lnTo>
                    <a:pt x="38710" y="53419"/>
                  </a:lnTo>
                  <a:lnTo>
                    <a:pt x="38517" y="54202"/>
                  </a:lnTo>
                  <a:lnTo>
                    <a:pt x="38269" y="54943"/>
                  </a:lnTo>
                  <a:lnTo>
                    <a:pt x="37967" y="55642"/>
                  </a:lnTo>
                  <a:lnTo>
                    <a:pt x="37609" y="56298"/>
                  </a:lnTo>
                  <a:lnTo>
                    <a:pt x="37196" y="56912"/>
                  </a:lnTo>
                  <a:lnTo>
                    <a:pt x="36728" y="57484"/>
                  </a:lnTo>
                  <a:lnTo>
                    <a:pt x="36205" y="58013"/>
                  </a:lnTo>
                  <a:lnTo>
                    <a:pt x="35631" y="58496"/>
                  </a:lnTo>
                  <a:lnTo>
                    <a:pt x="35011" y="58928"/>
                  </a:lnTo>
                  <a:lnTo>
                    <a:pt x="34344" y="59309"/>
                  </a:lnTo>
                  <a:lnTo>
                    <a:pt x="33630" y="59639"/>
                  </a:lnTo>
                  <a:lnTo>
                    <a:pt x="32870" y="59919"/>
                  </a:lnTo>
                  <a:lnTo>
                    <a:pt x="32064" y="60147"/>
                  </a:lnTo>
                  <a:lnTo>
                    <a:pt x="31210" y="60325"/>
                  </a:lnTo>
                  <a:lnTo>
                    <a:pt x="30311" y="60452"/>
                  </a:lnTo>
                  <a:lnTo>
                    <a:pt x="29364" y="60528"/>
                  </a:lnTo>
                  <a:lnTo>
                    <a:pt x="28371" y="60554"/>
                  </a:lnTo>
                  <a:lnTo>
                    <a:pt x="27423" y="60545"/>
                  </a:lnTo>
                  <a:lnTo>
                    <a:pt x="26440" y="60520"/>
                  </a:lnTo>
                  <a:lnTo>
                    <a:pt x="25424" y="60478"/>
                  </a:lnTo>
                  <a:lnTo>
                    <a:pt x="24374" y="60418"/>
                  </a:lnTo>
                  <a:lnTo>
                    <a:pt x="23290" y="60342"/>
                  </a:lnTo>
                  <a:lnTo>
                    <a:pt x="22172" y="60249"/>
                  </a:lnTo>
                  <a:lnTo>
                    <a:pt x="21020" y="60139"/>
                  </a:lnTo>
                  <a:lnTo>
                    <a:pt x="19834" y="60012"/>
                  </a:lnTo>
                  <a:lnTo>
                    <a:pt x="18615" y="59868"/>
                  </a:lnTo>
                  <a:lnTo>
                    <a:pt x="17361" y="59707"/>
                  </a:lnTo>
                  <a:lnTo>
                    <a:pt x="15667" y="52085"/>
                  </a:lnTo>
                  <a:lnTo>
                    <a:pt x="17238" y="52246"/>
                  </a:lnTo>
                  <a:lnTo>
                    <a:pt x="18733" y="52390"/>
                  </a:lnTo>
                  <a:lnTo>
                    <a:pt x="20152" y="52517"/>
                  </a:lnTo>
                  <a:lnTo>
                    <a:pt x="21494" y="52627"/>
                  </a:lnTo>
                  <a:lnTo>
                    <a:pt x="22760" y="52720"/>
                  </a:lnTo>
                  <a:lnTo>
                    <a:pt x="23950" y="52796"/>
                  </a:lnTo>
                  <a:lnTo>
                    <a:pt x="25064" y="52855"/>
                  </a:lnTo>
                  <a:lnTo>
                    <a:pt x="26101" y="52898"/>
                  </a:lnTo>
                  <a:lnTo>
                    <a:pt x="27063" y="52923"/>
                  </a:lnTo>
                  <a:lnTo>
                    <a:pt x="27948" y="52932"/>
                  </a:lnTo>
                  <a:lnTo>
                    <a:pt x="28430" y="52894"/>
                  </a:lnTo>
                  <a:lnTo>
                    <a:pt x="28862" y="52779"/>
                  </a:lnTo>
                  <a:lnTo>
                    <a:pt x="29243" y="52589"/>
                  </a:lnTo>
                  <a:lnTo>
                    <a:pt x="29574" y="52322"/>
                  </a:lnTo>
                  <a:lnTo>
                    <a:pt x="29853" y="51979"/>
                  </a:lnTo>
                  <a:lnTo>
                    <a:pt x="30082" y="51560"/>
                  </a:lnTo>
                  <a:lnTo>
                    <a:pt x="30260" y="51064"/>
                  </a:lnTo>
                  <a:lnTo>
                    <a:pt x="30387" y="50493"/>
                  </a:lnTo>
                  <a:lnTo>
                    <a:pt x="30463" y="49845"/>
                  </a:lnTo>
                  <a:lnTo>
                    <a:pt x="30488" y="49121"/>
                  </a:lnTo>
                  <a:lnTo>
                    <a:pt x="30488" y="39804"/>
                  </a:lnTo>
                  <a:lnTo>
                    <a:pt x="8469" y="39804"/>
                  </a:lnTo>
                  <a:lnTo>
                    <a:pt x="8469" y="61401"/>
                  </a:lnTo>
                  <a:lnTo>
                    <a:pt x="0" y="61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438902" y="3598455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438902" y="3614546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478707" y="3557380"/>
              <a:ext cx="41075" cy="44039"/>
            </a:xfrm>
            <a:custGeom>
              <a:avLst/>
              <a:pathLst>
                <a:path w="41075" h="44039">
                  <a:moveTo>
                    <a:pt x="0" y="0"/>
                  </a:moveTo>
                  <a:lnTo>
                    <a:pt x="8045" y="0"/>
                  </a:lnTo>
                  <a:lnTo>
                    <a:pt x="8045" y="14397"/>
                  </a:lnTo>
                  <a:lnTo>
                    <a:pt x="10823" y="13546"/>
                  </a:lnTo>
                  <a:lnTo>
                    <a:pt x="13567" y="12686"/>
                  </a:lnTo>
                  <a:lnTo>
                    <a:pt x="16277" y="11818"/>
                  </a:lnTo>
                  <a:lnTo>
                    <a:pt x="18953" y="10942"/>
                  </a:lnTo>
                  <a:lnTo>
                    <a:pt x="21596" y="10057"/>
                  </a:lnTo>
                  <a:lnTo>
                    <a:pt x="24204" y="9163"/>
                  </a:lnTo>
                  <a:lnTo>
                    <a:pt x="26779" y="8261"/>
                  </a:lnTo>
                  <a:lnTo>
                    <a:pt x="29320" y="7351"/>
                  </a:lnTo>
                  <a:lnTo>
                    <a:pt x="31827" y="6432"/>
                  </a:lnTo>
                  <a:lnTo>
                    <a:pt x="34300" y="5504"/>
                  </a:lnTo>
                  <a:lnTo>
                    <a:pt x="38958" y="12280"/>
                  </a:lnTo>
                  <a:lnTo>
                    <a:pt x="36133" y="13444"/>
                  </a:lnTo>
                  <a:lnTo>
                    <a:pt x="33249" y="14566"/>
                  </a:lnTo>
                  <a:lnTo>
                    <a:pt x="30306" y="15646"/>
                  </a:lnTo>
                  <a:lnTo>
                    <a:pt x="27304" y="16684"/>
                  </a:lnTo>
                  <a:lnTo>
                    <a:pt x="24242" y="17679"/>
                  </a:lnTo>
                  <a:lnTo>
                    <a:pt x="21122" y="18632"/>
                  </a:lnTo>
                  <a:lnTo>
                    <a:pt x="17941" y="19542"/>
                  </a:lnTo>
                  <a:lnTo>
                    <a:pt x="14702" y="20410"/>
                  </a:lnTo>
                  <a:lnTo>
                    <a:pt x="11403" y="21236"/>
                  </a:lnTo>
                  <a:lnTo>
                    <a:pt x="8045" y="22019"/>
                  </a:lnTo>
                  <a:lnTo>
                    <a:pt x="8045" y="33453"/>
                  </a:lnTo>
                  <a:lnTo>
                    <a:pt x="8066" y="33783"/>
                  </a:lnTo>
                  <a:lnTo>
                    <a:pt x="8130" y="34096"/>
                  </a:lnTo>
                  <a:lnTo>
                    <a:pt x="8236" y="34393"/>
                  </a:lnTo>
                  <a:lnTo>
                    <a:pt x="8384" y="34672"/>
                  </a:lnTo>
                  <a:lnTo>
                    <a:pt x="8575" y="34935"/>
                  </a:lnTo>
                  <a:lnTo>
                    <a:pt x="8807" y="35180"/>
                  </a:lnTo>
                  <a:lnTo>
                    <a:pt x="9083" y="35409"/>
                  </a:lnTo>
                  <a:lnTo>
                    <a:pt x="9400" y="35621"/>
                  </a:lnTo>
                  <a:lnTo>
                    <a:pt x="9760" y="35815"/>
                  </a:lnTo>
                  <a:lnTo>
                    <a:pt x="10162" y="35993"/>
                  </a:lnTo>
                  <a:lnTo>
                    <a:pt x="10675" y="36154"/>
                  </a:lnTo>
                  <a:lnTo>
                    <a:pt x="11365" y="36298"/>
                  </a:lnTo>
                  <a:lnTo>
                    <a:pt x="12233" y="36425"/>
                  </a:lnTo>
                  <a:lnTo>
                    <a:pt x="13279" y="36535"/>
                  </a:lnTo>
                  <a:lnTo>
                    <a:pt x="14503" y="36629"/>
                  </a:lnTo>
                  <a:lnTo>
                    <a:pt x="15905" y="36705"/>
                  </a:lnTo>
                  <a:lnTo>
                    <a:pt x="17484" y="36764"/>
                  </a:lnTo>
                  <a:lnTo>
                    <a:pt x="19241" y="36806"/>
                  </a:lnTo>
                  <a:lnTo>
                    <a:pt x="21177" y="36832"/>
                  </a:lnTo>
                  <a:lnTo>
                    <a:pt x="23290" y="36840"/>
                  </a:lnTo>
                  <a:lnTo>
                    <a:pt x="24355" y="36819"/>
                  </a:lnTo>
                  <a:lnTo>
                    <a:pt x="25348" y="36756"/>
                  </a:lnTo>
                  <a:lnTo>
                    <a:pt x="26269" y="36650"/>
                  </a:lnTo>
                  <a:lnTo>
                    <a:pt x="27118" y="36501"/>
                  </a:lnTo>
                  <a:lnTo>
                    <a:pt x="27895" y="36311"/>
                  </a:lnTo>
                  <a:lnTo>
                    <a:pt x="28600" y="36078"/>
                  </a:lnTo>
                  <a:lnTo>
                    <a:pt x="29233" y="35803"/>
                  </a:lnTo>
                  <a:lnTo>
                    <a:pt x="29794" y="35485"/>
                  </a:lnTo>
                  <a:lnTo>
                    <a:pt x="30283" y="35125"/>
                  </a:lnTo>
                  <a:lnTo>
                    <a:pt x="30700" y="34723"/>
                  </a:lnTo>
                  <a:lnTo>
                    <a:pt x="31071" y="34244"/>
                  </a:lnTo>
                  <a:lnTo>
                    <a:pt x="31420" y="33656"/>
                  </a:lnTo>
                  <a:lnTo>
                    <a:pt x="31748" y="32957"/>
                  </a:lnTo>
                  <a:lnTo>
                    <a:pt x="32055" y="32148"/>
                  </a:lnTo>
                  <a:lnTo>
                    <a:pt x="32341" y="31229"/>
                  </a:lnTo>
                  <a:lnTo>
                    <a:pt x="32606" y="30200"/>
                  </a:lnTo>
                  <a:lnTo>
                    <a:pt x="32849" y="29061"/>
                  </a:lnTo>
                  <a:lnTo>
                    <a:pt x="33071" y="27812"/>
                  </a:lnTo>
                  <a:lnTo>
                    <a:pt x="33273" y="26453"/>
                  </a:lnTo>
                  <a:lnTo>
                    <a:pt x="33453" y="24983"/>
                  </a:lnTo>
                  <a:lnTo>
                    <a:pt x="41075" y="28371"/>
                  </a:lnTo>
                  <a:lnTo>
                    <a:pt x="40721" y="30408"/>
                  </a:lnTo>
                  <a:lnTo>
                    <a:pt x="40338" y="32284"/>
                  </a:lnTo>
                  <a:lnTo>
                    <a:pt x="39925" y="33999"/>
                  </a:lnTo>
                  <a:lnTo>
                    <a:pt x="39483" y="35553"/>
                  </a:lnTo>
                  <a:lnTo>
                    <a:pt x="39010" y="36946"/>
                  </a:lnTo>
                  <a:lnTo>
                    <a:pt x="38509" y="38178"/>
                  </a:lnTo>
                  <a:lnTo>
                    <a:pt x="37977" y="39250"/>
                  </a:lnTo>
                  <a:lnTo>
                    <a:pt x="37416" y="40160"/>
                  </a:lnTo>
                  <a:lnTo>
                    <a:pt x="36825" y="40910"/>
                  </a:lnTo>
                  <a:lnTo>
                    <a:pt x="36205" y="41498"/>
                  </a:lnTo>
                  <a:lnTo>
                    <a:pt x="35504" y="41981"/>
                  </a:lnTo>
                  <a:lnTo>
                    <a:pt x="34672" y="42413"/>
                  </a:lnTo>
                  <a:lnTo>
                    <a:pt x="33709" y="42794"/>
                  </a:lnTo>
                  <a:lnTo>
                    <a:pt x="32614" y="43124"/>
                  </a:lnTo>
                  <a:lnTo>
                    <a:pt x="31388" y="43404"/>
                  </a:lnTo>
                  <a:lnTo>
                    <a:pt x="30031" y="43633"/>
                  </a:lnTo>
                  <a:lnTo>
                    <a:pt x="28543" y="43810"/>
                  </a:lnTo>
                  <a:lnTo>
                    <a:pt x="26923" y="43937"/>
                  </a:lnTo>
                  <a:lnTo>
                    <a:pt x="25172" y="44014"/>
                  </a:lnTo>
                  <a:lnTo>
                    <a:pt x="23290" y="44039"/>
                  </a:lnTo>
                  <a:lnTo>
                    <a:pt x="20353" y="44018"/>
                  </a:lnTo>
                  <a:lnTo>
                    <a:pt x="17641" y="43954"/>
                  </a:lnTo>
                  <a:lnTo>
                    <a:pt x="15153" y="43848"/>
                  </a:lnTo>
                  <a:lnTo>
                    <a:pt x="12890" y="43700"/>
                  </a:lnTo>
                  <a:lnTo>
                    <a:pt x="10851" y="43510"/>
                  </a:lnTo>
                  <a:lnTo>
                    <a:pt x="9036" y="43277"/>
                  </a:lnTo>
                  <a:lnTo>
                    <a:pt x="7446" y="43002"/>
                  </a:lnTo>
                  <a:lnTo>
                    <a:pt x="6080" y="42684"/>
                  </a:lnTo>
                  <a:lnTo>
                    <a:pt x="4939" y="42324"/>
                  </a:lnTo>
                  <a:lnTo>
                    <a:pt x="4022" y="41922"/>
                  </a:lnTo>
                  <a:lnTo>
                    <a:pt x="3258" y="41473"/>
                  </a:lnTo>
                  <a:lnTo>
                    <a:pt x="2574" y="40973"/>
                  </a:lnTo>
                  <a:lnTo>
                    <a:pt x="1971" y="40423"/>
                  </a:lnTo>
                  <a:lnTo>
                    <a:pt x="1448" y="39821"/>
                  </a:lnTo>
                  <a:lnTo>
                    <a:pt x="1005" y="39169"/>
                  </a:lnTo>
                  <a:lnTo>
                    <a:pt x="643" y="38466"/>
                  </a:lnTo>
                  <a:lnTo>
                    <a:pt x="362" y="37713"/>
                  </a:lnTo>
                  <a:lnTo>
                    <a:pt x="160" y="36908"/>
                  </a:lnTo>
                  <a:lnTo>
                    <a:pt x="40" y="36053"/>
                  </a:lnTo>
                  <a:lnTo>
                    <a:pt x="0" y="351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478707" y="3605654"/>
              <a:ext cx="42769" cy="45733"/>
            </a:xfrm>
            <a:custGeom>
              <a:avLst/>
              <a:pathLst>
                <a:path w="42769" h="45733">
                  <a:moveTo>
                    <a:pt x="0" y="0"/>
                  </a:moveTo>
                  <a:lnTo>
                    <a:pt x="8045" y="0"/>
                  </a:lnTo>
                  <a:lnTo>
                    <a:pt x="8045" y="14820"/>
                  </a:lnTo>
                  <a:lnTo>
                    <a:pt x="10988" y="14041"/>
                  </a:lnTo>
                  <a:lnTo>
                    <a:pt x="13889" y="13228"/>
                  </a:lnTo>
                  <a:lnTo>
                    <a:pt x="16747" y="12381"/>
                  </a:lnTo>
                  <a:lnTo>
                    <a:pt x="19563" y="11501"/>
                  </a:lnTo>
                  <a:lnTo>
                    <a:pt x="22337" y="10586"/>
                  </a:lnTo>
                  <a:lnTo>
                    <a:pt x="25068" y="9637"/>
                  </a:lnTo>
                  <a:lnTo>
                    <a:pt x="27757" y="8655"/>
                  </a:lnTo>
                  <a:lnTo>
                    <a:pt x="30404" y="7639"/>
                  </a:lnTo>
                  <a:lnTo>
                    <a:pt x="33008" y="6588"/>
                  </a:lnTo>
                  <a:lnTo>
                    <a:pt x="35570" y="5504"/>
                  </a:lnTo>
                  <a:lnTo>
                    <a:pt x="40651" y="12703"/>
                  </a:lnTo>
                  <a:lnTo>
                    <a:pt x="37658" y="13868"/>
                  </a:lnTo>
                  <a:lnTo>
                    <a:pt x="34604" y="14990"/>
                  </a:lnTo>
                  <a:lnTo>
                    <a:pt x="31492" y="16070"/>
                  </a:lnTo>
                  <a:lnTo>
                    <a:pt x="28320" y="17107"/>
                  </a:lnTo>
                  <a:lnTo>
                    <a:pt x="25089" y="18102"/>
                  </a:lnTo>
                  <a:lnTo>
                    <a:pt x="21799" y="19055"/>
                  </a:lnTo>
                  <a:lnTo>
                    <a:pt x="18450" y="19965"/>
                  </a:lnTo>
                  <a:lnTo>
                    <a:pt x="15041" y="20834"/>
                  </a:lnTo>
                  <a:lnTo>
                    <a:pt x="11573" y="21659"/>
                  </a:lnTo>
                  <a:lnTo>
                    <a:pt x="8045" y="22443"/>
                  </a:lnTo>
                  <a:lnTo>
                    <a:pt x="8045" y="35146"/>
                  </a:lnTo>
                  <a:lnTo>
                    <a:pt x="8068" y="35475"/>
                  </a:lnTo>
                  <a:lnTo>
                    <a:pt x="8138" y="35782"/>
                  </a:lnTo>
                  <a:lnTo>
                    <a:pt x="8255" y="36067"/>
                  </a:lnTo>
                  <a:lnTo>
                    <a:pt x="8418" y="36332"/>
                  </a:lnTo>
                  <a:lnTo>
                    <a:pt x="8627" y="36576"/>
                  </a:lnTo>
                  <a:lnTo>
                    <a:pt x="8884" y="36798"/>
                  </a:lnTo>
                  <a:lnTo>
                    <a:pt x="9186" y="36999"/>
                  </a:lnTo>
                  <a:lnTo>
                    <a:pt x="9536" y="37179"/>
                  </a:lnTo>
                  <a:lnTo>
                    <a:pt x="9932" y="37338"/>
                  </a:lnTo>
                  <a:lnTo>
                    <a:pt x="10374" y="37475"/>
                  </a:lnTo>
                  <a:lnTo>
                    <a:pt x="10931" y="37596"/>
                  </a:lnTo>
                  <a:lnTo>
                    <a:pt x="11670" y="37704"/>
                  </a:lnTo>
                  <a:lnTo>
                    <a:pt x="12591" y="37799"/>
                  </a:lnTo>
                  <a:lnTo>
                    <a:pt x="13694" y="37882"/>
                  </a:lnTo>
                  <a:lnTo>
                    <a:pt x="14979" y="37952"/>
                  </a:lnTo>
                  <a:lnTo>
                    <a:pt x="16447" y="38009"/>
                  </a:lnTo>
                  <a:lnTo>
                    <a:pt x="18096" y="38053"/>
                  </a:lnTo>
                  <a:lnTo>
                    <a:pt x="19927" y="38085"/>
                  </a:lnTo>
                  <a:lnTo>
                    <a:pt x="21941" y="38104"/>
                  </a:lnTo>
                  <a:lnTo>
                    <a:pt x="24137" y="38111"/>
                  </a:lnTo>
                  <a:lnTo>
                    <a:pt x="25360" y="38092"/>
                  </a:lnTo>
                  <a:lnTo>
                    <a:pt x="26491" y="38034"/>
                  </a:lnTo>
                  <a:lnTo>
                    <a:pt x="27528" y="37939"/>
                  </a:lnTo>
                  <a:lnTo>
                    <a:pt x="28473" y="37806"/>
                  </a:lnTo>
                  <a:lnTo>
                    <a:pt x="29324" y="37634"/>
                  </a:lnTo>
                  <a:lnTo>
                    <a:pt x="30082" y="37425"/>
                  </a:lnTo>
                  <a:lnTo>
                    <a:pt x="30747" y="37177"/>
                  </a:lnTo>
                  <a:lnTo>
                    <a:pt x="31318" y="36891"/>
                  </a:lnTo>
                  <a:lnTo>
                    <a:pt x="31797" y="36567"/>
                  </a:lnTo>
                  <a:lnTo>
                    <a:pt x="32182" y="36205"/>
                  </a:lnTo>
                  <a:lnTo>
                    <a:pt x="32513" y="35758"/>
                  </a:lnTo>
                  <a:lnTo>
                    <a:pt x="32826" y="35180"/>
                  </a:lnTo>
                  <a:lnTo>
                    <a:pt x="33122" y="34471"/>
                  </a:lnTo>
                  <a:lnTo>
                    <a:pt x="33402" y="33630"/>
                  </a:lnTo>
                  <a:lnTo>
                    <a:pt x="33664" y="32659"/>
                  </a:lnTo>
                  <a:lnTo>
                    <a:pt x="33910" y="31556"/>
                  </a:lnTo>
                  <a:lnTo>
                    <a:pt x="34139" y="30321"/>
                  </a:lnTo>
                  <a:lnTo>
                    <a:pt x="34350" y="28955"/>
                  </a:lnTo>
                  <a:lnTo>
                    <a:pt x="34545" y="27459"/>
                  </a:lnTo>
                  <a:lnTo>
                    <a:pt x="34723" y="25830"/>
                  </a:lnTo>
                  <a:lnTo>
                    <a:pt x="42769" y="29218"/>
                  </a:lnTo>
                  <a:lnTo>
                    <a:pt x="42415" y="31337"/>
                  </a:lnTo>
                  <a:lnTo>
                    <a:pt x="42032" y="33292"/>
                  </a:lnTo>
                  <a:lnTo>
                    <a:pt x="41619" y="35081"/>
                  </a:lnTo>
                  <a:lnTo>
                    <a:pt x="41176" y="36705"/>
                  </a:lnTo>
                  <a:lnTo>
                    <a:pt x="40704" y="38164"/>
                  </a:lnTo>
                  <a:lnTo>
                    <a:pt x="40203" y="39457"/>
                  </a:lnTo>
                  <a:lnTo>
                    <a:pt x="39671" y="40586"/>
                  </a:lnTo>
                  <a:lnTo>
                    <a:pt x="39110" y="41549"/>
                  </a:lnTo>
                  <a:lnTo>
                    <a:pt x="38519" y="42347"/>
                  </a:lnTo>
                  <a:lnTo>
                    <a:pt x="37899" y="42980"/>
                  </a:lnTo>
                  <a:lnTo>
                    <a:pt x="37190" y="43503"/>
                  </a:lnTo>
                  <a:lnTo>
                    <a:pt x="36332" y="43971"/>
                  </a:lnTo>
                  <a:lnTo>
                    <a:pt x="35326" y="44384"/>
                  </a:lnTo>
                  <a:lnTo>
                    <a:pt x="34172" y="44742"/>
                  </a:lnTo>
                  <a:lnTo>
                    <a:pt x="32870" y="45045"/>
                  </a:lnTo>
                  <a:lnTo>
                    <a:pt x="31420" y="45292"/>
                  </a:lnTo>
                  <a:lnTo>
                    <a:pt x="29821" y="45485"/>
                  </a:lnTo>
                  <a:lnTo>
                    <a:pt x="28075" y="45623"/>
                  </a:lnTo>
                  <a:lnTo>
                    <a:pt x="26180" y="45705"/>
                  </a:lnTo>
                  <a:lnTo>
                    <a:pt x="24137" y="45733"/>
                  </a:lnTo>
                  <a:lnTo>
                    <a:pt x="21117" y="45712"/>
                  </a:lnTo>
                  <a:lnTo>
                    <a:pt x="18327" y="45648"/>
                  </a:lnTo>
                  <a:lnTo>
                    <a:pt x="15765" y="45542"/>
                  </a:lnTo>
                  <a:lnTo>
                    <a:pt x="13432" y="45394"/>
                  </a:lnTo>
                  <a:lnTo>
                    <a:pt x="11327" y="45204"/>
                  </a:lnTo>
                  <a:lnTo>
                    <a:pt x="9451" y="44971"/>
                  </a:lnTo>
                  <a:lnTo>
                    <a:pt x="7804" y="44695"/>
                  </a:lnTo>
                  <a:lnTo>
                    <a:pt x="6385" y="44378"/>
                  </a:lnTo>
                  <a:lnTo>
                    <a:pt x="5195" y="44018"/>
                  </a:lnTo>
                  <a:lnTo>
                    <a:pt x="4234" y="43616"/>
                  </a:lnTo>
                  <a:lnTo>
                    <a:pt x="3430" y="43162"/>
                  </a:lnTo>
                  <a:lnTo>
                    <a:pt x="2710" y="42650"/>
                  </a:lnTo>
                  <a:lnTo>
                    <a:pt x="2074" y="42078"/>
                  </a:lnTo>
                  <a:lnTo>
                    <a:pt x="1524" y="41447"/>
                  </a:lnTo>
                  <a:lnTo>
                    <a:pt x="1058" y="40757"/>
                  </a:lnTo>
                  <a:lnTo>
                    <a:pt x="677" y="40008"/>
                  </a:lnTo>
                  <a:lnTo>
                    <a:pt x="381" y="39199"/>
                  </a:lnTo>
                  <a:lnTo>
                    <a:pt x="169" y="38331"/>
                  </a:lnTo>
                  <a:lnTo>
                    <a:pt x="42" y="37403"/>
                  </a:lnTo>
                  <a:lnTo>
                    <a:pt x="0" y="36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532486" y="3554415"/>
              <a:ext cx="94430" cy="98242"/>
            </a:xfrm>
            <a:custGeom>
              <a:avLst/>
              <a:pathLst>
                <a:path w="94430" h="98242">
                  <a:moveTo>
                    <a:pt x="1693" y="11856"/>
                  </a:moveTo>
                  <a:lnTo>
                    <a:pt x="33876" y="11856"/>
                  </a:lnTo>
                  <a:lnTo>
                    <a:pt x="34465" y="10671"/>
                  </a:lnTo>
                  <a:lnTo>
                    <a:pt x="35045" y="9485"/>
                  </a:lnTo>
                  <a:lnTo>
                    <a:pt x="35616" y="8299"/>
                  </a:lnTo>
                  <a:lnTo>
                    <a:pt x="36180" y="7114"/>
                  </a:lnTo>
                  <a:lnTo>
                    <a:pt x="36734" y="5928"/>
                  </a:lnTo>
                  <a:lnTo>
                    <a:pt x="37281" y="4742"/>
                  </a:lnTo>
                  <a:lnTo>
                    <a:pt x="37818" y="3557"/>
                  </a:lnTo>
                  <a:lnTo>
                    <a:pt x="38348" y="2371"/>
                  </a:lnTo>
                  <a:lnTo>
                    <a:pt x="38869" y="1185"/>
                  </a:lnTo>
                  <a:lnTo>
                    <a:pt x="39381" y="0"/>
                  </a:lnTo>
                  <a:lnTo>
                    <a:pt x="47427" y="1693"/>
                  </a:lnTo>
                  <a:lnTo>
                    <a:pt x="47084" y="2710"/>
                  </a:lnTo>
                  <a:lnTo>
                    <a:pt x="46732" y="3726"/>
                  </a:lnTo>
                  <a:lnTo>
                    <a:pt x="46372" y="4742"/>
                  </a:lnTo>
                  <a:lnTo>
                    <a:pt x="46004" y="5759"/>
                  </a:lnTo>
                  <a:lnTo>
                    <a:pt x="45627" y="6775"/>
                  </a:lnTo>
                  <a:lnTo>
                    <a:pt x="45242" y="7791"/>
                  </a:lnTo>
                  <a:lnTo>
                    <a:pt x="44848" y="8807"/>
                  </a:lnTo>
                  <a:lnTo>
                    <a:pt x="44446" y="9824"/>
                  </a:lnTo>
                  <a:lnTo>
                    <a:pt x="44035" y="10840"/>
                  </a:lnTo>
                  <a:lnTo>
                    <a:pt x="43616" y="11856"/>
                  </a:lnTo>
                  <a:lnTo>
                    <a:pt x="94430" y="11856"/>
                  </a:lnTo>
                  <a:lnTo>
                    <a:pt x="94430" y="19902"/>
                  </a:lnTo>
                  <a:lnTo>
                    <a:pt x="39381" y="19902"/>
                  </a:lnTo>
                  <a:lnTo>
                    <a:pt x="38691" y="21172"/>
                  </a:lnTo>
                  <a:lnTo>
                    <a:pt x="37975" y="22443"/>
                  </a:lnTo>
                  <a:lnTo>
                    <a:pt x="37234" y="23713"/>
                  </a:lnTo>
                  <a:lnTo>
                    <a:pt x="36468" y="24983"/>
                  </a:lnTo>
                  <a:lnTo>
                    <a:pt x="35676" y="26254"/>
                  </a:lnTo>
                  <a:lnTo>
                    <a:pt x="34858" y="27524"/>
                  </a:lnTo>
                  <a:lnTo>
                    <a:pt x="34016" y="28795"/>
                  </a:lnTo>
                  <a:lnTo>
                    <a:pt x="33148" y="30065"/>
                  </a:lnTo>
                  <a:lnTo>
                    <a:pt x="32254" y="31335"/>
                  </a:lnTo>
                  <a:lnTo>
                    <a:pt x="31335" y="32606"/>
                  </a:lnTo>
                  <a:lnTo>
                    <a:pt x="85961" y="32606"/>
                  </a:lnTo>
                  <a:lnTo>
                    <a:pt x="85961" y="86808"/>
                  </a:lnTo>
                  <a:lnTo>
                    <a:pt x="85932" y="87801"/>
                  </a:lnTo>
                  <a:lnTo>
                    <a:pt x="85843" y="88748"/>
                  </a:lnTo>
                  <a:lnTo>
                    <a:pt x="85694" y="89647"/>
                  </a:lnTo>
                  <a:lnTo>
                    <a:pt x="85487" y="90501"/>
                  </a:lnTo>
                  <a:lnTo>
                    <a:pt x="85220" y="91307"/>
                  </a:lnTo>
                  <a:lnTo>
                    <a:pt x="84894" y="92068"/>
                  </a:lnTo>
                  <a:lnTo>
                    <a:pt x="84509" y="92781"/>
                  </a:lnTo>
                  <a:lnTo>
                    <a:pt x="84064" y="93448"/>
                  </a:lnTo>
                  <a:lnTo>
                    <a:pt x="83560" y="94068"/>
                  </a:lnTo>
                  <a:lnTo>
                    <a:pt x="82997" y="94642"/>
                  </a:lnTo>
                  <a:lnTo>
                    <a:pt x="82375" y="95165"/>
                  </a:lnTo>
                  <a:lnTo>
                    <a:pt x="81693" y="95633"/>
                  </a:lnTo>
                  <a:lnTo>
                    <a:pt x="80952" y="96046"/>
                  </a:lnTo>
                  <a:lnTo>
                    <a:pt x="80151" y="96404"/>
                  </a:lnTo>
                  <a:lnTo>
                    <a:pt x="79292" y="96706"/>
                  </a:lnTo>
                  <a:lnTo>
                    <a:pt x="78373" y="96954"/>
                  </a:lnTo>
                  <a:lnTo>
                    <a:pt x="77395" y="97147"/>
                  </a:lnTo>
                  <a:lnTo>
                    <a:pt x="76357" y="97285"/>
                  </a:lnTo>
                  <a:lnTo>
                    <a:pt x="75261" y="97367"/>
                  </a:lnTo>
                  <a:lnTo>
                    <a:pt x="74104" y="97395"/>
                  </a:lnTo>
                  <a:lnTo>
                    <a:pt x="72809" y="97386"/>
                  </a:lnTo>
                  <a:lnTo>
                    <a:pt x="71462" y="97361"/>
                  </a:lnTo>
                  <a:lnTo>
                    <a:pt x="70065" y="97318"/>
                  </a:lnTo>
                  <a:lnTo>
                    <a:pt x="68616" y="97259"/>
                  </a:lnTo>
                  <a:lnTo>
                    <a:pt x="67117" y="97183"/>
                  </a:lnTo>
                  <a:lnTo>
                    <a:pt x="65568" y="97090"/>
                  </a:lnTo>
                  <a:lnTo>
                    <a:pt x="63967" y="96980"/>
                  </a:lnTo>
                  <a:lnTo>
                    <a:pt x="62315" y="96853"/>
                  </a:lnTo>
                  <a:lnTo>
                    <a:pt x="60613" y="96709"/>
                  </a:lnTo>
                  <a:lnTo>
                    <a:pt x="58860" y="96548"/>
                  </a:lnTo>
                  <a:lnTo>
                    <a:pt x="56743" y="88079"/>
                  </a:lnTo>
                  <a:lnTo>
                    <a:pt x="58970" y="88239"/>
                  </a:lnTo>
                  <a:lnTo>
                    <a:pt x="61079" y="88383"/>
                  </a:lnTo>
                  <a:lnTo>
                    <a:pt x="63069" y="88510"/>
                  </a:lnTo>
                  <a:lnTo>
                    <a:pt x="64941" y="88621"/>
                  </a:lnTo>
                  <a:lnTo>
                    <a:pt x="66694" y="88714"/>
                  </a:lnTo>
                  <a:lnTo>
                    <a:pt x="68329" y="88790"/>
                  </a:lnTo>
                  <a:lnTo>
                    <a:pt x="69845" y="88849"/>
                  </a:lnTo>
                  <a:lnTo>
                    <a:pt x="71242" y="88892"/>
                  </a:lnTo>
                  <a:lnTo>
                    <a:pt x="72521" y="88917"/>
                  </a:lnTo>
                  <a:lnTo>
                    <a:pt x="73681" y="88925"/>
                  </a:lnTo>
                  <a:lnTo>
                    <a:pt x="74405" y="88883"/>
                  </a:lnTo>
                  <a:lnTo>
                    <a:pt x="75053" y="88756"/>
                  </a:lnTo>
                  <a:lnTo>
                    <a:pt x="75625" y="88544"/>
                  </a:lnTo>
                  <a:lnTo>
                    <a:pt x="76120" y="88248"/>
                  </a:lnTo>
                  <a:lnTo>
                    <a:pt x="76539" y="87867"/>
                  </a:lnTo>
                  <a:lnTo>
                    <a:pt x="76882" y="87401"/>
                  </a:lnTo>
                  <a:lnTo>
                    <a:pt x="77149" y="86851"/>
                  </a:lnTo>
                  <a:lnTo>
                    <a:pt x="77340" y="86215"/>
                  </a:lnTo>
                  <a:lnTo>
                    <a:pt x="77454" y="85495"/>
                  </a:lnTo>
                  <a:lnTo>
                    <a:pt x="77492" y="84691"/>
                  </a:lnTo>
                  <a:lnTo>
                    <a:pt x="77492" y="75798"/>
                  </a:lnTo>
                  <a:lnTo>
                    <a:pt x="30065" y="75798"/>
                  </a:lnTo>
                  <a:lnTo>
                    <a:pt x="30065" y="98242"/>
                  </a:lnTo>
                  <a:lnTo>
                    <a:pt x="21596" y="98242"/>
                  </a:lnTo>
                  <a:lnTo>
                    <a:pt x="21596" y="45309"/>
                  </a:lnTo>
                  <a:lnTo>
                    <a:pt x="20148" y="46821"/>
                  </a:lnTo>
                  <a:lnTo>
                    <a:pt x="18682" y="48307"/>
                  </a:lnTo>
                  <a:lnTo>
                    <a:pt x="17200" y="49768"/>
                  </a:lnTo>
                  <a:lnTo>
                    <a:pt x="15701" y="51204"/>
                  </a:lnTo>
                  <a:lnTo>
                    <a:pt x="14185" y="52614"/>
                  </a:lnTo>
                  <a:lnTo>
                    <a:pt x="12652" y="53999"/>
                  </a:lnTo>
                  <a:lnTo>
                    <a:pt x="11103" y="55358"/>
                  </a:lnTo>
                  <a:lnTo>
                    <a:pt x="9536" y="56692"/>
                  </a:lnTo>
                  <a:lnTo>
                    <a:pt x="7952" y="58000"/>
                  </a:lnTo>
                  <a:lnTo>
                    <a:pt x="6351" y="59283"/>
                  </a:lnTo>
                  <a:lnTo>
                    <a:pt x="0" y="53355"/>
                  </a:lnTo>
                  <a:lnTo>
                    <a:pt x="3650" y="50277"/>
                  </a:lnTo>
                  <a:lnTo>
                    <a:pt x="7147" y="47139"/>
                  </a:lnTo>
                  <a:lnTo>
                    <a:pt x="10493" y="43942"/>
                  </a:lnTo>
                  <a:lnTo>
                    <a:pt x="13686" y="40685"/>
                  </a:lnTo>
                  <a:lnTo>
                    <a:pt x="16726" y="37370"/>
                  </a:lnTo>
                  <a:lnTo>
                    <a:pt x="19614" y="33995"/>
                  </a:lnTo>
                  <a:lnTo>
                    <a:pt x="22350" y="30560"/>
                  </a:lnTo>
                  <a:lnTo>
                    <a:pt x="24933" y="27067"/>
                  </a:lnTo>
                  <a:lnTo>
                    <a:pt x="27363" y="23514"/>
                  </a:lnTo>
                  <a:lnTo>
                    <a:pt x="29641" y="19902"/>
                  </a:lnTo>
                  <a:lnTo>
                    <a:pt x="1693" y="199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6562552" y="3595067"/>
              <a:ext cx="47427" cy="10162"/>
            </a:xfrm>
            <a:custGeom>
              <a:avLst/>
              <a:pathLst>
                <a:path w="47427" h="10162">
                  <a:moveTo>
                    <a:pt x="0" y="10162"/>
                  </a:moveTo>
                  <a:lnTo>
                    <a:pt x="47427" y="10162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6562552" y="3612852"/>
              <a:ext cx="47427" cy="9739"/>
            </a:xfrm>
            <a:custGeom>
              <a:avLst/>
              <a:pathLst>
                <a:path w="47427" h="9739">
                  <a:moveTo>
                    <a:pt x="0" y="9739"/>
                  </a:moveTo>
                  <a:lnTo>
                    <a:pt x="47427" y="9739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6642585" y="3553992"/>
              <a:ext cx="92313" cy="29641"/>
            </a:xfrm>
            <a:custGeom>
              <a:avLst/>
              <a:pathLst>
                <a:path w="92313" h="29641">
                  <a:moveTo>
                    <a:pt x="47003" y="0"/>
                  </a:moveTo>
                  <a:lnTo>
                    <a:pt x="47583" y="940"/>
                  </a:lnTo>
                  <a:lnTo>
                    <a:pt x="48138" y="1897"/>
                  </a:lnTo>
                  <a:lnTo>
                    <a:pt x="48667" y="2871"/>
                  </a:lnTo>
                  <a:lnTo>
                    <a:pt x="49171" y="3861"/>
                  </a:lnTo>
                  <a:lnTo>
                    <a:pt x="49650" y="4869"/>
                  </a:lnTo>
                  <a:lnTo>
                    <a:pt x="50103" y="5894"/>
                  </a:lnTo>
                  <a:lnTo>
                    <a:pt x="50531" y="6936"/>
                  </a:lnTo>
                  <a:lnTo>
                    <a:pt x="50933" y="7994"/>
                  </a:lnTo>
                  <a:lnTo>
                    <a:pt x="51310" y="9070"/>
                  </a:lnTo>
                  <a:lnTo>
                    <a:pt x="51661" y="10162"/>
                  </a:lnTo>
                  <a:lnTo>
                    <a:pt x="92313" y="10162"/>
                  </a:lnTo>
                  <a:lnTo>
                    <a:pt x="92313" y="29641"/>
                  </a:lnTo>
                  <a:lnTo>
                    <a:pt x="83844" y="29641"/>
                  </a:lnTo>
                  <a:lnTo>
                    <a:pt x="83844" y="17785"/>
                  </a:lnTo>
                  <a:lnTo>
                    <a:pt x="8469" y="17785"/>
                  </a:lnTo>
                  <a:lnTo>
                    <a:pt x="8469" y="29641"/>
                  </a:lnTo>
                  <a:lnTo>
                    <a:pt x="0" y="29641"/>
                  </a:lnTo>
                  <a:lnTo>
                    <a:pt x="0" y="10162"/>
                  </a:lnTo>
                  <a:lnTo>
                    <a:pt x="42345" y="10162"/>
                  </a:lnTo>
                  <a:lnTo>
                    <a:pt x="41922" y="9324"/>
                  </a:lnTo>
                  <a:lnTo>
                    <a:pt x="41498" y="8503"/>
                  </a:lnTo>
                  <a:lnTo>
                    <a:pt x="41075" y="7698"/>
                  </a:lnTo>
                  <a:lnTo>
                    <a:pt x="40651" y="6910"/>
                  </a:lnTo>
                  <a:lnTo>
                    <a:pt x="40228" y="6140"/>
                  </a:lnTo>
                  <a:lnTo>
                    <a:pt x="39804" y="5386"/>
                  </a:lnTo>
                  <a:lnTo>
                    <a:pt x="39381" y="4649"/>
                  </a:lnTo>
                  <a:lnTo>
                    <a:pt x="38958" y="3929"/>
                  </a:lnTo>
                  <a:lnTo>
                    <a:pt x="38534" y="3226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6642162" y="3574741"/>
              <a:ext cx="93584" cy="77492"/>
            </a:xfrm>
            <a:custGeom>
              <a:avLst/>
              <a:pathLst>
                <a:path w="93584" h="77492">
                  <a:moveTo>
                    <a:pt x="12280" y="5504"/>
                  </a:moveTo>
                  <a:lnTo>
                    <a:pt x="42345" y="5504"/>
                  </a:lnTo>
                  <a:lnTo>
                    <a:pt x="42345" y="0"/>
                  </a:lnTo>
                  <a:lnTo>
                    <a:pt x="50814" y="0"/>
                  </a:lnTo>
                  <a:lnTo>
                    <a:pt x="50814" y="5504"/>
                  </a:lnTo>
                  <a:lnTo>
                    <a:pt x="80880" y="5504"/>
                  </a:lnTo>
                  <a:lnTo>
                    <a:pt x="80880" y="12703"/>
                  </a:lnTo>
                  <a:lnTo>
                    <a:pt x="50814" y="12703"/>
                  </a:lnTo>
                  <a:lnTo>
                    <a:pt x="50814" y="18632"/>
                  </a:lnTo>
                  <a:lnTo>
                    <a:pt x="83421" y="18632"/>
                  </a:lnTo>
                  <a:lnTo>
                    <a:pt x="83421" y="25830"/>
                  </a:lnTo>
                  <a:lnTo>
                    <a:pt x="50814" y="25830"/>
                  </a:lnTo>
                  <a:lnTo>
                    <a:pt x="50814" y="32182"/>
                  </a:lnTo>
                  <a:lnTo>
                    <a:pt x="93584" y="32182"/>
                  </a:lnTo>
                  <a:lnTo>
                    <a:pt x="93584" y="39381"/>
                  </a:lnTo>
                  <a:lnTo>
                    <a:pt x="50814" y="39381"/>
                  </a:lnTo>
                  <a:lnTo>
                    <a:pt x="50814" y="45733"/>
                  </a:lnTo>
                  <a:lnTo>
                    <a:pt x="81303" y="45733"/>
                  </a:lnTo>
                  <a:lnTo>
                    <a:pt x="81303" y="77069"/>
                  </a:lnTo>
                  <a:lnTo>
                    <a:pt x="73681" y="77069"/>
                  </a:lnTo>
                  <a:lnTo>
                    <a:pt x="73681" y="72834"/>
                  </a:lnTo>
                  <a:lnTo>
                    <a:pt x="19055" y="72834"/>
                  </a:lnTo>
                  <a:lnTo>
                    <a:pt x="19055" y="77492"/>
                  </a:lnTo>
                  <a:lnTo>
                    <a:pt x="10586" y="77492"/>
                  </a:lnTo>
                  <a:lnTo>
                    <a:pt x="10586" y="45733"/>
                  </a:lnTo>
                  <a:lnTo>
                    <a:pt x="42345" y="45733"/>
                  </a:lnTo>
                  <a:lnTo>
                    <a:pt x="42345" y="39381"/>
                  </a:lnTo>
                  <a:lnTo>
                    <a:pt x="0" y="39381"/>
                  </a:lnTo>
                  <a:lnTo>
                    <a:pt x="0" y="32182"/>
                  </a:lnTo>
                  <a:lnTo>
                    <a:pt x="42345" y="32182"/>
                  </a:lnTo>
                  <a:lnTo>
                    <a:pt x="42345" y="25830"/>
                  </a:lnTo>
                  <a:lnTo>
                    <a:pt x="10162" y="25830"/>
                  </a:lnTo>
                  <a:lnTo>
                    <a:pt x="10162" y="18632"/>
                  </a:lnTo>
                  <a:lnTo>
                    <a:pt x="42345" y="18632"/>
                  </a:lnTo>
                  <a:lnTo>
                    <a:pt x="42345" y="12703"/>
                  </a:lnTo>
                  <a:lnTo>
                    <a:pt x="12280" y="127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661217" y="3628097"/>
              <a:ext cx="54625" cy="11856"/>
            </a:xfrm>
            <a:custGeom>
              <a:avLst/>
              <a:pathLst>
                <a:path w="54625" h="11856">
                  <a:moveTo>
                    <a:pt x="0" y="11856"/>
                  </a:moveTo>
                  <a:lnTo>
                    <a:pt x="54625" y="11856"/>
                  </a:lnTo>
                  <a:lnTo>
                    <a:pt x="546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3296438" y="4337958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3294744" y="4373105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3328197" y="4335840"/>
              <a:ext cx="63095" cy="81727"/>
            </a:xfrm>
            <a:custGeom>
              <a:avLst/>
              <a:pathLst>
                <a:path w="63095" h="81727">
                  <a:moveTo>
                    <a:pt x="35570" y="0"/>
                  </a:moveTo>
                  <a:lnTo>
                    <a:pt x="44039" y="0"/>
                  </a:lnTo>
                  <a:lnTo>
                    <a:pt x="44039" y="16514"/>
                  </a:lnTo>
                  <a:lnTo>
                    <a:pt x="63095" y="16514"/>
                  </a:lnTo>
                  <a:lnTo>
                    <a:pt x="63095" y="24560"/>
                  </a:lnTo>
                  <a:lnTo>
                    <a:pt x="44039" y="24560"/>
                  </a:lnTo>
                  <a:lnTo>
                    <a:pt x="44039" y="70717"/>
                  </a:lnTo>
                  <a:lnTo>
                    <a:pt x="44016" y="71869"/>
                  </a:lnTo>
                  <a:lnTo>
                    <a:pt x="43946" y="72953"/>
                  </a:lnTo>
                  <a:lnTo>
                    <a:pt x="43829" y="73969"/>
                  </a:lnTo>
                  <a:lnTo>
                    <a:pt x="43666" y="74918"/>
                  </a:lnTo>
                  <a:lnTo>
                    <a:pt x="43457" y="75798"/>
                  </a:lnTo>
                  <a:lnTo>
                    <a:pt x="43201" y="76611"/>
                  </a:lnTo>
                  <a:lnTo>
                    <a:pt x="42898" y="77357"/>
                  </a:lnTo>
                  <a:lnTo>
                    <a:pt x="42548" y="78034"/>
                  </a:lnTo>
                  <a:lnTo>
                    <a:pt x="42153" y="78644"/>
                  </a:lnTo>
                  <a:lnTo>
                    <a:pt x="41710" y="79186"/>
                  </a:lnTo>
                  <a:lnTo>
                    <a:pt x="41191" y="79669"/>
                  </a:lnTo>
                  <a:lnTo>
                    <a:pt x="40567" y="80101"/>
                  </a:lnTo>
                  <a:lnTo>
                    <a:pt x="39836" y="80482"/>
                  </a:lnTo>
                  <a:lnTo>
                    <a:pt x="39000" y="80812"/>
                  </a:lnTo>
                  <a:lnTo>
                    <a:pt x="38058" y="81092"/>
                  </a:lnTo>
                  <a:lnTo>
                    <a:pt x="37010" y="81320"/>
                  </a:lnTo>
                  <a:lnTo>
                    <a:pt x="35856" y="81498"/>
                  </a:lnTo>
                  <a:lnTo>
                    <a:pt x="34596" y="81625"/>
                  </a:lnTo>
                  <a:lnTo>
                    <a:pt x="33230" y="81701"/>
                  </a:lnTo>
                  <a:lnTo>
                    <a:pt x="31759" y="81727"/>
                  </a:lnTo>
                  <a:lnTo>
                    <a:pt x="30582" y="81706"/>
                  </a:lnTo>
                  <a:lnTo>
                    <a:pt x="29421" y="81642"/>
                  </a:lnTo>
                  <a:lnTo>
                    <a:pt x="28278" y="81536"/>
                  </a:lnTo>
                  <a:lnTo>
                    <a:pt x="27152" y="81388"/>
                  </a:lnTo>
                  <a:lnTo>
                    <a:pt x="26042" y="81197"/>
                  </a:lnTo>
                  <a:lnTo>
                    <a:pt x="24950" y="80964"/>
                  </a:lnTo>
                  <a:lnTo>
                    <a:pt x="23874" y="80689"/>
                  </a:lnTo>
                  <a:lnTo>
                    <a:pt x="22815" y="80372"/>
                  </a:lnTo>
                  <a:lnTo>
                    <a:pt x="21774" y="80012"/>
                  </a:lnTo>
                  <a:lnTo>
                    <a:pt x="20749" y="79609"/>
                  </a:lnTo>
                  <a:lnTo>
                    <a:pt x="19055" y="71140"/>
                  </a:lnTo>
                  <a:lnTo>
                    <a:pt x="20160" y="71623"/>
                  </a:lnTo>
                  <a:lnTo>
                    <a:pt x="21274" y="72055"/>
                  </a:lnTo>
                  <a:lnTo>
                    <a:pt x="22396" y="72436"/>
                  </a:lnTo>
                  <a:lnTo>
                    <a:pt x="23527" y="72766"/>
                  </a:lnTo>
                  <a:lnTo>
                    <a:pt x="24666" y="73046"/>
                  </a:lnTo>
                  <a:lnTo>
                    <a:pt x="25813" y="73275"/>
                  </a:lnTo>
                  <a:lnTo>
                    <a:pt x="26969" y="73452"/>
                  </a:lnTo>
                  <a:lnTo>
                    <a:pt x="28134" y="73579"/>
                  </a:lnTo>
                  <a:lnTo>
                    <a:pt x="29307" y="73656"/>
                  </a:lnTo>
                  <a:lnTo>
                    <a:pt x="30488" y="73681"/>
                  </a:lnTo>
                  <a:lnTo>
                    <a:pt x="31062" y="73670"/>
                  </a:lnTo>
                  <a:lnTo>
                    <a:pt x="31598" y="73639"/>
                  </a:lnTo>
                  <a:lnTo>
                    <a:pt x="32095" y="73586"/>
                  </a:lnTo>
                  <a:lnTo>
                    <a:pt x="32555" y="73512"/>
                  </a:lnTo>
                  <a:lnTo>
                    <a:pt x="32976" y="73416"/>
                  </a:lnTo>
                  <a:lnTo>
                    <a:pt x="33359" y="73300"/>
                  </a:lnTo>
                  <a:lnTo>
                    <a:pt x="33705" y="73162"/>
                  </a:lnTo>
                  <a:lnTo>
                    <a:pt x="34012" y="73003"/>
                  </a:lnTo>
                  <a:lnTo>
                    <a:pt x="34280" y="72824"/>
                  </a:lnTo>
                  <a:lnTo>
                    <a:pt x="34511" y="72622"/>
                  </a:lnTo>
                  <a:lnTo>
                    <a:pt x="34712" y="72392"/>
                  </a:lnTo>
                  <a:lnTo>
                    <a:pt x="34892" y="72123"/>
                  </a:lnTo>
                  <a:lnTo>
                    <a:pt x="35051" y="71816"/>
                  </a:lnTo>
                  <a:lnTo>
                    <a:pt x="35189" y="71471"/>
                  </a:lnTo>
                  <a:lnTo>
                    <a:pt x="35305" y="71087"/>
                  </a:lnTo>
                  <a:lnTo>
                    <a:pt x="35401" y="70666"/>
                  </a:lnTo>
                  <a:lnTo>
                    <a:pt x="35475" y="70207"/>
                  </a:lnTo>
                  <a:lnTo>
                    <a:pt x="35528" y="69709"/>
                  </a:lnTo>
                  <a:lnTo>
                    <a:pt x="35559" y="69173"/>
                  </a:lnTo>
                  <a:lnTo>
                    <a:pt x="35570" y="68600"/>
                  </a:lnTo>
                  <a:lnTo>
                    <a:pt x="35570" y="24560"/>
                  </a:lnTo>
                  <a:lnTo>
                    <a:pt x="0" y="24560"/>
                  </a:lnTo>
                  <a:lnTo>
                    <a:pt x="0" y="16514"/>
                  </a:lnTo>
                  <a:lnTo>
                    <a:pt x="35570" y="165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3330314" y="4368870"/>
              <a:ext cx="18632" cy="28371"/>
            </a:xfrm>
            <a:custGeom>
              <a:avLst/>
              <a:pathLst>
                <a:path w="18632" h="28371">
                  <a:moveTo>
                    <a:pt x="8469" y="0"/>
                  </a:moveTo>
                  <a:lnTo>
                    <a:pt x="9790" y="2312"/>
                  </a:lnTo>
                  <a:lnTo>
                    <a:pt x="11043" y="4674"/>
                  </a:lnTo>
                  <a:lnTo>
                    <a:pt x="12229" y="7088"/>
                  </a:lnTo>
                  <a:lnTo>
                    <a:pt x="13347" y="9553"/>
                  </a:lnTo>
                  <a:lnTo>
                    <a:pt x="14397" y="12068"/>
                  </a:lnTo>
                  <a:lnTo>
                    <a:pt x="15379" y="14634"/>
                  </a:lnTo>
                  <a:lnTo>
                    <a:pt x="16294" y="17251"/>
                  </a:lnTo>
                  <a:lnTo>
                    <a:pt x="17141" y="19919"/>
                  </a:lnTo>
                  <a:lnTo>
                    <a:pt x="17920" y="22638"/>
                  </a:lnTo>
                  <a:lnTo>
                    <a:pt x="18632" y="25407"/>
                  </a:lnTo>
                  <a:lnTo>
                    <a:pt x="9739" y="28371"/>
                  </a:lnTo>
                  <a:lnTo>
                    <a:pt x="9032" y="25521"/>
                  </a:lnTo>
                  <a:lnTo>
                    <a:pt x="8265" y="22731"/>
                  </a:lnTo>
                  <a:lnTo>
                    <a:pt x="7440" y="19999"/>
                  </a:lnTo>
                  <a:lnTo>
                    <a:pt x="6555" y="17327"/>
                  </a:lnTo>
                  <a:lnTo>
                    <a:pt x="5610" y="14715"/>
                  </a:lnTo>
                  <a:lnTo>
                    <a:pt x="4607" y="12161"/>
                  </a:lnTo>
                  <a:lnTo>
                    <a:pt x="3544" y="9667"/>
                  </a:lnTo>
                  <a:lnTo>
                    <a:pt x="2422" y="7232"/>
                  </a:lnTo>
                  <a:lnTo>
                    <a:pt x="1240" y="485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3403996" y="4334570"/>
              <a:ext cx="96548" cy="15244"/>
            </a:xfrm>
            <a:custGeom>
              <a:avLst/>
              <a:pathLst>
                <a:path w="96548" h="15244">
                  <a:moveTo>
                    <a:pt x="49121" y="0"/>
                  </a:moveTo>
                  <a:lnTo>
                    <a:pt x="49701" y="766"/>
                  </a:lnTo>
                  <a:lnTo>
                    <a:pt x="50255" y="1541"/>
                  </a:lnTo>
                  <a:lnTo>
                    <a:pt x="50785" y="2324"/>
                  </a:lnTo>
                  <a:lnTo>
                    <a:pt x="51289" y="3116"/>
                  </a:lnTo>
                  <a:lnTo>
                    <a:pt x="51767" y="3916"/>
                  </a:lnTo>
                  <a:lnTo>
                    <a:pt x="52220" y="4725"/>
                  </a:lnTo>
                  <a:lnTo>
                    <a:pt x="52648" y="5543"/>
                  </a:lnTo>
                  <a:lnTo>
                    <a:pt x="53050" y="6368"/>
                  </a:lnTo>
                  <a:lnTo>
                    <a:pt x="53427" y="7203"/>
                  </a:lnTo>
                  <a:lnTo>
                    <a:pt x="53779" y="8045"/>
                  </a:lnTo>
                  <a:lnTo>
                    <a:pt x="96548" y="8045"/>
                  </a:lnTo>
                  <a:lnTo>
                    <a:pt x="96548" y="15244"/>
                  </a:lnTo>
                  <a:lnTo>
                    <a:pt x="0" y="15244"/>
                  </a:lnTo>
                  <a:lnTo>
                    <a:pt x="0" y="8045"/>
                  </a:lnTo>
                  <a:lnTo>
                    <a:pt x="43616" y="8045"/>
                  </a:lnTo>
                  <a:lnTo>
                    <a:pt x="40228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3418817" y="4356166"/>
              <a:ext cx="66059" cy="22019"/>
            </a:xfrm>
            <a:custGeom>
              <a:avLst/>
              <a:pathLst>
                <a:path w="66059" h="22019">
                  <a:moveTo>
                    <a:pt x="0" y="0"/>
                  </a:moveTo>
                  <a:lnTo>
                    <a:pt x="66059" y="0"/>
                  </a:lnTo>
                  <a:lnTo>
                    <a:pt x="66059" y="22019"/>
                  </a:lnTo>
                  <a:lnTo>
                    <a:pt x="0" y="220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3427286" y="4363365"/>
              <a:ext cx="49121" cy="7622"/>
            </a:xfrm>
            <a:custGeom>
              <a:avLst/>
              <a:pathLst>
                <a:path w="49121" h="7622">
                  <a:moveTo>
                    <a:pt x="0" y="7622"/>
                  </a:moveTo>
                  <a:lnTo>
                    <a:pt x="49121" y="7622"/>
                  </a:lnTo>
                  <a:lnTo>
                    <a:pt x="491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3407383" y="4384115"/>
              <a:ext cx="89349" cy="49121"/>
            </a:xfrm>
            <a:custGeom>
              <a:avLst/>
              <a:pathLst>
                <a:path w="89349" h="49121">
                  <a:moveTo>
                    <a:pt x="89349" y="0"/>
                  </a:moveTo>
                  <a:lnTo>
                    <a:pt x="89349" y="39381"/>
                  </a:lnTo>
                  <a:lnTo>
                    <a:pt x="89317" y="40370"/>
                  </a:lnTo>
                  <a:lnTo>
                    <a:pt x="89222" y="41303"/>
                  </a:lnTo>
                  <a:lnTo>
                    <a:pt x="89063" y="42182"/>
                  </a:lnTo>
                  <a:lnTo>
                    <a:pt x="88841" y="43006"/>
                  </a:lnTo>
                  <a:lnTo>
                    <a:pt x="88555" y="43774"/>
                  </a:lnTo>
                  <a:lnTo>
                    <a:pt x="88206" y="44488"/>
                  </a:lnTo>
                  <a:lnTo>
                    <a:pt x="87793" y="45146"/>
                  </a:lnTo>
                  <a:lnTo>
                    <a:pt x="87316" y="45750"/>
                  </a:lnTo>
                  <a:lnTo>
                    <a:pt x="86776" y="46298"/>
                  </a:lnTo>
                  <a:lnTo>
                    <a:pt x="86173" y="46792"/>
                  </a:lnTo>
                  <a:lnTo>
                    <a:pt x="85502" y="47234"/>
                  </a:lnTo>
                  <a:lnTo>
                    <a:pt x="84759" y="47630"/>
                  </a:lnTo>
                  <a:lnTo>
                    <a:pt x="83944" y="47979"/>
                  </a:lnTo>
                  <a:lnTo>
                    <a:pt x="83056" y="48282"/>
                  </a:lnTo>
                  <a:lnTo>
                    <a:pt x="82097" y="48538"/>
                  </a:lnTo>
                  <a:lnTo>
                    <a:pt x="81066" y="48748"/>
                  </a:lnTo>
                  <a:lnTo>
                    <a:pt x="79963" y="48911"/>
                  </a:lnTo>
                  <a:lnTo>
                    <a:pt x="78788" y="49027"/>
                  </a:lnTo>
                  <a:lnTo>
                    <a:pt x="77541" y="49097"/>
                  </a:lnTo>
                  <a:lnTo>
                    <a:pt x="76222" y="49121"/>
                  </a:lnTo>
                  <a:lnTo>
                    <a:pt x="75273" y="49112"/>
                  </a:lnTo>
                  <a:lnTo>
                    <a:pt x="74291" y="49087"/>
                  </a:lnTo>
                  <a:lnTo>
                    <a:pt x="73275" y="49044"/>
                  </a:lnTo>
                  <a:lnTo>
                    <a:pt x="72224" y="48985"/>
                  </a:lnTo>
                  <a:lnTo>
                    <a:pt x="71140" y="48909"/>
                  </a:lnTo>
                  <a:lnTo>
                    <a:pt x="70022" y="48816"/>
                  </a:lnTo>
                  <a:lnTo>
                    <a:pt x="68871" y="48706"/>
                  </a:lnTo>
                  <a:lnTo>
                    <a:pt x="67685" y="48578"/>
                  </a:lnTo>
                  <a:lnTo>
                    <a:pt x="66465" y="48435"/>
                  </a:lnTo>
                  <a:lnTo>
                    <a:pt x="65212" y="48274"/>
                  </a:lnTo>
                  <a:lnTo>
                    <a:pt x="63518" y="40651"/>
                  </a:lnTo>
                  <a:lnTo>
                    <a:pt x="65089" y="40812"/>
                  </a:lnTo>
                  <a:lnTo>
                    <a:pt x="66584" y="40956"/>
                  </a:lnTo>
                  <a:lnTo>
                    <a:pt x="68002" y="41083"/>
                  </a:lnTo>
                  <a:lnTo>
                    <a:pt x="69345" y="41193"/>
                  </a:lnTo>
                  <a:lnTo>
                    <a:pt x="70611" y="41287"/>
                  </a:lnTo>
                  <a:lnTo>
                    <a:pt x="71801" y="41363"/>
                  </a:lnTo>
                  <a:lnTo>
                    <a:pt x="72915" y="41422"/>
                  </a:lnTo>
                  <a:lnTo>
                    <a:pt x="73952" y="41464"/>
                  </a:lnTo>
                  <a:lnTo>
                    <a:pt x="74913" y="41490"/>
                  </a:lnTo>
                  <a:lnTo>
                    <a:pt x="75798" y="41498"/>
                  </a:lnTo>
                  <a:lnTo>
                    <a:pt x="76764" y="41460"/>
                  </a:lnTo>
                  <a:lnTo>
                    <a:pt x="77628" y="41346"/>
                  </a:lnTo>
                  <a:lnTo>
                    <a:pt x="78390" y="41155"/>
                  </a:lnTo>
                  <a:lnTo>
                    <a:pt x="79050" y="40889"/>
                  </a:lnTo>
                  <a:lnTo>
                    <a:pt x="79609" y="40546"/>
                  </a:lnTo>
                  <a:lnTo>
                    <a:pt x="80067" y="40126"/>
                  </a:lnTo>
                  <a:lnTo>
                    <a:pt x="80422" y="39631"/>
                  </a:lnTo>
                  <a:lnTo>
                    <a:pt x="80677" y="39059"/>
                  </a:lnTo>
                  <a:lnTo>
                    <a:pt x="80829" y="38411"/>
                  </a:lnTo>
                  <a:lnTo>
                    <a:pt x="80880" y="37687"/>
                  </a:lnTo>
                  <a:lnTo>
                    <a:pt x="80880" y="7198"/>
                  </a:lnTo>
                  <a:lnTo>
                    <a:pt x="8469" y="7198"/>
                  </a:lnTo>
                  <a:lnTo>
                    <a:pt x="8469" y="49121"/>
                  </a:lnTo>
                  <a:lnTo>
                    <a:pt x="0" y="49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428133" y="4397665"/>
              <a:ext cx="47427" cy="22866"/>
            </a:xfrm>
            <a:custGeom>
              <a:avLst/>
              <a:pathLst>
                <a:path w="47427" h="22866">
                  <a:moveTo>
                    <a:pt x="0" y="0"/>
                  </a:moveTo>
                  <a:lnTo>
                    <a:pt x="47427" y="0"/>
                  </a:lnTo>
                  <a:lnTo>
                    <a:pt x="47427" y="22866"/>
                  </a:lnTo>
                  <a:lnTo>
                    <a:pt x="0" y="228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436178" y="4404440"/>
              <a:ext cx="31335" cy="8892"/>
            </a:xfrm>
            <a:custGeom>
              <a:avLst/>
              <a:pathLst>
                <a:path w="31335" h="8892">
                  <a:moveTo>
                    <a:pt x="0" y="8892"/>
                  </a:moveTo>
                  <a:lnTo>
                    <a:pt x="31335" y="8892"/>
                  </a:lnTo>
                  <a:lnTo>
                    <a:pt x="31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3511977" y="4334993"/>
              <a:ext cx="62248" cy="54625"/>
            </a:xfrm>
            <a:custGeom>
              <a:avLst/>
              <a:pathLst>
                <a:path w="62248" h="54625">
                  <a:moveTo>
                    <a:pt x="3387" y="11856"/>
                  </a:moveTo>
                  <a:lnTo>
                    <a:pt x="30065" y="11856"/>
                  </a:lnTo>
                  <a:lnTo>
                    <a:pt x="29718" y="10848"/>
                  </a:lnTo>
                  <a:lnTo>
                    <a:pt x="29354" y="9858"/>
                  </a:lnTo>
                  <a:lnTo>
                    <a:pt x="28972" y="8884"/>
                  </a:lnTo>
                  <a:lnTo>
                    <a:pt x="28574" y="7927"/>
                  </a:lnTo>
                  <a:lnTo>
                    <a:pt x="28159" y="6987"/>
                  </a:lnTo>
                  <a:lnTo>
                    <a:pt x="27727" y="6063"/>
                  </a:lnTo>
                  <a:lnTo>
                    <a:pt x="27279" y="5157"/>
                  </a:lnTo>
                  <a:lnTo>
                    <a:pt x="26813" y="4268"/>
                  </a:lnTo>
                  <a:lnTo>
                    <a:pt x="26330" y="3396"/>
                  </a:lnTo>
                  <a:lnTo>
                    <a:pt x="25830" y="2540"/>
                  </a:lnTo>
                  <a:lnTo>
                    <a:pt x="34300" y="0"/>
                  </a:lnTo>
                  <a:lnTo>
                    <a:pt x="34880" y="1109"/>
                  </a:lnTo>
                  <a:lnTo>
                    <a:pt x="35434" y="2235"/>
                  </a:lnTo>
                  <a:lnTo>
                    <a:pt x="35964" y="3379"/>
                  </a:lnTo>
                  <a:lnTo>
                    <a:pt x="36468" y="4539"/>
                  </a:lnTo>
                  <a:lnTo>
                    <a:pt x="36946" y="5716"/>
                  </a:lnTo>
                  <a:lnTo>
                    <a:pt x="37399" y="6910"/>
                  </a:lnTo>
                  <a:lnTo>
                    <a:pt x="37827" y="8121"/>
                  </a:lnTo>
                  <a:lnTo>
                    <a:pt x="38229" y="9349"/>
                  </a:lnTo>
                  <a:lnTo>
                    <a:pt x="38606" y="10594"/>
                  </a:lnTo>
                  <a:lnTo>
                    <a:pt x="38958" y="11856"/>
                  </a:lnTo>
                  <a:lnTo>
                    <a:pt x="62248" y="11856"/>
                  </a:lnTo>
                  <a:lnTo>
                    <a:pt x="62248" y="19902"/>
                  </a:lnTo>
                  <a:lnTo>
                    <a:pt x="53779" y="19902"/>
                  </a:lnTo>
                  <a:lnTo>
                    <a:pt x="53148" y="21659"/>
                  </a:lnTo>
                  <a:lnTo>
                    <a:pt x="52440" y="23374"/>
                  </a:lnTo>
                  <a:lnTo>
                    <a:pt x="51657" y="25047"/>
                  </a:lnTo>
                  <a:lnTo>
                    <a:pt x="50797" y="26677"/>
                  </a:lnTo>
                  <a:lnTo>
                    <a:pt x="49862" y="28265"/>
                  </a:lnTo>
                  <a:lnTo>
                    <a:pt x="48850" y="29811"/>
                  </a:lnTo>
                  <a:lnTo>
                    <a:pt x="47761" y="31314"/>
                  </a:lnTo>
                  <a:lnTo>
                    <a:pt x="46597" y="32775"/>
                  </a:lnTo>
                  <a:lnTo>
                    <a:pt x="45356" y="34194"/>
                  </a:lnTo>
                  <a:lnTo>
                    <a:pt x="44039" y="35570"/>
                  </a:lnTo>
                  <a:lnTo>
                    <a:pt x="45974" y="36506"/>
                  </a:lnTo>
                  <a:lnTo>
                    <a:pt x="47884" y="37450"/>
                  </a:lnTo>
                  <a:lnTo>
                    <a:pt x="49768" y="38403"/>
                  </a:lnTo>
                  <a:lnTo>
                    <a:pt x="51627" y="39364"/>
                  </a:lnTo>
                  <a:lnTo>
                    <a:pt x="53461" y="40334"/>
                  </a:lnTo>
                  <a:lnTo>
                    <a:pt x="55269" y="41312"/>
                  </a:lnTo>
                  <a:lnTo>
                    <a:pt x="57052" y="42299"/>
                  </a:lnTo>
                  <a:lnTo>
                    <a:pt x="58809" y="43294"/>
                  </a:lnTo>
                  <a:lnTo>
                    <a:pt x="60541" y="44297"/>
                  </a:lnTo>
                  <a:lnTo>
                    <a:pt x="62248" y="45309"/>
                  </a:lnTo>
                  <a:lnTo>
                    <a:pt x="57166" y="52932"/>
                  </a:lnTo>
                  <a:lnTo>
                    <a:pt x="55286" y="51674"/>
                  </a:lnTo>
                  <a:lnTo>
                    <a:pt x="53372" y="50442"/>
                  </a:lnTo>
                  <a:lnTo>
                    <a:pt x="51424" y="49235"/>
                  </a:lnTo>
                  <a:lnTo>
                    <a:pt x="49442" y="48053"/>
                  </a:lnTo>
                  <a:lnTo>
                    <a:pt x="47427" y="46897"/>
                  </a:lnTo>
                  <a:lnTo>
                    <a:pt x="45377" y="45767"/>
                  </a:lnTo>
                  <a:lnTo>
                    <a:pt x="43294" y="44662"/>
                  </a:lnTo>
                  <a:lnTo>
                    <a:pt x="41176" y="43582"/>
                  </a:lnTo>
                  <a:lnTo>
                    <a:pt x="39025" y="42527"/>
                  </a:lnTo>
                  <a:lnTo>
                    <a:pt x="36840" y="41498"/>
                  </a:lnTo>
                  <a:lnTo>
                    <a:pt x="34223" y="43078"/>
                  </a:lnTo>
                  <a:lnTo>
                    <a:pt x="31454" y="44598"/>
                  </a:lnTo>
                  <a:lnTo>
                    <a:pt x="28532" y="46059"/>
                  </a:lnTo>
                  <a:lnTo>
                    <a:pt x="25458" y="47461"/>
                  </a:lnTo>
                  <a:lnTo>
                    <a:pt x="22231" y="48803"/>
                  </a:lnTo>
                  <a:lnTo>
                    <a:pt x="18852" y="50086"/>
                  </a:lnTo>
                  <a:lnTo>
                    <a:pt x="15320" y="51310"/>
                  </a:lnTo>
                  <a:lnTo>
                    <a:pt x="11636" y="52474"/>
                  </a:lnTo>
                  <a:lnTo>
                    <a:pt x="7800" y="53580"/>
                  </a:lnTo>
                  <a:lnTo>
                    <a:pt x="3811" y="54625"/>
                  </a:lnTo>
                  <a:lnTo>
                    <a:pt x="0" y="47003"/>
                  </a:lnTo>
                  <a:lnTo>
                    <a:pt x="3243" y="46144"/>
                  </a:lnTo>
                  <a:lnTo>
                    <a:pt x="6368" y="45259"/>
                  </a:lnTo>
                  <a:lnTo>
                    <a:pt x="9375" y="44348"/>
                  </a:lnTo>
                  <a:lnTo>
                    <a:pt x="12263" y="43412"/>
                  </a:lnTo>
                  <a:lnTo>
                    <a:pt x="15032" y="42451"/>
                  </a:lnTo>
                  <a:lnTo>
                    <a:pt x="17683" y="41464"/>
                  </a:lnTo>
                  <a:lnTo>
                    <a:pt x="20215" y="40452"/>
                  </a:lnTo>
                  <a:lnTo>
                    <a:pt x="22629" y="39415"/>
                  </a:lnTo>
                  <a:lnTo>
                    <a:pt x="24924" y="38352"/>
                  </a:lnTo>
                  <a:lnTo>
                    <a:pt x="27101" y="37264"/>
                  </a:lnTo>
                  <a:lnTo>
                    <a:pt x="25568" y="36671"/>
                  </a:lnTo>
                  <a:lnTo>
                    <a:pt x="24018" y="36078"/>
                  </a:lnTo>
                  <a:lnTo>
                    <a:pt x="22451" y="35485"/>
                  </a:lnTo>
                  <a:lnTo>
                    <a:pt x="20867" y="34892"/>
                  </a:lnTo>
                  <a:lnTo>
                    <a:pt x="19267" y="34300"/>
                  </a:lnTo>
                  <a:lnTo>
                    <a:pt x="17649" y="33707"/>
                  </a:lnTo>
                  <a:lnTo>
                    <a:pt x="16015" y="33114"/>
                  </a:lnTo>
                  <a:lnTo>
                    <a:pt x="14363" y="32521"/>
                  </a:lnTo>
                  <a:lnTo>
                    <a:pt x="12695" y="31928"/>
                  </a:lnTo>
                  <a:lnTo>
                    <a:pt x="11009" y="31335"/>
                  </a:lnTo>
                  <a:lnTo>
                    <a:pt x="14397" y="24137"/>
                  </a:lnTo>
                  <a:lnTo>
                    <a:pt x="16667" y="24823"/>
                  </a:lnTo>
                  <a:lnTo>
                    <a:pt x="18903" y="25525"/>
                  </a:lnTo>
                  <a:lnTo>
                    <a:pt x="21105" y="26245"/>
                  </a:lnTo>
                  <a:lnTo>
                    <a:pt x="23273" y="26982"/>
                  </a:lnTo>
                  <a:lnTo>
                    <a:pt x="25407" y="27736"/>
                  </a:lnTo>
                  <a:lnTo>
                    <a:pt x="27507" y="28507"/>
                  </a:lnTo>
                  <a:lnTo>
                    <a:pt x="29574" y="29294"/>
                  </a:lnTo>
                  <a:lnTo>
                    <a:pt x="31606" y="30099"/>
                  </a:lnTo>
                  <a:lnTo>
                    <a:pt x="33605" y="30920"/>
                  </a:lnTo>
                  <a:lnTo>
                    <a:pt x="35570" y="31759"/>
                  </a:lnTo>
                  <a:lnTo>
                    <a:pt x="36806" y="30726"/>
                  </a:lnTo>
                  <a:lnTo>
                    <a:pt x="37975" y="29658"/>
                  </a:lnTo>
                  <a:lnTo>
                    <a:pt x="39076" y="28557"/>
                  </a:lnTo>
                  <a:lnTo>
                    <a:pt x="40109" y="27423"/>
                  </a:lnTo>
                  <a:lnTo>
                    <a:pt x="41075" y="26254"/>
                  </a:lnTo>
                  <a:lnTo>
                    <a:pt x="41973" y="25051"/>
                  </a:lnTo>
                  <a:lnTo>
                    <a:pt x="42803" y="23815"/>
                  </a:lnTo>
                  <a:lnTo>
                    <a:pt x="43565" y="22544"/>
                  </a:lnTo>
                  <a:lnTo>
                    <a:pt x="44259" y="21240"/>
                  </a:lnTo>
                  <a:lnTo>
                    <a:pt x="44886" y="19902"/>
                  </a:lnTo>
                  <a:lnTo>
                    <a:pt x="3387" y="199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3554323" y="4387926"/>
              <a:ext cx="8469" cy="45309"/>
            </a:xfrm>
            <a:custGeom>
              <a:avLst/>
              <a:pathLst>
                <a:path w="8469" h="45309">
                  <a:moveTo>
                    <a:pt x="0" y="0"/>
                  </a:moveTo>
                  <a:lnTo>
                    <a:pt x="8469" y="0"/>
                  </a:lnTo>
                  <a:lnTo>
                    <a:pt x="8469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3514941" y="4388773"/>
              <a:ext cx="22866" cy="44462"/>
            </a:xfrm>
            <a:custGeom>
              <a:avLst/>
              <a:pathLst>
                <a:path w="22866" h="44462">
                  <a:moveTo>
                    <a:pt x="14397" y="0"/>
                  </a:moveTo>
                  <a:lnTo>
                    <a:pt x="22866" y="0"/>
                  </a:lnTo>
                  <a:lnTo>
                    <a:pt x="22832" y="3870"/>
                  </a:lnTo>
                  <a:lnTo>
                    <a:pt x="22731" y="7520"/>
                  </a:lnTo>
                  <a:lnTo>
                    <a:pt x="22561" y="10950"/>
                  </a:lnTo>
                  <a:lnTo>
                    <a:pt x="22324" y="14160"/>
                  </a:lnTo>
                  <a:lnTo>
                    <a:pt x="22019" y="17150"/>
                  </a:lnTo>
                  <a:lnTo>
                    <a:pt x="21647" y="19919"/>
                  </a:lnTo>
                  <a:lnTo>
                    <a:pt x="21206" y="22468"/>
                  </a:lnTo>
                  <a:lnTo>
                    <a:pt x="20698" y="24797"/>
                  </a:lnTo>
                  <a:lnTo>
                    <a:pt x="20122" y="26906"/>
                  </a:lnTo>
                  <a:lnTo>
                    <a:pt x="19479" y="28795"/>
                  </a:lnTo>
                  <a:lnTo>
                    <a:pt x="18733" y="30552"/>
                  </a:lnTo>
                  <a:lnTo>
                    <a:pt x="17852" y="32267"/>
                  </a:lnTo>
                  <a:lnTo>
                    <a:pt x="16836" y="33940"/>
                  </a:lnTo>
                  <a:lnTo>
                    <a:pt x="15684" y="35570"/>
                  </a:lnTo>
                  <a:lnTo>
                    <a:pt x="14397" y="37158"/>
                  </a:lnTo>
                  <a:lnTo>
                    <a:pt x="12974" y="38703"/>
                  </a:lnTo>
                  <a:lnTo>
                    <a:pt x="11416" y="40207"/>
                  </a:lnTo>
                  <a:lnTo>
                    <a:pt x="9722" y="41668"/>
                  </a:lnTo>
                  <a:lnTo>
                    <a:pt x="7893" y="43086"/>
                  </a:lnTo>
                  <a:lnTo>
                    <a:pt x="5928" y="44462"/>
                  </a:lnTo>
                  <a:lnTo>
                    <a:pt x="0" y="37687"/>
                  </a:lnTo>
                  <a:lnTo>
                    <a:pt x="1560" y="36650"/>
                  </a:lnTo>
                  <a:lnTo>
                    <a:pt x="3023" y="35570"/>
                  </a:lnTo>
                  <a:lnTo>
                    <a:pt x="4389" y="34448"/>
                  </a:lnTo>
                  <a:lnTo>
                    <a:pt x="5657" y="33283"/>
                  </a:lnTo>
                  <a:lnTo>
                    <a:pt x="6828" y="32076"/>
                  </a:lnTo>
                  <a:lnTo>
                    <a:pt x="7901" y="30827"/>
                  </a:lnTo>
                  <a:lnTo>
                    <a:pt x="8877" y="29536"/>
                  </a:lnTo>
                  <a:lnTo>
                    <a:pt x="9756" y="28202"/>
                  </a:lnTo>
                  <a:lnTo>
                    <a:pt x="10537" y="26826"/>
                  </a:lnTo>
                  <a:lnTo>
                    <a:pt x="11221" y="25407"/>
                  </a:lnTo>
                  <a:lnTo>
                    <a:pt x="11825" y="23857"/>
                  </a:lnTo>
                  <a:lnTo>
                    <a:pt x="12364" y="22087"/>
                  </a:lnTo>
                  <a:lnTo>
                    <a:pt x="12841" y="20097"/>
                  </a:lnTo>
                  <a:lnTo>
                    <a:pt x="13254" y="17886"/>
                  </a:lnTo>
                  <a:lnTo>
                    <a:pt x="13603" y="15456"/>
                  </a:lnTo>
                  <a:lnTo>
                    <a:pt x="13889" y="12805"/>
                  </a:lnTo>
                  <a:lnTo>
                    <a:pt x="14111" y="9934"/>
                  </a:lnTo>
                  <a:lnTo>
                    <a:pt x="14270" y="6843"/>
                  </a:lnTo>
                  <a:lnTo>
                    <a:pt x="14365" y="35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579730" y="4335840"/>
              <a:ext cx="26254" cy="96971"/>
            </a:xfrm>
            <a:custGeom>
              <a:avLst/>
              <a:pathLst>
                <a:path w="26254" h="96971">
                  <a:moveTo>
                    <a:pt x="17785" y="0"/>
                  </a:moveTo>
                  <a:lnTo>
                    <a:pt x="26254" y="0"/>
                  </a:lnTo>
                  <a:lnTo>
                    <a:pt x="26254" y="85961"/>
                  </a:lnTo>
                  <a:lnTo>
                    <a:pt x="26231" y="87191"/>
                  </a:lnTo>
                  <a:lnTo>
                    <a:pt x="26161" y="88341"/>
                  </a:lnTo>
                  <a:lnTo>
                    <a:pt x="26044" y="89410"/>
                  </a:lnTo>
                  <a:lnTo>
                    <a:pt x="25881" y="90399"/>
                  </a:lnTo>
                  <a:lnTo>
                    <a:pt x="25672" y="91307"/>
                  </a:lnTo>
                  <a:lnTo>
                    <a:pt x="25415" y="92135"/>
                  </a:lnTo>
                  <a:lnTo>
                    <a:pt x="25113" y="92883"/>
                  </a:lnTo>
                  <a:lnTo>
                    <a:pt x="24763" y="93550"/>
                  </a:lnTo>
                  <a:lnTo>
                    <a:pt x="24367" y="94136"/>
                  </a:lnTo>
                  <a:lnTo>
                    <a:pt x="23925" y="94642"/>
                  </a:lnTo>
                  <a:lnTo>
                    <a:pt x="23427" y="95085"/>
                  </a:lnTo>
                  <a:lnTo>
                    <a:pt x="22866" y="95481"/>
                  </a:lnTo>
                  <a:lnTo>
                    <a:pt x="22242" y="95830"/>
                  </a:lnTo>
                  <a:lnTo>
                    <a:pt x="21553" y="96133"/>
                  </a:lnTo>
                  <a:lnTo>
                    <a:pt x="20802" y="96389"/>
                  </a:lnTo>
                  <a:lnTo>
                    <a:pt x="19987" y="96599"/>
                  </a:lnTo>
                  <a:lnTo>
                    <a:pt x="19108" y="96762"/>
                  </a:lnTo>
                  <a:lnTo>
                    <a:pt x="18166" y="96878"/>
                  </a:lnTo>
                  <a:lnTo>
                    <a:pt x="17160" y="96948"/>
                  </a:lnTo>
                  <a:lnTo>
                    <a:pt x="16091" y="96971"/>
                  </a:lnTo>
                  <a:lnTo>
                    <a:pt x="14575" y="96954"/>
                  </a:lnTo>
                  <a:lnTo>
                    <a:pt x="13076" y="96903"/>
                  </a:lnTo>
                  <a:lnTo>
                    <a:pt x="11594" y="96819"/>
                  </a:lnTo>
                  <a:lnTo>
                    <a:pt x="10129" y="96700"/>
                  </a:lnTo>
                  <a:lnTo>
                    <a:pt x="8680" y="96548"/>
                  </a:lnTo>
                  <a:lnTo>
                    <a:pt x="7249" y="96361"/>
                  </a:lnTo>
                  <a:lnTo>
                    <a:pt x="5835" y="96141"/>
                  </a:lnTo>
                  <a:lnTo>
                    <a:pt x="4437" y="95887"/>
                  </a:lnTo>
                  <a:lnTo>
                    <a:pt x="3057" y="95599"/>
                  </a:lnTo>
                  <a:lnTo>
                    <a:pt x="1693" y="95277"/>
                  </a:lnTo>
                  <a:lnTo>
                    <a:pt x="0" y="86808"/>
                  </a:lnTo>
                  <a:lnTo>
                    <a:pt x="1520" y="87210"/>
                  </a:lnTo>
                  <a:lnTo>
                    <a:pt x="3031" y="87570"/>
                  </a:lnTo>
                  <a:lnTo>
                    <a:pt x="4535" y="87888"/>
                  </a:lnTo>
                  <a:lnTo>
                    <a:pt x="6030" y="88163"/>
                  </a:lnTo>
                  <a:lnTo>
                    <a:pt x="7516" y="88396"/>
                  </a:lnTo>
                  <a:lnTo>
                    <a:pt x="8994" y="88587"/>
                  </a:lnTo>
                  <a:lnTo>
                    <a:pt x="10463" y="88735"/>
                  </a:lnTo>
                  <a:lnTo>
                    <a:pt x="11924" y="88841"/>
                  </a:lnTo>
                  <a:lnTo>
                    <a:pt x="13377" y="88904"/>
                  </a:lnTo>
                  <a:lnTo>
                    <a:pt x="14820" y="88925"/>
                  </a:lnTo>
                  <a:lnTo>
                    <a:pt x="15384" y="88875"/>
                  </a:lnTo>
                  <a:lnTo>
                    <a:pt x="15888" y="88722"/>
                  </a:lnTo>
                  <a:lnTo>
                    <a:pt x="16332" y="88468"/>
                  </a:lnTo>
                  <a:lnTo>
                    <a:pt x="16718" y="88112"/>
                  </a:lnTo>
                  <a:lnTo>
                    <a:pt x="17044" y="87655"/>
                  </a:lnTo>
                  <a:lnTo>
                    <a:pt x="17310" y="87096"/>
                  </a:lnTo>
                  <a:lnTo>
                    <a:pt x="17518" y="86436"/>
                  </a:lnTo>
                  <a:lnTo>
                    <a:pt x="17666" y="85673"/>
                  </a:lnTo>
                  <a:lnTo>
                    <a:pt x="17755" y="84809"/>
                  </a:lnTo>
                  <a:lnTo>
                    <a:pt x="17785" y="838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578884" y="4346850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633086" y="4337534"/>
              <a:ext cx="71140" cy="28371"/>
            </a:xfrm>
            <a:custGeom>
              <a:avLst/>
              <a:pathLst>
                <a:path w="71140" h="28371">
                  <a:moveTo>
                    <a:pt x="0" y="0"/>
                  </a:moveTo>
                  <a:lnTo>
                    <a:pt x="71140" y="0"/>
                  </a:lnTo>
                  <a:lnTo>
                    <a:pt x="71140" y="28371"/>
                  </a:lnTo>
                  <a:lnTo>
                    <a:pt x="0" y="283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641555" y="4343886"/>
              <a:ext cx="54202" cy="4658"/>
            </a:xfrm>
            <a:custGeom>
              <a:avLst/>
              <a:pathLst>
                <a:path w="54202" h="4658">
                  <a:moveTo>
                    <a:pt x="0" y="4658"/>
                  </a:moveTo>
                  <a:lnTo>
                    <a:pt x="54202" y="4658"/>
                  </a:lnTo>
                  <a:lnTo>
                    <a:pt x="54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641555" y="4354473"/>
              <a:ext cx="54202" cy="4658"/>
            </a:xfrm>
            <a:custGeom>
              <a:avLst/>
              <a:pathLst>
                <a:path w="54202" h="4658">
                  <a:moveTo>
                    <a:pt x="0" y="4658"/>
                  </a:moveTo>
                  <a:lnTo>
                    <a:pt x="54202" y="4658"/>
                  </a:lnTo>
                  <a:lnTo>
                    <a:pt x="54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3622076" y="4370140"/>
              <a:ext cx="93584" cy="6351"/>
            </a:xfrm>
            <a:custGeom>
              <a:avLst/>
              <a:pathLst>
                <a:path w="93584" h="6351">
                  <a:moveTo>
                    <a:pt x="0" y="0"/>
                  </a:moveTo>
                  <a:lnTo>
                    <a:pt x="93584" y="0"/>
                  </a:lnTo>
                  <a:lnTo>
                    <a:pt x="93584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3619959" y="4380727"/>
              <a:ext cx="97818" cy="49967"/>
            </a:xfrm>
            <a:custGeom>
              <a:avLst/>
              <a:pathLst>
                <a:path w="97818" h="49967">
                  <a:moveTo>
                    <a:pt x="12703" y="0"/>
                  </a:moveTo>
                  <a:lnTo>
                    <a:pt x="85114" y="0"/>
                  </a:lnTo>
                  <a:lnTo>
                    <a:pt x="85114" y="27948"/>
                  </a:lnTo>
                  <a:lnTo>
                    <a:pt x="53355" y="27948"/>
                  </a:lnTo>
                  <a:lnTo>
                    <a:pt x="53355" y="32182"/>
                  </a:lnTo>
                  <a:lnTo>
                    <a:pt x="88925" y="32182"/>
                  </a:lnTo>
                  <a:lnTo>
                    <a:pt x="88925" y="38534"/>
                  </a:lnTo>
                  <a:lnTo>
                    <a:pt x="53355" y="38534"/>
                  </a:lnTo>
                  <a:lnTo>
                    <a:pt x="53355" y="42769"/>
                  </a:lnTo>
                  <a:lnTo>
                    <a:pt x="97818" y="42769"/>
                  </a:lnTo>
                  <a:lnTo>
                    <a:pt x="97818" y="49967"/>
                  </a:lnTo>
                  <a:lnTo>
                    <a:pt x="0" y="49967"/>
                  </a:lnTo>
                  <a:lnTo>
                    <a:pt x="0" y="42769"/>
                  </a:lnTo>
                  <a:lnTo>
                    <a:pt x="44462" y="42769"/>
                  </a:lnTo>
                  <a:lnTo>
                    <a:pt x="44462" y="38534"/>
                  </a:lnTo>
                  <a:lnTo>
                    <a:pt x="9316" y="38534"/>
                  </a:lnTo>
                  <a:lnTo>
                    <a:pt x="9316" y="32182"/>
                  </a:lnTo>
                  <a:lnTo>
                    <a:pt x="44462" y="32182"/>
                  </a:lnTo>
                  <a:lnTo>
                    <a:pt x="44462" y="27948"/>
                  </a:lnTo>
                  <a:lnTo>
                    <a:pt x="12703" y="279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3641132" y="4387502"/>
              <a:ext cx="23290" cy="4658"/>
            </a:xfrm>
            <a:custGeom>
              <a:avLst/>
              <a:pathLst>
                <a:path w="23290" h="4658">
                  <a:moveTo>
                    <a:pt x="0" y="4658"/>
                  </a:moveTo>
                  <a:lnTo>
                    <a:pt x="23290" y="4658"/>
                  </a:lnTo>
                  <a:lnTo>
                    <a:pt x="232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3673314" y="4387502"/>
              <a:ext cx="23290" cy="4658"/>
            </a:xfrm>
            <a:custGeom>
              <a:avLst/>
              <a:pathLst>
                <a:path w="23290" h="4658">
                  <a:moveTo>
                    <a:pt x="0" y="0"/>
                  </a:moveTo>
                  <a:lnTo>
                    <a:pt x="0" y="4658"/>
                  </a:lnTo>
                  <a:lnTo>
                    <a:pt x="23290" y="4658"/>
                  </a:lnTo>
                  <a:lnTo>
                    <a:pt x="2329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3641132" y="4397665"/>
              <a:ext cx="23290" cy="4234"/>
            </a:xfrm>
            <a:custGeom>
              <a:avLst/>
              <a:pathLst>
                <a:path w="23290" h="4234">
                  <a:moveTo>
                    <a:pt x="0" y="4234"/>
                  </a:moveTo>
                  <a:lnTo>
                    <a:pt x="23290" y="4234"/>
                  </a:lnTo>
                  <a:lnTo>
                    <a:pt x="232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3673314" y="4397665"/>
              <a:ext cx="23290" cy="4234"/>
            </a:xfrm>
            <a:custGeom>
              <a:avLst/>
              <a:pathLst>
                <a:path w="23290" h="4234">
                  <a:moveTo>
                    <a:pt x="0" y="0"/>
                  </a:moveTo>
                  <a:lnTo>
                    <a:pt x="0" y="4234"/>
                  </a:lnTo>
                  <a:lnTo>
                    <a:pt x="23290" y="4234"/>
                  </a:lnTo>
                  <a:lnTo>
                    <a:pt x="2329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3768592" y="4335840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3782566" y="4377763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3732175" y="4335417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3739797" y="4357437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3739797" y="4390043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3868952" y="4338381"/>
              <a:ext cx="65212" cy="52508"/>
            </a:xfrm>
            <a:custGeom>
              <a:avLst/>
              <a:pathLst>
                <a:path w="65212" h="52508">
                  <a:moveTo>
                    <a:pt x="1693" y="0"/>
                  </a:moveTo>
                  <a:lnTo>
                    <a:pt x="62248" y="0"/>
                  </a:lnTo>
                  <a:lnTo>
                    <a:pt x="62248" y="7622"/>
                  </a:lnTo>
                  <a:lnTo>
                    <a:pt x="53779" y="7622"/>
                  </a:lnTo>
                  <a:lnTo>
                    <a:pt x="53779" y="38534"/>
                  </a:lnTo>
                  <a:lnTo>
                    <a:pt x="64788" y="37687"/>
                  </a:lnTo>
                  <a:lnTo>
                    <a:pt x="65212" y="44886"/>
                  </a:lnTo>
                  <a:lnTo>
                    <a:pt x="53779" y="45733"/>
                  </a:lnTo>
                  <a:lnTo>
                    <a:pt x="53779" y="52508"/>
                  </a:lnTo>
                  <a:lnTo>
                    <a:pt x="45733" y="52508"/>
                  </a:lnTo>
                  <a:lnTo>
                    <a:pt x="45733" y="46156"/>
                  </a:lnTo>
                  <a:lnTo>
                    <a:pt x="1270" y="49121"/>
                  </a:lnTo>
                  <a:lnTo>
                    <a:pt x="0" y="41922"/>
                  </a:lnTo>
                  <a:lnTo>
                    <a:pt x="9316" y="41498"/>
                  </a:lnTo>
                  <a:lnTo>
                    <a:pt x="9316" y="7622"/>
                  </a:lnTo>
                  <a:lnTo>
                    <a:pt x="1693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3886313" y="4346003"/>
              <a:ext cx="28371" cy="5928"/>
            </a:xfrm>
            <a:custGeom>
              <a:avLst/>
              <a:pathLst>
                <a:path w="28371" h="5928">
                  <a:moveTo>
                    <a:pt x="0" y="5928"/>
                  </a:moveTo>
                  <a:lnTo>
                    <a:pt x="28371" y="5928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3886313" y="4358707"/>
              <a:ext cx="28371" cy="6351"/>
            </a:xfrm>
            <a:custGeom>
              <a:avLst/>
              <a:pathLst>
                <a:path w="28371" h="6351">
                  <a:moveTo>
                    <a:pt x="0" y="6351"/>
                  </a:moveTo>
                  <a:lnTo>
                    <a:pt x="28371" y="6351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886313" y="4371834"/>
              <a:ext cx="28371" cy="7622"/>
            </a:xfrm>
            <a:custGeom>
              <a:avLst/>
              <a:pathLst>
                <a:path w="28371" h="7622">
                  <a:moveTo>
                    <a:pt x="0" y="7622"/>
                  </a:moveTo>
                  <a:lnTo>
                    <a:pt x="28371" y="5504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3864717" y="4392584"/>
              <a:ext cx="33029" cy="40228"/>
            </a:xfrm>
            <a:custGeom>
              <a:avLst/>
              <a:pathLst>
                <a:path w="33029" h="40228">
                  <a:moveTo>
                    <a:pt x="11009" y="9739"/>
                  </a:moveTo>
                  <a:lnTo>
                    <a:pt x="11937" y="10336"/>
                  </a:lnTo>
                  <a:lnTo>
                    <a:pt x="12856" y="10942"/>
                  </a:lnTo>
                  <a:lnTo>
                    <a:pt x="13766" y="11556"/>
                  </a:lnTo>
                  <a:lnTo>
                    <a:pt x="14668" y="12178"/>
                  </a:lnTo>
                  <a:lnTo>
                    <a:pt x="15562" y="12809"/>
                  </a:lnTo>
                  <a:lnTo>
                    <a:pt x="16447" y="13448"/>
                  </a:lnTo>
                  <a:lnTo>
                    <a:pt x="17323" y="14096"/>
                  </a:lnTo>
                  <a:lnTo>
                    <a:pt x="18191" y="14753"/>
                  </a:lnTo>
                  <a:lnTo>
                    <a:pt x="19051" y="15418"/>
                  </a:lnTo>
                  <a:lnTo>
                    <a:pt x="19902" y="16091"/>
                  </a:lnTo>
                  <a:lnTo>
                    <a:pt x="20321" y="15240"/>
                  </a:lnTo>
                  <a:lnTo>
                    <a:pt x="20732" y="14380"/>
                  </a:lnTo>
                  <a:lnTo>
                    <a:pt x="21134" y="13512"/>
                  </a:lnTo>
                  <a:lnTo>
                    <a:pt x="21528" y="12635"/>
                  </a:lnTo>
                  <a:lnTo>
                    <a:pt x="21913" y="11750"/>
                  </a:lnTo>
                  <a:lnTo>
                    <a:pt x="22290" y="10857"/>
                  </a:lnTo>
                  <a:lnTo>
                    <a:pt x="22659" y="9955"/>
                  </a:lnTo>
                  <a:lnTo>
                    <a:pt x="23019" y="9045"/>
                  </a:lnTo>
                  <a:lnTo>
                    <a:pt x="23370" y="8126"/>
                  </a:lnTo>
                  <a:lnTo>
                    <a:pt x="23713" y="7198"/>
                  </a:lnTo>
                  <a:lnTo>
                    <a:pt x="4658" y="7198"/>
                  </a:lnTo>
                  <a:lnTo>
                    <a:pt x="4658" y="0"/>
                  </a:lnTo>
                  <a:lnTo>
                    <a:pt x="32606" y="0"/>
                  </a:lnTo>
                  <a:lnTo>
                    <a:pt x="32606" y="5504"/>
                  </a:lnTo>
                  <a:lnTo>
                    <a:pt x="32585" y="5723"/>
                  </a:lnTo>
                  <a:lnTo>
                    <a:pt x="32521" y="6038"/>
                  </a:lnTo>
                  <a:lnTo>
                    <a:pt x="32415" y="6451"/>
                  </a:lnTo>
                  <a:lnTo>
                    <a:pt x="32267" y="6961"/>
                  </a:lnTo>
                  <a:lnTo>
                    <a:pt x="32076" y="7569"/>
                  </a:lnTo>
                  <a:lnTo>
                    <a:pt x="31843" y="8274"/>
                  </a:lnTo>
                  <a:lnTo>
                    <a:pt x="31568" y="9076"/>
                  </a:lnTo>
                  <a:lnTo>
                    <a:pt x="31251" y="9976"/>
                  </a:lnTo>
                  <a:lnTo>
                    <a:pt x="30891" y="10973"/>
                  </a:lnTo>
                  <a:lnTo>
                    <a:pt x="30488" y="12068"/>
                  </a:lnTo>
                  <a:lnTo>
                    <a:pt x="30061" y="13188"/>
                  </a:lnTo>
                  <a:lnTo>
                    <a:pt x="29625" y="14262"/>
                  </a:lnTo>
                  <a:lnTo>
                    <a:pt x="29180" y="15288"/>
                  </a:lnTo>
                  <a:lnTo>
                    <a:pt x="28727" y="16269"/>
                  </a:lnTo>
                  <a:lnTo>
                    <a:pt x="28265" y="17202"/>
                  </a:lnTo>
                  <a:lnTo>
                    <a:pt x="27795" y="18090"/>
                  </a:lnTo>
                  <a:lnTo>
                    <a:pt x="27317" y="18930"/>
                  </a:lnTo>
                  <a:lnTo>
                    <a:pt x="26830" y="19724"/>
                  </a:lnTo>
                  <a:lnTo>
                    <a:pt x="26334" y="20472"/>
                  </a:lnTo>
                  <a:lnTo>
                    <a:pt x="25830" y="21172"/>
                  </a:lnTo>
                  <a:lnTo>
                    <a:pt x="26588" y="21854"/>
                  </a:lnTo>
                  <a:lnTo>
                    <a:pt x="27338" y="22544"/>
                  </a:lnTo>
                  <a:lnTo>
                    <a:pt x="28079" y="23243"/>
                  </a:lnTo>
                  <a:lnTo>
                    <a:pt x="28812" y="23950"/>
                  </a:lnTo>
                  <a:lnTo>
                    <a:pt x="29536" y="24666"/>
                  </a:lnTo>
                  <a:lnTo>
                    <a:pt x="30251" y="25390"/>
                  </a:lnTo>
                  <a:lnTo>
                    <a:pt x="30958" y="26123"/>
                  </a:lnTo>
                  <a:lnTo>
                    <a:pt x="31657" y="26864"/>
                  </a:lnTo>
                  <a:lnTo>
                    <a:pt x="32347" y="27613"/>
                  </a:lnTo>
                  <a:lnTo>
                    <a:pt x="33029" y="28371"/>
                  </a:lnTo>
                  <a:lnTo>
                    <a:pt x="27948" y="34300"/>
                  </a:lnTo>
                  <a:lnTo>
                    <a:pt x="27274" y="33622"/>
                  </a:lnTo>
                  <a:lnTo>
                    <a:pt x="26610" y="32944"/>
                  </a:lnTo>
                  <a:lnTo>
                    <a:pt x="25953" y="32267"/>
                  </a:lnTo>
                  <a:lnTo>
                    <a:pt x="25305" y="31589"/>
                  </a:lnTo>
                  <a:lnTo>
                    <a:pt x="24666" y="30912"/>
                  </a:lnTo>
                  <a:lnTo>
                    <a:pt x="24035" y="30234"/>
                  </a:lnTo>
                  <a:lnTo>
                    <a:pt x="23412" y="29557"/>
                  </a:lnTo>
                  <a:lnTo>
                    <a:pt x="22798" y="28879"/>
                  </a:lnTo>
                  <a:lnTo>
                    <a:pt x="22193" y="28202"/>
                  </a:lnTo>
                  <a:lnTo>
                    <a:pt x="21596" y="27524"/>
                  </a:lnTo>
                  <a:lnTo>
                    <a:pt x="20046" y="29252"/>
                  </a:lnTo>
                  <a:lnTo>
                    <a:pt x="18445" y="30878"/>
                  </a:lnTo>
                  <a:lnTo>
                    <a:pt x="16794" y="32402"/>
                  </a:lnTo>
                  <a:lnTo>
                    <a:pt x="15092" y="33825"/>
                  </a:lnTo>
                  <a:lnTo>
                    <a:pt x="13338" y="35146"/>
                  </a:lnTo>
                  <a:lnTo>
                    <a:pt x="11534" y="36366"/>
                  </a:lnTo>
                  <a:lnTo>
                    <a:pt x="9680" y="37484"/>
                  </a:lnTo>
                  <a:lnTo>
                    <a:pt x="7774" y="38500"/>
                  </a:lnTo>
                  <a:lnTo>
                    <a:pt x="5818" y="39415"/>
                  </a:lnTo>
                  <a:lnTo>
                    <a:pt x="3811" y="40228"/>
                  </a:lnTo>
                  <a:lnTo>
                    <a:pt x="0" y="32182"/>
                  </a:lnTo>
                  <a:lnTo>
                    <a:pt x="1829" y="31547"/>
                  </a:lnTo>
                  <a:lnTo>
                    <a:pt x="3590" y="30827"/>
                  </a:lnTo>
                  <a:lnTo>
                    <a:pt x="5284" y="30023"/>
                  </a:lnTo>
                  <a:lnTo>
                    <a:pt x="6910" y="29133"/>
                  </a:lnTo>
                  <a:lnTo>
                    <a:pt x="8469" y="28159"/>
                  </a:lnTo>
                  <a:lnTo>
                    <a:pt x="9959" y="27101"/>
                  </a:lnTo>
                  <a:lnTo>
                    <a:pt x="11382" y="25957"/>
                  </a:lnTo>
                  <a:lnTo>
                    <a:pt x="12737" y="24729"/>
                  </a:lnTo>
                  <a:lnTo>
                    <a:pt x="14024" y="23417"/>
                  </a:lnTo>
                  <a:lnTo>
                    <a:pt x="15244" y="22019"/>
                  </a:lnTo>
                  <a:lnTo>
                    <a:pt x="14389" y="21261"/>
                  </a:lnTo>
                  <a:lnTo>
                    <a:pt x="13516" y="20512"/>
                  </a:lnTo>
                  <a:lnTo>
                    <a:pt x="12627" y="19771"/>
                  </a:lnTo>
                  <a:lnTo>
                    <a:pt x="11721" y="19038"/>
                  </a:lnTo>
                  <a:lnTo>
                    <a:pt x="10798" y="18314"/>
                  </a:lnTo>
                  <a:lnTo>
                    <a:pt x="9858" y="17598"/>
                  </a:lnTo>
                  <a:lnTo>
                    <a:pt x="8901" y="16891"/>
                  </a:lnTo>
                  <a:lnTo>
                    <a:pt x="7927" y="16192"/>
                  </a:lnTo>
                  <a:lnTo>
                    <a:pt x="6936" y="15502"/>
                  </a:lnTo>
                  <a:lnTo>
                    <a:pt x="5928" y="1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3896900" y="4392584"/>
              <a:ext cx="37264" cy="40228"/>
            </a:xfrm>
            <a:custGeom>
              <a:avLst/>
              <a:pathLst>
                <a:path w="37264" h="40228">
                  <a:moveTo>
                    <a:pt x="3387" y="0"/>
                  </a:moveTo>
                  <a:lnTo>
                    <a:pt x="34300" y="0"/>
                  </a:lnTo>
                  <a:lnTo>
                    <a:pt x="34300" y="5504"/>
                  </a:lnTo>
                  <a:lnTo>
                    <a:pt x="34268" y="5822"/>
                  </a:lnTo>
                  <a:lnTo>
                    <a:pt x="34172" y="6267"/>
                  </a:lnTo>
                  <a:lnTo>
                    <a:pt x="34014" y="6838"/>
                  </a:lnTo>
                  <a:lnTo>
                    <a:pt x="33791" y="7537"/>
                  </a:lnTo>
                  <a:lnTo>
                    <a:pt x="33506" y="8363"/>
                  </a:lnTo>
                  <a:lnTo>
                    <a:pt x="33156" y="9316"/>
                  </a:lnTo>
                  <a:lnTo>
                    <a:pt x="32743" y="10395"/>
                  </a:lnTo>
                  <a:lnTo>
                    <a:pt x="32267" y="11602"/>
                  </a:lnTo>
                  <a:lnTo>
                    <a:pt x="31727" y="12936"/>
                  </a:lnTo>
                  <a:lnTo>
                    <a:pt x="31124" y="14397"/>
                  </a:lnTo>
                  <a:lnTo>
                    <a:pt x="30482" y="15883"/>
                  </a:lnTo>
                  <a:lnTo>
                    <a:pt x="29828" y="17293"/>
                  </a:lnTo>
                  <a:lnTo>
                    <a:pt x="29161" y="18627"/>
                  </a:lnTo>
                  <a:lnTo>
                    <a:pt x="28481" y="19885"/>
                  </a:lnTo>
                  <a:lnTo>
                    <a:pt x="27789" y="21066"/>
                  </a:lnTo>
                  <a:lnTo>
                    <a:pt x="27084" y="22172"/>
                  </a:lnTo>
                  <a:lnTo>
                    <a:pt x="26366" y="23201"/>
                  </a:lnTo>
                  <a:lnTo>
                    <a:pt x="25636" y="24153"/>
                  </a:lnTo>
                  <a:lnTo>
                    <a:pt x="24892" y="25030"/>
                  </a:lnTo>
                  <a:lnTo>
                    <a:pt x="24137" y="25830"/>
                  </a:lnTo>
                  <a:lnTo>
                    <a:pt x="25335" y="26660"/>
                  </a:lnTo>
                  <a:lnTo>
                    <a:pt x="26559" y="27456"/>
                  </a:lnTo>
                  <a:lnTo>
                    <a:pt x="27808" y="28219"/>
                  </a:lnTo>
                  <a:lnTo>
                    <a:pt x="29083" y="28947"/>
                  </a:lnTo>
                  <a:lnTo>
                    <a:pt x="30383" y="29641"/>
                  </a:lnTo>
                  <a:lnTo>
                    <a:pt x="31708" y="30302"/>
                  </a:lnTo>
                  <a:lnTo>
                    <a:pt x="33059" y="30929"/>
                  </a:lnTo>
                  <a:lnTo>
                    <a:pt x="34435" y="31522"/>
                  </a:lnTo>
                  <a:lnTo>
                    <a:pt x="35837" y="32081"/>
                  </a:lnTo>
                  <a:lnTo>
                    <a:pt x="37264" y="32606"/>
                  </a:lnTo>
                  <a:lnTo>
                    <a:pt x="33876" y="39804"/>
                  </a:lnTo>
                  <a:lnTo>
                    <a:pt x="32199" y="39190"/>
                  </a:lnTo>
                  <a:lnTo>
                    <a:pt x="30556" y="38534"/>
                  </a:lnTo>
                  <a:lnTo>
                    <a:pt x="28947" y="37835"/>
                  </a:lnTo>
                  <a:lnTo>
                    <a:pt x="27372" y="37094"/>
                  </a:lnTo>
                  <a:lnTo>
                    <a:pt x="25830" y="36311"/>
                  </a:lnTo>
                  <a:lnTo>
                    <a:pt x="24323" y="35485"/>
                  </a:lnTo>
                  <a:lnTo>
                    <a:pt x="22849" y="34617"/>
                  </a:lnTo>
                  <a:lnTo>
                    <a:pt x="21409" y="33707"/>
                  </a:lnTo>
                  <a:lnTo>
                    <a:pt x="20004" y="32754"/>
                  </a:lnTo>
                  <a:lnTo>
                    <a:pt x="18632" y="31759"/>
                  </a:lnTo>
                  <a:lnTo>
                    <a:pt x="17344" y="32834"/>
                  </a:lnTo>
                  <a:lnTo>
                    <a:pt x="16023" y="33859"/>
                  </a:lnTo>
                  <a:lnTo>
                    <a:pt x="14668" y="34833"/>
                  </a:lnTo>
                  <a:lnTo>
                    <a:pt x="13279" y="35756"/>
                  </a:lnTo>
                  <a:lnTo>
                    <a:pt x="11856" y="36629"/>
                  </a:lnTo>
                  <a:lnTo>
                    <a:pt x="10400" y="37450"/>
                  </a:lnTo>
                  <a:lnTo>
                    <a:pt x="8909" y="38221"/>
                  </a:lnTo>
                  <a:lnTo>
                    <a:pt x="7385" y="38941"/>
                  </a:lnTo>
                  <a:lnTo>
                    <a:pt x="5826" y="39610"/>
                  </a:lnTo>
                  <a:lnTo>
                    <a:pt x="4234" y="40228"/>
                  </a:lnTo>
                  <a:lnTo>
                    <a:pt x="0" y="32182"/>
                  </a:lnTo>
                  <a:lnTo>
                    <a:pt x="1418" y="31738"/>
                  </a:lnTo>
                  <a:lnTo>
                    <a:pt x="2794" y="31251"/>
                  </a:lnTo>
                  <a:lnTo>
                    <a:pt x="4128" y="30721"/>
                  </a:lnTo>
                  <a:lnTo>
                    <a:pt x="5420" y="30150"/>
                  </a:lnTo>
                  <a:lnTo>
                    <a:pt x="6669" y="29536"/>
                  </a:lnTo>
                  <a:lnTo>
                    <a:pt x="7876" y="28879"/>
                  </a:lnTo>
                  <a:lnTo>
                    <a:pt x="9040" y="28181"/>
                  </a:lnTo>
                  <a:lnTo>
                    <a:pt x="10162" y="27440"/>
                  </a:lnTo>
                  <a:lnTo>
                    <a:pt x="11242" y="26656"/>
                  </a:lnTo>
                  <a:lnTo>
                    <a:pt x="12280" y="25830"/>
                  </a:lnTo>
                  <a:lnTo>
                    <a:pt x="11357" y="24784"/>
                  </a:lnTo>
                  <a:lnTo>
                    <a:pt x="10450" y="23679"/>
                  </a:lnTo>
                  <a:lnTo>
                    <a:pt x="9561" y="22515"/>
                  </a:lnTo>
                  <a:lnTo>
                    <a:pt x="8689" y="21291"/>
                  </a:lnTo>
                  <a:lnTo>
                    <a:pt x="7833" y="20008"/>
                  </a:lnTo>
                  <a:lnTo>
                    <a:pt x="6995" y="18665"/>
                  </a:lnTo>
                  <a:lnTo>
                    <a:pt x="6174" y="17264"/>
                  </a:lnTo>
                  <a:lnTo>
                    <a:pt x="5369" y="15803"/>
                  </a:lnTo>
                  <a:lnTo>
                    <a:pt x="4581" y="14283"/>
                  </a:lnTo>
                  <a:lnTo>
                    <a:pt x="3811" y="12703"/>
                  </a:lnTo>
                  <a:lnTo>
                    <a:pt x="10586" y="9739"/>
                  </a:lnTo>
                  <a:lnTo>
                    <a:pt x="11196" y="10992"/>
                  </a:lnTo>
                  <a:lnTo>
                    <a:pt x="11839" y="12212"/>
                  </a:lnTo>
                  <a:lnTo>
                    <a:pt x="12517" y="13398"/>
                  </a:lnTo>
                  <a:lnTo>
                    <a:pt x="13228" y="14549"/>
                  </a:lnTo>
                  <a:lnTo>
                    <a:pt x="13974" y="15667"/>
                  </a:lnTo>
                  <a:lnTo>
                    <a:pt x="14753" y="16751"/>
                  </a:lnTo>
                  <a:lnTo>
                    <a:pt x="15566" y="17802"/>
                  </a:lnTo>
                  <a:lnTo>
                    <a:pt x="16413" y="18818"/>
                  </a:lnTo>
                  <a:lnTo>
                    <a:pt x="17293" y="19800"/>
                  </a:lnTo>
                  <a:lnTo>
                    <a:pt x="18208" y="20749"/>
                  </a:lnTo>
                  <a:lnTo>
                    <a:pt x="19119" y="19546"/>
                  </a:lnTo>
                  <a:lnTo>
                    <a:pt x="19987" y="18310"/>
                  </a:lnTo>
                  <a:lnTo>
                    <a:pt x="20812" y="17039"/>
                  </a:lnTo>
                  <a:lnTo>
                    <a:pt x="21596" y="15735"/>
                  </a:lnTo>
                  <a:lnTo>
                    <a:pt x="22337" y="14397"/>
                  </a:lnTo>
                  <a:lnTo>
                    <a:pt x="23036" y="13025"/>
                  </a:lnTo>
                  <a:lnTo>
                    <a:pt x="23692" y="11619"/>
                  </a:lnTo>
                  <a:lnTo>
                    <a:pt x="24306" y="10179"/>
                  </a:lnTo>
                  <a:lnTo>
                    <a:pt x="24878" y="8706"/>
                  </a:lnTo>
                  <a:lnTo>
                    <a:pt x="25407" y="7198"/>
                  </a:lnTo>
                  <a:lnTo>
                    <a:pt x="3387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836345" y="4335417"/>
              <a:ext cx="30065" cy="97395"/>
            </a:xfrm>
            <a:custGeom>
              <a:avLst/>
              <a:pathLst>
                <a:path w="30065" h="97395">
                  <a:moveTo>
                    <a:pt x="1693" y="17785"/>
                  </a:moveTo>
                  <a:lnTo>
                    <a:pt x="11856" y="17785"/>
                  </a:lnTo>
                  <a:lnTo>
                    <a:pt x="11856" y="0"/>
                  </a:lnTo>
                  <a:lnTo>
                    <a:pt x="19902" y="0"/>
                  </a:lnTo>
                  <a:lnTo>
                    <a:pt x="19902" y="17785"/>
                  </a:lnTo>
                  <a:lnTo>
                    <a:pt x="30065" y="17785"/>
                  </a:lnTo>
                  <a:lnTo>
                    <a:pt x="30065" y="25830"/>
                  </a:lnTo>
                  <a:lnTo>
                    <a:pt x="19902" y="25830"/>
                  </a:lnTo>
                  <a:lnTo>
                    <a:pt x="19902" y="47003"/>
                  </a:lnTo>
                  <a:lnTo>
                    <a:pt x="27948" y="42345"/>
                  </a:lnTo>
                  <a:lnTo>
                    <a:pt x="29641" y="49967"/>
                  </a:lnTo>
                  <a:lnTo>
                    <a:pt x="28706" y="50641"/>
                  </a:lnTo>
                  <a:lnTo>
                    <a:pt x="27761" y="51306"/>
                  </a:lnTo>
                  <a:lnTo>
                    <a:pt x="26809" y="51962"/>
                  </a:lnTo>
                  <a:lnTo>
                    <a:pt x="25847" y="52610"/>
                  </a:lnTo>
                  <a:lnTo>
                    <a:pt x="24878" y="53249"/>
                  </a:lnTo>
                  <a:lnTo>
                    <a:pt x="23899" y="53880"/>
                  </a:lnTo>
                  <a:lnTo>
                    <a:pt x="22913" y="54503"/>
                  </a:lnTo>
                  <a:lnTo>
                    <a:pt x="21918" y="55117"/>
                  </a:lnTo>
                  <a:lnTo>
                    <a:pt x="20914" y="55722"/>
                  </a:lnTo>
                  <a:lnTo>
                    <a:pt x="19902" y="56319"/>
                  </a:lnTo>
                  <a:lnTo>
                    <a:pt x="19902" y="86385"/>
                  </a:lnTo>
                  <a:lnTo>
                    <a:pt x="19885" y="87615"/>
                  </a:lnTo>
                  <a:lnTo>
                    <a:pt x="19834" y="88765"/>
                  </a:lnTo>
                  <a:lnTo>
                    <a:pt x="19750" y="89834"/>
                  </a:lnTo>
                  <a:lnTo>
                    <a:pt x="19631" y="90823"/>
                  </a:lnTo>
                  <a:lnTo>
                    <a:pt x="19479" y="91731"/>
                  </a:lnTo>
                  <a:lnTo>
                    <a:pt x="19292" y="92559"/>
                  </a:lnTo>
                  <a:lnTo>
                    <a:pt x="19072" y="93306"/>
                  </a:lnTo>
                  <a:lnTo>
                    <a:pt x="18818" y="93973"/>
                  </a:lnTo>
                  <a:lnTo>
                    <a:pt x="18530" y="94560"/>
                  </a:lnTo>
                  <a:lnTo>
                    <a:pt x="18208" y="95066"/>
                  </a:lnTo>
                  <a:lnTo>
                    <a:pt x="17840" y="95508"/>
                  </a:lnTo>
                  <a:lnTo>
                    <a:pt x="17412" y="95904"/>
                  </a:lnTo>
                  <a:lnTo>
                    <a:pt x="16925" y="96253"/>
                  </a:lnTo>
                  <a:lnTo>
                    <a:pt x="16379" y="96556"/>
                  </a:lnTo>
                  <a:lnTo>
                    <a:pt x="15773" y="96812"/>
                  </a:lnTo>
                  <a:lnTo>
                    <a:pt x="15108" y="97022"/>
                  </a:lnTo>
                  <a:lnTo>
                    <a:pt x="14384" y="97185"/>
                  </a:lnTo>
                  <a:lnTo>
                    <a:pt x="13601" y="97301"/>
                  </a:lnTo>
                  <a:lnTo>
                    <a:pt x="12758" y="97371"/>
                  </a:lnTo>
                  <a:lnTo>
                    <a:pt x="11856" y="97395"/>
                  </a:lnTo>
                  <a:lnTo>
                    <a:pt x="11014" y="97386"/>
                  </a:lnTo>
                  <a:lnTo>
                    <a:pt x="10179" y="97361"/>
                  </a:lnTo>
                  <a:lnTo>
                    <a:pt x="9354" y="97318"/>
                  </a:lnTo>
                  <a:lnTo>
                    <a:pt x="8536" y="97259"/>
                  </a:lnTo>
                  <a:lnTo>
                    <a:pt x="7728" y="97183"/>
                  </a:lnTo>
                  <a:lnTo>
                    <a:pt x="6927" y="97090"/>
                  </a:lnTo>
                  <a:lnTo>
                    <a:pt x="6135" y="96980"/>
                  </a:lnTo>
                  <a:lnTo>
                    <a:pt x="5352" y="96853"/>
                  </a:lnTo>
                  <a:lnTo>
                    <a:pt x="4577" y="96709"/>
                  </a:lnTo>
                  <a:lnTo>
                    <a:pt x="3811" y="96548"/>
                  </a:lnTo>
                  <a:lnTo>
                    <a:pt x="1693" y="88502"/>
                  </a:lnTo>
                  <a:lnTo>
                    <a:pt x="2621" y="88663"/>
                  </a:lnTo>
                  <a:lnTo>
                    <a:pt x="3540" y="88807"/>
                  </a:lnTo>
                  <a:lnTo>
                    <a:pt x="4450" y="88934"/>
                  </a:lnTo>
                  <a:lnTo>
                    <a:pt x="5352" y="89044"/>
                  </a:lnTo>
                  <a:lnTo>
                    <a:pt x="6245" y="89137"/>
                  </a:lnTo>
                  <a:lnTo>
                    <a:pt x="7131" y="89213"/>
                  </a:lnTo>
                  <a:lnTo>
                    <a:pt x="8007" y="89273"/>
                  </a:lnTo>
                  <a:lnTo>
                    <a:pt x="8875" y="89315"/>
                  </a:lnTo>
                  <a:lnTo>
                    <a:pt x="9735" y="89340"/>
                  </a:lnTo>
                  <a:lnTo>
                    <a:pt x="10586" y="89349"/>
                  </a:lnTo>
                  <a:lnTo>
                    <a:pt x="10827" y="89298"/>
                  </a:lnTo>
                  <a:lnTo>
                    <a:pt x="11043" y="89146"/>
                  </a:lnTo>
                  <a:lnTo>
                    <a:pt x="11234" y="88892"/>
                  </a:lnTo>
                  <a:lnTo>
                    <a:pt x="11399" y="88536"/>
                  </a:lnTo>
                  <a:lnTo>
                    <a:pt x="11539" y="88079"/>
                  </a:lnTo>
                  <a:lnTo>
                    <a:pt x="11653" y="87520"/>
                  </a:lnTo>
                  <a:lnTo>
                    <a:pt x="11742" y="86859"/>
                  </a:lnTo>
                  <a:lnTo>
                    <a:pt x="11805" y="86097"/>
                  </a:lnTo>
                  <a:lnTo>
                    <a:pt x="11844" y="85233"/>
                  </a:lnTo>
                  <a:lnTo>
                    <a:pt x="11856" y="84267"/>
                  </a:lnTo>
                  <a:lnTo>
                    <a:pt x="11856" y="60554"/>
                  </a:lnTo>
                  <a:lnTo>
                    <a:pt x="11005" y="61058"/>
                  </a:lnTo>
                  <a:lnTo>
                    <a:pt x="10146" y="61553"/>
                  </a:lnTo>
                  <a:lnTo>
                    <a:pt x="9277" y="62040"/>
                  </a:lnTo>
                  <a:lnTo>
                    <a:pt x="8401" y="62519"/>
                  </a:lnTo>
                  <a:lnTo>
                    <a:pt x="7516" y="62989"/>
                  </a:lnTo>
                  <a:lnTo>
                    <a:pt x="6622" y="63450"/>
                  </a:lnTo>
                  <a:lnTo>
                    <a:pt x="5720" y="63903"/>
                  </a:lnTo>
                  <a:lnTo>
                    <a:pt x="4810" y="64348"/>
                  </a:lnTo>
                  <a:lnTo>
                    <a:pt x="3891" y="64784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261" y="55807"/>
                  </a:lnTo>
                  <a:lnTo>
                    <a:pt x="2506" y="55286"/>
                  </a:lnTo>
                  <a:lnTo>
                    <a:pt x="3734" y="54757"/>
                  </a:lnTo>
                  <a:lnTo>
                    <a:pt x="4945" y="54219"/>
                  </a:lnTo>
                  <a:lnTo>
                    <a:pt x="6140" y="53673"/>
                  </a:lnTo>
                  <a:lnTo>
                    <a:pt x="7317" y="53118"/>
                  </a:lnTo>
                  <a:lnTo>
                    <a:pt x="8477" y="52555"/>
                  </a:lnTo>
                  <a:lnTo>
                    <a:pt x="9620" y="51983"/>
                  </a:lnTo>
                  <a:lnTo>
                    <a:pt x="10747" y="51403"/>
                  </a:lnTo>
                  <a:lnTo>
                    <a:pt x="11856" y="50814"/>
                  </a:lnTo>
                  <a:lnTo>
                    <a:pt x="11856" y="25830"/>
                  </a:lnTo>
                  <a:lnTo>
                    <a:pt x="1693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3945597" y="4335417"/>
              <a:ext cx="98665" cy="97395"/>
            </a:xfrm>
            <a:custGeom>
              <a:avLst/>
              <a:pathLst>
                <a:path w="98665" h="97395">
                  <a:moveTo>
                    <a:pt x="44886" y="21596"/>
                  </a:moveTo>
                  <a:lnTo>
                    <a:pt x="43946" y="19830"/>
                  </a:lnTo>
                  <a:lnTo>
                    <a:pt x="42989" y="18090"/>
                  </a:lnTo>
                  <a:lnTo>
                    <a:pt x="42015" y="16375"/>
                  </a:lnTo>
                  <a:lnTo>
                    <a:pt x="41024" y="14685"/>
                  </a:lnTo>
                  <a:lnTo>
                    <a:pt x="40016" y="13021"/>
                  </a:lnTo>
                  <a:lnTo>
                    <a:pt x="38991" y="11382"/>
                  </a:lnTo>
                  <a:lnTo>
                    <a:pt x="37950" y="9769"/>
                  </a:lnTo>
                  <a:lnTo>
                    <a:pt x="36891" y="8181"/>
                  </a:lnTo>
                  <a:lnTo>
                    <a:pt x="35815" y="6618"/>
                  </a:lnTo>
                  <a:lnTo>
                    <a:pt x="34723" y="5081"/>
                  </a:lnTo>
                  <a:lnTo>
                    <a:pt x="42769" y="0"/>
                  </a:lnTo>
                  <a:lnTo>
                    <a:pt x="45019" y="3199"/>
                  </a:lnTo>
                  <a:lnTo>
                    <a:pt x="47198" y="6529"/>
                  </a:lnTo>
                  <a:lnTo>
                    <a:pt x="49305" y="9991"/>
                  </a:lnTo>
                  <a:lnTo>
                    <a:pt x="51339" y="13584"/>
                  </a:lnTo>
                  <a:lnTo>
                    <a:pt x="53302" y="17308"/>
                  </a:lnTo>
                  <a:lnTo>
                    <a:pt x="55193" y="21164"/>
                  </a:lnTo>
                  <a:lnTo>
                    <a:pt x="57012" y="25151"/>
                  </a:lnTo>
                  <a:lnTo>
                    <a:pt x="58758" y="29269"/>
                  </a:lnTo>
                  <a:lnTo>
                    <a:pt x="60433" y="33518"/>
                  </a:lnTo>
                  <a:lnTo>
                    <a:pt x="62036" y="37899"/>
                  </a:lnTo>
                  <a:lnTo>
                    <a:pt x="63609" y="42239"/>
                  </a:lnTo>
                  <a:lnTo>
                    <a:pt x="65195" y="46368"/>
                  </a:lnTo>
                  <a:lnTo>
                    <a:pt x="66793" y="50285"/>
                  </a:lnTo>
                  <a:lnTo>
                    <a:pt x="68405" y="53990"/>
                  </a:lnTo>
                  <a:lnTo>
                    <a:pt x="70029" y="57484"/>
                  </a:lnTo>
                  <a:lnTo>
                    <a:pt x="71665" y="60766"/>
                  </a:lnTo>
                  <a:lnTo>
                    <a:pt x="73315" y="63836"/>
                  </a:lnTo>
                  <a:lnTo>
                    <a:pt x="74977" y="66694"/>
                  </a:lnTo>
                  <a:lnTo>
                    <a:pt x="76652" y="69341"/>
                  </a:lnTo>
                  <a:lnTo>
                    <a:pt x="78339" y="71775"/>
                  </a:lnTo>
                  <a:lnTo>
                    <a:pt x="80067" y="74052"/>
                  </a:lnTo>
                  <a:lnTo>
                    <a:pt x="81862" y="76222"/>
                  </a:lnTo>
                  <a:lnTo>
                    <a:pt x="83725" y="78286"/>
                  </a:lnTo>
                  <a:lnTo>
                    <a:pt x="85656" y="80245"/>
                  </a:lnTo>
                  <a:lnTo>
                    <a:pt x="87655" y="82097"/>
                  </a:lnTo>
                  <a:lnTo>
                    <a:pt x="89722" y="83844"/>
                  </a:lnTo>
                  <a:lnTo>
                    <a:pt x="91856" y="85485"/>
                  </a:lnTo>
                  <a:lnTo>
                    <a:pt x="94058" y="87020"/>
                  </a:lnTo>
                  <a:lnTo>
                    <a:pt x="96328" y="88449"/>
                  </a:lnTo>
                  <a:lnTo>
                    <a:pt x="98665" y="89772"/>
                  </a:lnTo>
                  <a:lnTo>
                    <a:pt x="91890" y="96971"/>
                  </a:lnTo>
                  <a:lnTo>
                    <a:pt x="90545" y="96268"/>
                  </a:lnTo>
                  <a:lnTo>
                    <a:pt x="89222" y="95514"/>
                  </a:lnTo>
                  <a:lnTo>
                    <a:pt x="87920" y="94710"/>
                  </a:lnTo>
                  <a:lnTo>
                    <a:pt x="86639" y="93855"/>
                  </a:lnTo>
                  <a:lnTo>
                    <a:pt x="85379" y="92948"/>
                  </a:lnTo>
                  <a:lnTo>
                    <a:pt x="84140" y="91991"/>
                  </a:lnTo>
                  <a:lnTo>
                    <a:pt x="82923" y="90983"/>
                  </a:lnTo>
                  <a:lnTo>
                    <a:pt x="81727" y="89925"/>
                  </a:lnTo>
                  <a:lnTo>
                    <a:pt x="80552" y="88815"/>
                  </a:lnTo>
                  <a:lnTo>
                    <a:pt x="79398" y="87655"/>
                  </a:lnTo>
                  <a:lnTo>
                    <a:pt x="78261" y="86452"/>
                  </a:lnTo>
                  <a:lnTo>
                    <a:pt x="77136" y="85216"/>
                  </a:lnTo>
                  <a:lnTo>
                    <a:pt x="76025" y="83946"/>
                  </a:lnTo>
                  <a:lnTo>
                    <a:pt x="74926" y="82641"/>
                  </a:lnTo>
                  <a:lnTo>
                    <a:pt x="73840" y="81303"/>
                  </a:lnTo>
                  <a:lnTo>
                    <a:pt x="72766" y="79931"/>
                  </a:lnTo>
                  <a:lnTo>
                    <a:pt x="71706" y="78525"/>
                  </a:lnTo>
                  <a:lnTo>
                    <a:pt x="70658" y="77086"/>
                  </a:lnTo>
                  <a:lnTo>
                    <a:pt x="69622" y="75612"/>
                  </a:lnTo>
                  <a:lnTo>
                    <a:pt x="68600" y="74104"/>
                  </a:lnTo>
                  <a:lnTo>
                    <a:pt x="67592" y="72546"/>
                  </a:lnTo>
                  <a:lnTo>
                    <a:pt x="66601" y="70920"/>
                  </a:lnTo>
                  <a:lnTo>
                    <a:pt x="65627" y="69226"/>
                  </a:lnTo>
                  <a:lnTo>
                    <a:pt x="64670" y="67465"/>
                  </a:lnTo>
                  <a:lnTo>
                    <a:pt x="63730" y="65635"/>
                  </a:lnTo>
                  <a:lnTo>
                    <a:pt x="62807" y="63738"/>
                  </a:lnTo>
                  <a:lnTo>
                    <a:pt x="61900" y="61773"/>
                  </a:lnTo>
                  <a:lnTo>
                    <a:pt x="61011" y="59741"/>
                  </a:lnTo>
                  <a:lnTo>
                    <a:pt x="60139" y="57640"/>
                  </a:lnTo>
                  <a:lnTo>
                    <a:pt x="59283" y="55472"/>
                  </a:lnTo>
                  <a:lnTo>
                    <a:pt x="50391" y="33029"/>
                  </a:lnTo>
                  <a:lnTo>
                    <a:pt x="48593" y="37920"/>
                  </a:lnTo>
                  <a:lnTo>
                    <a:pt x="46758" y="42599"/>
                  </a:lnTo>
                  <a:lnTo>
                    <a:pt x="44884" y="47067"/>
                  </a:lnTo>
                  <a:lnTo>
                    <a:pt x="42972" y="51322"/>
                  </a:lnTo>
                  <a:lnTo>
                    <a:pt x="41022" y="55367"/>
                  </a:lnTo>
                  <a:lnTo>
                    <a:pt x="39034" y="59199"/>
                  </a:lnTo>
                  <a:lnTo>
                    <a:pt x="37008" y="62819"/>
                  </a:lnTo>
                  <a:lnTo>
                    <a:pt x="34943" y="66228"/>
                  </a:lnTo>
                  <a:lnTo>
                    <a:pt x="32841" y="69425"/>
                  </a:lnTo>
                  <a:lnTo>
                    <a:pt x="30700" y="72411"/>
                  </a:lnTo>
                  <a:lnTo>
                    <a:pt x="28496" y="75252"/>
                  </a:lnTo>
                  <a:lnTo>
                    <a:pt x="26203" y="78017"/>
                  </a:lnTo>
                  <a:lnTo>
                    <a:pt x="23821" y="80706"/>
                  </a:lnTo>
                  <a:lnTo>
                    <a:pt x="21350" y="83319"/>
                  </a:lnTo>
                  <a:lnTo>
                    <a:pt x="18790" y="85855"/>
                  </a:lnTo>
                  <a:lnTo>
                    <a:pt x="16142" y="88316"/>
                  </a:lnTo>
                  <a:lnTo>
                    <a:pt x="13404" y="90700"/>
                  </a:lnTo>
                  <a:lnTo>
                    <a:pt x="10577" y="93008"/>
                  </a:lnTo>
                  <a:lnTo>
                    <a:pt x="7662" y="95239"/>
                  </a:lnTo>
                  <a:lnTo>
                    <a:pt x="4658" y="97395"/>
                  </a:lnTo>
                  <a:lnTo>
                    <a:pt x="0" y="88925"/>
                  </a:lnTo>
                  <a:lnTo>
                    <a:pt x="3158" y="86524"/>
                  </a:lnTo>
                  <a:lnTo>
                    <a:pt x="6199" y="84064"/>
                  </a:lnTo>
                  <a:lnTo>
                    <a:pt x="9121" y="81545"/>
                  </a:lnTo>
                  <a:lnTo>
                    <a:pt x="11924" y="78966"/>
                  </a:lnTo>
                  <a:lnTo>
                    <a:pt x="14609" y="76328"/>
                  </a:lnTo>
                  <a:lnTo>
                    <a:pt x="17175" y="73630"/>
                  </a:lnTo>
                  <a:lnTo>
                    <a:pt x="19622" y="70874"/>
                  </a:lnTo>
                  <a:lnTo>
                    <a:pt x="21952" y="68058"/>
                  </a:lnTo>
                  <a:lnTo>
                    <a:pt x="24162" y="65182"/>
                  </a:lnTo>
                  <a:lnTo>
                    <a:pt x="26254" y="62248"/>
                  </a:lnTo>
                  <a:lnTo>
                    <a:pt x="28269" y="59173"/>
                  </a:lnTo>
                  <a:lnTo>
                    <a:pt x="30251" y="55879"/>
                  </a:lnTo>
                  <a:lnTo>
                    <a:pt x="32199" y="52364"/>
                  </a:lnTo>
                  <a:lnTo>
                    <a:pt x="34113" y="48629"/>
                  </a:lnTo>
                  <a:lnTo>
                    <a:pt x="35993" y="44674"/>
                  </a:lnTo>
                  <a:lnTo>
                    <a:pt x="37840" y="40499"/>
                  </a:lnTo>
                  <a:lnTo>
                    <a:pt x="39652" y="36103"/>
                  </a:lnTo>
                  <a:lnTo>
                    <a:pt x="41431" y="31488"/>
                  </a:lnTo>
                  <a:lnTo>
                    <a:pt x="43175" y="266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4054002" y="4341345"/>
              <a:ext cx="97818" cy="91466"/>
            </a:xfrm>
            <a:custGeom>
              <a:avLst/>
              <a:pathLst>
                <a:path w="97818" h="91466">
                  <a:moveTo>
                    <a:pt x="0" y="0"/>
                  </a:moveTo>
                  <a:lnTo>
                    <a:pt x="97818" y="0"/>
                  </a:lnTo>
                  <a:lnTo>
                    <a:pt x="97818" y="8045"/>
                  </a:lnTo>
                  <a:lnTo>
                    <a:pt x="81727" y="8045"/>
                  </a:lnTo>
                  <a:lnTo>
                    <a:pt x="81727" y="80456"/>
                  </a:lnTo>
                  <a:lnTo>
                    <a:pt x="81697" y="81608"/>
                  </a:lnTo>
                  <a:lnTo>
                    <a:pt x="81608" y="82692"/>
                  </a:lnTo>
                  <a:lnTo>
                    <a:pt x="81460" y="83708"/>
                  </a:lnTo>
                  <a:lnTo>
                    <a:pt x="81252" y="84657"/>
                  </a:lnTo>
                  <a:lnTo>
                    <a:pt x="80986" y="85538"/>
                  </a:lnTo>
                  <a:lnTo>
                    <a:pt x="80660" y="86351"/>
                  </a:lnTo>
                  <a:lnTo>
                    <a:pt x="80274" y="87096"/>
                  </a:lnTo>
                  <a:lnTo>
                    <a:pt x="79830" y="87774"/>
                  </a:lnTo>
                  <a:lnTo>
                    <a:pt x="79326" y="88383"/>
                  </a:lnTo>
                  <a:lnTo>
                    <a:pt x="78763" y="88925"/>
                  </a:lnTo>
                  <a:lnTo>
                    <a:pt x="78110" y="89408"/>
                  </a:lnTo>
                  <a:lnTo>
                    <a:pt x="77340" y="89840"/>
                  </a:lnTo>
                  <a:lnTo>
                    <a:pt x="76450" y="90221"/>
                  </a:lnTo>
                  <a:lnTo>
                    <a:pt x="75443" y="90552"/>
                  </a:lnTo>
                  <a:lnTo>
                    <a:pt x="74316" y="90831"/>
                  </a:lnTo>
                  <a:lnTo>
                    <a:pt x="73071" y="91060"/>
                  </a:lnTo>
                  <a:lnTo>
                    <a:pt x="71708" y="91238"/>
                  </a:lnTo>
                  <a:lnTo>
                    <a:pt x="70226" y="91365"/>
                  </a:lnTo>
                  <a:lnTo>
                    <a:pt x="68625" y="91441"/>
                  </a:lnTo>
                  <a:lnTo>
                    <a:pt x="66906" y="91466"/>
                  </a:lnTo>
                  <a:lnTo>
                    <a:pt x="65983" y="91458"/>
                  </a:lnTo>
                  <a:lnTo>
                    <a:pt x="65076" y="91432"/>
                  </a:lnTo>
                  <a:lnTo>
                    <a:pt x="64187" y="91390"/>
                  </a:lnTo>
                  <a:lnTo>
                    <a:pt x="63315" y="91331"/>
                  </a:lnTo>
                  <a:lnTo>
                    <a:pt x="62459" y="91254"/>
                  </a:lnTo>
                  <a:lnTo>
                    <a:pt x="61621" y="91161"/>
                  </a:lnTo>
                  <a:lnTo>
                    <a:pt x="60799" y="91051"/>
                  </a:lnTo>
                  <a:lnTo>
                    <a:pt x="59995" y="90924"/>
                  </a:lnTo>
                  <a:lnTo>
                    <a:pt x="59207" y="90780"/>
                  </a:lnTo>
                  <a:lnTo>
                    <a:pt x="58437" y="90619"/>
                  </a:lnTo>
                  <a:lnTo>
                    <a:pt x="56743" y="82574"/>
                  </a:lnTo>
                  <a:lnTo>
                    <a:pt x="57670" y="82735"/>
                  </a:lnTo>
                  <a:lnTo>
                    <a:pt x="58589" y="82879"/>
                  </a:lnTo>
                  <a:lnTo>
                    <a:pt x="59499" y="83006"/>
                  </a:lnTo>
                  <a:lnTo>
                    <a:pt x="60401" y="83116"/>
                  </a:lnTo>
                  <a:lnTo>
                    <a:pt x="61295" y="83209"/>
                  </a:lnTo>
                  <a:lnTo>
                    <a:pt x="62180" y="83285"/>
                  </a:lnTo>
                  <a:lnTo>
                    <a:pt x="63056" y="83344"/>
                  </a:lnTo>
                  <a:lnTo>
                    <a:pt x="63925" y="83387"/>
                  </a:lnTo>
                  <a:lnTo>
                    <a:pt x="64784" y="83412"/>
                  </a:lnTo>
                  <a:lnTo>
                    <a:pt x="65635" y="83421"/>
                  </a:lnTo>
                  <a:lnTo>
                    <a:pt x="66535" y="83410"/>
                  </a:lnTo>
                  <a:lnTo>
                    <a:pt x="67372" y="83378"/>
                  </a:lnTo>
                  <a:lnTo>
                    <a:pt x="68144" y="83325"/>
                  </a:lnTo>
                  <a:lnTo>
                    <a:pt x="68854" y="83251"/>
                  </a:lnTo>
                  <a:lnTo>
                    <a:pt x="69499" y="83156"/>
                  </a:lnTo>
                  <a:lnTo>
                    <a:pt x="70082" y="83039"/>
                  </a:lnTo>
                  <a:lnTo>
                    <a:pt x="70600" y="82902"/>
                  </a:lnTo>
                  <a:lnTo>
                    <a:pt x="71056" y="82743"/>
                  </a:lnTo>
                  <a:lnTo>
                    <a:pt x="71447" y="82563"/>
                  </a:lnTo>
                  <a:lnTo>
                    <a:pt x="71775" y="82362"/>
                  </a:lnTo>
                  <a:lnTo>
                    <a:pt x="72057" y="82131"/>
                  </a:lnTo>
                  <a:lnTo>
                    <a:pt x="72309" y="81862"/>
                  </a:lnTo>
                  <a:lnTo>
                    <a:pt x="72531" y="81555"/>
                  </a:lnTo>
                  <a:lnTo>
                    <a:pt x="72724" y="81210"/>
                  </a:lnTo>
                  <a:lnTo>
                    <a:pt x="72887" y="80827"/>
                  </a:lnTo>
                  <a:lnTo>
                    <a:pt x="73020" y="80406"/>
                  </a:lnTo>
                  <a:lnTo>
                    <a:pt x="73124" y="79946"/>
                  </a:lnTo>
                  <a:lnTo>
                    <a:pt x="73198" y="79449"/>
                  </a:lnTo>
                  <a:lnTo>
                    <a:pt x="73243" y="78913"/>
                  </a:lnTo>
                  <a:lnTo>
                    <a:pt x="73258" y="78339"/>
                  </a:lnTo>
                  <a:lnTo>
                    <a:pt x="73258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4065859" y="4365906"/>
              <a:ext cx="40651" cy="43192"/>
            </a:xfrm>
            <a:custGeom>
              <a:avLst/>
              <a:pathLst>
                <a:path w="40651" h="43192">
                  <a:moveTo>
                    <a:pt x="40651" y="0"/>
                  </a:moveTo>
                  <a:lnTo>
                    <a:pt x="40651" y="37264"/>
                  </a:lnTo>
                  <a:lnTo>
                    <a:pt x="8469" y="37264"/>
                  </a:lnTo>
                  <a:lnTo>
                    <a:pt x="8469" y="43192"/>
                  </a:lnTo>
                  <a:lnTo>
                    <a:pt x="0" y="43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4074328" y="4373952"/>
              <a:ext cx="23713" cy="21172"/>
            </a:xfrm>
            <a:custGeom>
              <a:avLst/>
              <a:pathLst>
                <a:path w="23713" h="21172">
                  <a:moveTo>
                    <a:pt x="0" y="21172"/>
                  </a:moveTo>
                  <a:lnTo>
                    <a:pt x="23713" y="21172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164101" y="4334993"/>
              <a:ext cx="51238" cy="33029"/>
            </a:xfrm>
            <a:custGeom>
              <a:avLst/>
              <a:pathLst>
                <a:path w="51238" h="33029">
                  <a:moveTo>
                    <a:pt x="37264" y="7198"/>
                  </a:moveTo>
                  <a:lnTo>
                    <a:pt x="38928" y="9244"/>
                  </a:lnTo>
                  <a:lnTo>
                    <a:pt x="40533" y="11314"/>
                  </a:lnTo>
                  <a:lnTo>
                    <a:pt x="42078" y="13410"/>
                  </a:lnTo>
                  <a:lnTo>
                    <a:pt x="43565" y="15532"/>
                  </a:lnTo>
                  <a:lnTo>
                    <a:pt x="44992" y="17679"/>
                  </a:lnTo>
                  <a:lnTo>
                    <a:pt x="46360" y="19851"/>
                  </a:lnTo>
                  <a:lnTo>
                    <a:pt x="47668" y="22049"/>
                  </a:lnTo>
                  <a:lnTo>
                    <a:pt x="48917" y="24272"/>
                  </a:lnTo>
                  <a:lnTo>
                    <a:pt x="50107" y="26521"/>
                  </a:lnTo>
                  <a:lnTo>
                    <a:pt x="51238" y="28795"/>
                  </a:lnTo>
                  <a:lnTo>
                    <a:pt x="44039" y="33029"/>
                  </a:lnTo>
                  <a:lnTo>
                    <a:pt x="43781" y="32436"/>
                  </a:lnTo>
                  <a:lnTo>
                    <a:pt x="43514" y="31843"/>
                  </a:lnTo>
                  <a:lnTo>
                    <a:pt x="43239" y="31251"/>
                  </a:lnTo>
                  <a:lnTo>
                    <a:pt x="42955" y="30658"/>
                  </a:lnTo>
                  <a:lnTo>
                    <a:pt x="42663" y="30065"/>
                  </a:lnTo>
                  <a:lnTo>
                    <a:pt x="42362" y="29472"/>
                  </a:lnTo>
                  <a:lnTo>
                    <a:pt x="42053" y="28879"/>
                  </a:lnTo>
                  <a:lnTo>
                    <a:pt x="41735" y="28286"/>
                  </a:lnTo>
                  <a:lnTo>
                    <a:pt x="41409" y="27694"/>
                  </a:lnTo>
                  <a:lnTo>
                    <a:pt x="41075" y="27101"/>
                  </a:lnTo>
                  <a:lnTo>
                    <a:pt x="37408" y="27677"/>
                  </a:lnTo>
                  <a:lnTo>
                    <a:pt x="33690" y="28219"/>
                  </a:lnTo>
                  <a:lnTo>
                    <a:pt x="29921" y="28727"/>
                  </a:lnTo>
                  <a:lnTo>
                    <a:pt x="26101" y="29201"/>
                  </a:lnTo>
                  <a:lnTo>
                    <a:pt x="22231" y="29641"/>
                  </a:lnTo>
                  <a:lnTo>
                    <a:pt x="18310" y="30048"/>
                  </a:lnTo>
                  <a:lnTo>
                    <a:pt x="14338" y="30421"/>
                  </a:lnTo>
                  <a:lnTo>
                    <a:pt x="10315" y="30759"/>
                  </a:lnTo>
                  <a:lnTo>
                    <a:pt x="6241" y="31064"/>
                  </a:lnTo>
                  <a:lnTo>
                    <a:pt x="2117" y="31335"/>
                  </a:lnTo>
                  <a:lnTo>
                    <a:pt x="0" y="24137"/>
                  </a:lnTo>
                  <a:lnTo>
                    <a:pt x="2417" y="22447"/>
                  </a:lnTo>
                  <a:lnTo>
                    <a:pt x="4759" y="20596"/>
                  </a:lnTo>
                  <a:lnTo>
                    <a:pt x="7025" y="18585"/>
                  </a:lnTo>
                  <a:lnTo>
                    <a:pt x="9214" y="16413"/>
                  </a:lnTo>
                  <a:lnTo>
                    <a:pt x="11327" y="14079"/>
                  </a:lnTo>
                  <a:lnTo>
                    <a:pt x="13364" y="11585"/>
                  </a:lnTo>
                  <a:lnTo>
                    <a:pt x="15324" y="8930"/>
                  </a:lnTo>
                  <a:lnTo>
                    <a:pt x="17209" y="6114"/>
                  </a:lnTo>
                  <a:lnTo>
                    <a:pt x="19017" y="3137"/>
                  </a:lnTo>
                  <a:lnTo>
                    <a:pt x="20749" y="0"/>
                  </a:lnTo>
                  <a:lnTo>
                    <a:pt x="29218" y="2540"/>
                  </a:lnTo>
                  <a:lnTo>
                    <a:pt x="27622" y="5411"/>
                  </a:lnTo>
                  <a:lnTo>
                    <a:pt x="26051" y="8096"/>
                  </a:lnTo>
                  <a:lnTo>
                    <a:pt x="24505" y="10594"/>
                  </a:lnTo>
                  <a:lnTo>
                    <a:pt x="22985" y="12906"/>
                  </a:lnTo>
                  <a:lnTo>
                    <a:pt x="21490" y="15032"/>
                  </a:lnTo>
                  <a:lnTo>
                    <a:pt x="20021" y="16972"/>
                  </a:lnTo>
                  <a:lnTo>
                    <a:pt x="18577" y="18725"/>
                  </a:lnTo>
                  <a:lnTo>
                    <a:pt x="17158" y="20292"/>
                  </a:lnTo>
                  <a:lnTo>
                    <a:pt x="15765" y="21672"/>
                  </a:lnTo>
                  <a:lnTo>
                    <a:pt x="14397" y="22866"/>
                  </a:lnTo>
                  <a:lnTo>
                    <a:pt x="16603" y="22684"/>
                  </a:lnTo>
                  <a:lnTo>
                    <a:pt x="18818" y="22477"/>
                  </a:lnTo>
                  <a:lnTo>
                    <a:pt x="21041" y="22244"/>
                  </a:lnTo>
                  <a:lnTo>
                    <a:pt x="23273" y="21985"/>
                  </a:lnTo>
                  <a:lnTo>
                    <a:pt x="25513" y="21702"/>
                  </a:lnTo>
                  <a:lnTo>
                    <a:pt x="27761" y="21393"/>
                  </a:lnTo>
                  <a:lnTo>
                    <a:pt x="30018" y="21058"/>
                  </a:lnTo>
                  <a:lnTo>
                    <a:pt x="32284" y="20698"/>
                  </a:lnTo>
                  <a:lnTo>
                    <a:pt x="34558" y="20313"/>
                  </a:lnTo>
                  <a:lnTo>
                    <a:pt x="36840" y="19902"/>
                  </a:lnTo>
                  <a:lnTo>
                    <a:pt x="36243" y="19055"/>
                  </a:lnTo>
                  <a:lnTo>
                    <a:pt x="35638" y="18208"/>
                  </a:lnTo>
                  <a:lnTo>
                    <a:pt x="35024" y="17361"/>
                  </a:lnTo>
                  <a:lnTo>
                    <a:pt x="34401" y="16514"/>
                  </a:lnTo>
                  <a:lnTo>
                    <a:pt x="33770" y="15667"/>
                  </a:lnTo>
                  <a:lnTo>
                    <a:pt x="33131" y="14820"/>
                  </a:lnTo>
                  <a:lnTo>
                    <a:pt x="32483" y="13974"/>
                  </a:lnTo>
                  <a:lnTo>
                    <a:pt x="31827" y="13127"/>
                  </a:lnTo>
                  <a:lnTo>
                    <a:pt x="31162" y="12280"/>
                  </a:lnTo>
                  <a:lnTo>
                    <a:pt x="30488" y="114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4169606" y="4371411"/>
              <a:ext cx="38958" cy="61401"/>
            </a:xfrm>
            <a:custGeom>
              <a:avLst/>
              <a:pathLst>
                <a:path w="38958" h="61401">
                  <a:moveTo>
                    <a:pt x="38958" y="0"/>
                  </a:moveTo>
                  <a:lnTo>
                    <a:pt x="38958" y="50814"/>
                  </a:lnTo>
                  <a:lnTo>
                    <a:pt x="38930" y="51725"/>
                  </a:lnTo>
                  <a:lnTo>
                    <a:pt x="38847" y="52593"/>
                  </a:lnTo>
                  <a:lnTo>
                    <a:pt x="38710" y="53419"/>
                  </a:lnTo>
                  <a:lnTo>
                    <a:pt x="38517" y="54202"/>
                  </a:lnTo>
                  <a:lnTo>
                    <a:pt x="38269" y="54943"/>
                  </a:lnTo>
                  <a:lnTo>
                    <a:pt x="37967" y="55642"/>
                  </a:lnTo>
                  <a:lnTo>
                    <a:pt x="37609" y="56298"/>
                  </a:lnTo>
                  <a:lnTo>
                    <a:pt x="37196" y="56912"/>
                  </a:lnTo>
                  <a:lnTo>
                    <a:pt x="36728" y="57484"/>
                  </a:lnTo>
                  <a:lnTo>
                    <a:pt x="36205" y="58013"/>
                  </a:lnTo>
                  <a:lnTo>
                    <a:pt x="35631" y="58496"/>
                  </a:lnTo>
                  <a:lnTo>
                    <a:pt x="35011" y="58928"/>
                  </a:lnTo>
                  <a:lnTo>
                    <a:pt x="34344" y="59309"/>
                  </a:lnTo>
                  <a:lnTo>
                    <a:pt x="33630" y="59639"/>
                  </a:lnTo>
                  <a:lnTo>
                    <a:pt x="32870" y="59919"/>
                  </a:lnTo>
                  <a:lnTo>
                    <a:pt x="32064" y="60147"/>
                  </a:lnTo>
                  <a:lnTo>
                    <a:pt x="31210" y="60325"/>
                  </a:lnTo>
                  <a:lnTo>
                    <a:pt x="30311" y="60452"/>
                  </a:lnTo>
                  <a:lnTo>
                    <a:pt x="29364" y="60528"/>
                  </a:lnTo>
                  <a:lnTo>
                    <a:pt x="28371" y="60554"/>
                  </a:lnTo>
                  <a:lnTo>
                    <a:pt x="27423" y="60545"/>
                  </a:lnTo>
                  <a:lnTo>
                    <a:pt x="26440" y="60520"/>
                  </a:lnTo>
                  <a:lnTo>
                    <a:pt x="25424" y="60478"/>
                  </a:lnTo>
                  <a:lnTo>
                    <a:pt x="24374" y="60418"/>
                  </a:lnTo>
                  <a:lnTo>
                    <a:pt x="23290" y="60342"/>
                  </a:lnTo>
                  <a:lnTo>
                    <a:pt x="22172" y="60249"/>
                  </a:lnTo>
                  <a:lnTo>
                    <a:pt x="21020" y="60139"/>
                  </a:lnTo>
                  <a:lnTo>
                    <a:pt x="19834" y="60012"/>
                  </a:lnTo>
                  <a:lnTo>
                    <a:pt x="18615" y="59868"/>
                  </a:lnTo>
                  <a:lnTo>
                    <a:pt x="17361" y="59707"/>
                  </a:lnTo>
                  <a:lnTo>
                    <a:pt x="15667" y="52085"/>
                  </a:lnTo>
                  <a:lnTo>
                    <a:pt x="17238" y="52246"/>
                  </a:lnTo>
                  <a:lnTo>
                    <a:pt x="18733" y="52390"/>
                  </a:lnTo>
                  <a:lnTo>
                    <a:pt x="20152" y="52517"/>
                  </a:lnTo>
                  <a:lnTo>
                    <a:pt x="21494" y="52627"/>
                  </a:lnTo>
                  <a:lnTo>
                    <a:pt x="22760" y="52720"/>
                  </a:lnTo>
                  <a:lnTo>
                    <a:pt x="23950" y="52796"/>
                  </a:lnTo>
                  <a:lnTo>
                    <a:pt x="25064" y="52855"/>
                  </a:lnTo>
                  <a:lnTo>
                    <a:pt x="26101" y="52898"/>
                  </a:lnTo>
                  <a:lnTo>
                    <a:pt x="27063" y="52923"/>
                  </a:lnTo>
                  <a:lnTo>
                    <a:pt x="27948" y="52932"/>
                  </a:lnTo>
                  <a:lnTo>
                    <a:pt x="28430" y="52894"/>
                  </a:lnTo>
                  <a:lnTo>
                    <a:pt x="28862" y="52779"/>
                  </a:lnTo>
                  <a:lnTo>
                    <a:pt x="29243" y="52589"/>
                  </a:lnTo>
                  <a:lnTo>
                    <a:pt x="29574" y="52322"/>
                  </a:lnTo>
                  <a:lnTo>
                    <a:pt x="29853" y="51979"/>
                  </a:lnTo>
                  <a:lnTo>
                    <a:pt x="30082" y="51560"/>
                  </a:lnTo>
                  <a:lnTo>
                    <a:pt x="30260" y="51064"/>
                  </a:lnTo>
                  <a:lnTo>
                    <a:pt x="30387" y="50493"/>
                  </a:lnTo>
                  <a:lnTo>
                    <a:pt x="30463" y="49845"/>
                  </a:lnTo>
                  <a:lnTo>
                    <a:pt x="30488" y="49121"/>
                  </a:lnTo>
                  <a:lnTo>
                    <a:pt x="30488" y="39804"/>
                  </a:lnTo>
                  <a:lnTo>
                    <a:pt x="8469" y="39804"/>
                  </a:lnTo>
                  <a:lnTo>
                    <a:pt x="8469" y="61401"/>
                  </a:lnTo>
                  <a:lnTo>
                    <a:pt x="0" y="61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4178075" y="4379033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178075" y="4395124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4217880" y="4337958"/>
              <a:ext cx="41075" cy="44039"/>
            </a:xfrm>
            <a:custGeom>
              <a:avLst/>
              <a:pathLst>
                <a:path w="41075" h="44039">
                  <a:moveTo>
                    <a:pt x="0" y="0"/>
                  </a:moveTo>
                  <a:lnTo>
                    <a:pt x="8045" y="0"/>
                  </a:lnTo>
                  <a:lnTo>
                    <a:pt x="8045" y="14397"/>
                  </a:lnTo>
                  <a:lnTo>
                    <a:pt x="10823" y="13546"/>
                  </a:lnTo>
                  <a:lnTo>
                    <a:pt x="13567" y="12686"/>
                  </a:lnTo>
                  <a:lnTo>
                    <a:pt x="16277" y="11818"/>
                  </a:lnTo>
                  <a:lnTo>
                    <a:pt x="18953" y="10942"/>
                  </a:lnTo>
                  <a:lnTo>
                    <a:pt x="21596" y="10057"/>
                  </a:lnTo>
                  <a:lnTo>
                    <a:pt x="24204" y="9163"/>
                  </a:lnTo>
                  <a:lnTo>
                    <a:pt x="26779" y="8261"/>
                  </a:lnTo>
                  <a:lnTo>
                    <a:pt x="29320" y="7351"/>
                  </a:lnTo>
                  <a:lnTo>
                    <a:pt x="31827" y="6432"/>
                  </a:lnTo>
                  <a:lnTo>
                    <a:pt x="34300" y="5504"/>
                  </a:lnTo>
                  <a:lnTo>
                    <a:pt x="38958" y="12280"/>
                  </a:lnTo>
                  <a:lnTo>
                    <a:pt x="36133" y="13444"/>
                  </a:lnTo>
                  <a:lnTo>
                    <a:pt x="33249" y="14566"/>
                  </a:lnTo>
                  <a:lnTo>
                    <a:pt x="30306" y="15646"/>
                  </a:lnTo>
                  <a:lnTo>
                    <a:pt x="27304" y="16684"/>
                  </a:lnTo>
                  <a:lnTo>
                    <a:pt x="24242" y="17679"/>
                  </a:lnTo>
                  <a:lnTo>
                    <a:pt x="21122" y="18632"/>
                  </a:lnTo>
                  <a:lnTo>
                    <a:pt x="17941" y="19542"/>
                  </a:lnTo>
                  <a:lnTo>
                    <a:pt x="14702" y="20410"/>
                  </a:lnTo>
                  <a:lnTo>
                    <a:pt x="11403" y="21236"/>
                  </a:lnTo>
                  <a:lnTo>
                    <a:pt x="8045" y="22019"/>
                  </a:lnTo>
                  <a:lnTo>
                    <a:pt x="8045" y="33453"/>
                  </a:lnTo>
                  <a:lnTo>
                    <a:pt x="8066" y="33783"/>
                  </a:lnTo>
                  <a:lnTo>
                    <a:pt x="8130" y="34096"/>
                  </a:lnTo>
                  <a:lnTo>
                    <a:pt x="8236" y="34393"/>
                  </a:lnTo>
                  <a:lnTo>
                    <a:pt x="8384" y="34672"/>
                  </a:lnTo>
                  <a:lnTo>
                    <a:pt x="8575" y="34935"/>
                  </a:lnTo>
                  <a:lnTo>
                    <a:pt x="8807" y="35180"/>
                  </a:lnTo>
                  <a:lnTo>
                    <a:pt x="9083" y="35409"/>
                  </a:lnTo>
                  <a:lnTo>
                    <a:pt x="9400" y="35621"/>
                  </a:lnTo>
                  <a:lnTo>
                    <a:pt x="9760" y="35815"/>
                  </a:lnTo>
                  <a:lnTo>
                    <a:pt x="10162" y="35993"/>
                  </a:lnTo>
                  <a:lnTo>
                    <a:pt x="10675" y="36154"/>
                  </a:lnTo>
                  <a:lnTo>
                    <a:pt x="11365" y="36298"/>
                  </a:lnTo>
                  <a:lnTo>
                    <a:pt x="12233" y="36425"/>
                  </a:lnTo>
                  <a:lnTo>
                    <a:pt x="13279" y="36535"/>
                  </a:lnTo>
                  <a:lnTo>
                    <a:pt x="14503" y="36629"/>
                  </a:lnTo>
                  <a:lnTo>
                    <a:pt x="15905" y="36705"/>
                  </a:lnTo>
                  <a:lnTo>
                    <a:pt x="17484" y="36764"/>
                  </a:lnTo>
                  <a:lnTo>
                    <a:pt x="19241" y="36806"/>
                  </a:lnTo>
                  <a:lnTo>
                    <a:pt x="21177" y="36832"/>
                  </a:lnTo>
                  <a:lnTo>
                    <a:pt x="23290" y="36840"/>
                  </a:lnTo>
                  <a:lnTo>
                    <a:pt x="24355" y="36819"/>
                  </a:lnTo>
                  <a:lnTo>
                    <a:pt x="25348" y="36756"/>
                  </a:lnTo>
                  <a:lnTo>
                    <a:pt x="26269" y="36650"/>
                  </a:lnTo>
                  <a:lnTo>
                    <a:pt x="27118" y="36501"/>
                  </a:lnTo>
                  <a:lnTo>
                    <a:pt x="27895" y="36311"/>
                  </a:lnTo>
                  <a:lnTo>
                    <a:pt x="28600" y="36078"/>
                  </a:lnTo>
                  <a:lnTo>
                    <a:pt x="29233" y="35803"/>
                  </a:lnTo>
                  <a:lnTo>
                    <a:pt x="29794" y="35485"/>
                  </a:lnTo>
                  <a:lnTo>
                    <a:pt x="30283" y="35125"/>
                  </a:lnTo>
                  <a:lnTo>
                    <a:pt x="30700" y="34723"/>
                  </a:lnTo>
                  <a:lnTo>
                    <a:pt x="31071" y="34244"/>
                  </a:lnTo>
                  <a:lnTo>
                    <a:pt x="31420" y="33656"/>
                  </a:lnTo>
                  <a:lnTo>
                    <a:pt x="31748" y="32957"/>
                  </a:lnTo>
                  <a:lnTo>
                    <a:pt x="32055" y="32148"/>
                  </a:lnTo>
                  <a:lnTo>
                    <a:pt x="32341" y="31229"/>
                  </a:lnTo>
                  <a:lnTo>
                    <a:pt x="32606" y="30200"/>
                  </a:lnTo>
                  <a:lnTo>
                    <a:pt x="32849" y="29061"/>
                  </a:lnTo>
                  <a:lnTo>
                    <a:pt x="33071" y="27812"/>
                  </a:lnTo>
                  <a:lnTo>
                    <a:pt x="33273" y="26453"/>
                  </a:lnTo>
                  <a:lnTo>
                    <a:pt x="33453" y="24983"/>
                  </a:lnTo>
                  <a:lnTo>
                    <a:pt x="41075" y="28371"/>
                  </a:lnTo>
                  <a:lnTo>
                    <a:pt x="40721" y="30408"/>
                  </a:lnTo>
                  <a:lnTo>
                    <a:pt x="40338" y="32284"/>
                  </a:lnTo>
                  <a:lnTo>
                    <a:pt x="39925" y="33999"/>
                  </a:lnTo>
                  <a:lnTo>
                    <a:pt x="39483" y="35553"/>
                  </a:lnTo>
                  <a:lnTo>
                    <a:pt x="39010" y="36946"/>
                  </a:lnTo>
                  <a:lnTo>
                    <a:pt x="38509" y="38178"/>
                  </a:lnTo>
                  <a:lnTo>
                    <a:pt x="37977" y="39250"/>
                  </a:lnTo>
                  <a:lnTo>
                    <a:pt x="37416" y="40160"/>
                  </a:lnTo>
                  <a:lnTo>
                    <a:pt x="36825" y="40910"/>
                  </a:lnTo>
                  <a:lnTo>
                    <a:pt x="36205" y="41498"/>
                  </a:lnTo>
                  <a:lnTo>
                    <a:pt x="35504" y="41981"/>
                  </a:lnTo>
                  <a:lnTo>
                    <a:pt x="34672" y="42413"/>
                  </a:lnTo>
                  <a:lnTo>
                    <a:pt x="33709" y="42794"/>
                  </a:lnTo>
                  <a:lnTo>
                    <a:pt x="32614" y="43124"/>
                  </a:lnTo>
                  <a:lnTo>
                    <a:pt x="31388" y="43404"/>
                  </a:lnTo>
                  <a:lnTo>
                    <a:pt x="30031" y="43633"/>
                  </a:lnTo>
                  <a:lnTo>
                    <a:pt x="28543" y="43810"/>
                  </a:lnTo>
                  <a:lnTo>
                    <a:pt x="26923" y="43937"/>
                  </a:lnTo>
                  <a:lnTo>
                    <a:pt x="25172" y="44014"/>
                  </a:lnTo>
                  <a:lnTo>
                    <a:pt x="23290" y="44039"/>
                  </a:lnTo>
                  <a:lnTo>
                    <a:pt x="20353" y="44018"/>
                  </a:lnTo>
                  <a:lnTo>
                    <a:pt x="17641" y="43954"/>
                  </a:lnTo>
                  <a:lnTo>
                    <a:pt x="15153" y="43848"/>
                  </a:lnTo>
                  <a:lnTo>
                    <a:pt x="12890" y="43700"/>
                  </a:lnTo>
                  <a:lnTo>
                    <a:pt x="10851" y="43510"/>
                  </a:lnTo>
                  <a:lnTo>
                    <a:pt x="9036" y="43277"/>
                  </a:lnTo>
                  <a:lnTo>
                    <a:pt x="7446" y="43002"/>
                  </a:lnTo>
                  <a:lnTo>
                    <a:pt x="6080" y="42684"/>
                  </a:lnTo>
                  <a:lnTo>
                    <a:pt x="4939" y="42324"/>
                  </a:lnTo>
                  <a:lnTo>
                    <a:pt x="4022" y="41922"/>
                  </a:lnTo>
                  <a:lnTo>
                    <a:pt x="3258" y="41473"/>
                  </a:lnTo>
                  <a:lnTo>
                    <a:pt x="2574" y="40973"/>
                  </a:lnTo>
                  <a:lnTo>
                    <a:pt x="1971" y="40423"/>
                  </a:lnTo>
                  <a:lnTo>
                    <a:pt x="1448" y="39821"/>
                  </a:lnTo>
                  <a:lnTo>
                    <a:pt x="1005" y="39169"/>
                  </a:lnTo>
                  <a:lnTo>
                    <a:pt x="643" y="38466"/>
                  </a:lnTo>
                  <a:lnTo>
                    <a:pt x="362" y="37713"/>
                  </a:lnTo>
                  <a:lnTo>
                    <a:pt x="160" y="36908"/>
                  </a:lnTo>
                  <a:lnTo>
                    <a:pt x="40" y="36053"/>
                  </a:lnTo>
                  <a:lnTo>
                    <a:pt x="0" y="351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4217880" y="4386232"/>
              <a:ext cx="42769" cy="45733"/>
            </a:xfrm>
            <a:custGeom>
              <a:avLst/>
              <a:pathLst>
                <a:path w="42769" h="45733">
                  <a:moveTo>
                    <a:pt x="0" y="0"/>
                  </a:moveTo>
                  <a:lnTo>
                    <a:pt x="8045" y="0"/>
                  </a:lnTo>
                  <a:lnTo>
                    <a:pt x="8045" y="14820"/>
                  </a:lnTo>
                  <a:lnTo>
                    <a:pt x="10988" y="14041"/>
                  </a:lnTo>
                  <a:lnTo>
                    <a:pt x="13889" y="13228"/>
                  </a:lnTo>
                  <a:lnTo>
                    <a:pt x="16747" y="12381"/>
                  </a:lnTo>
                  <a:lnTo>
                    <a:pt x="19563" y="11501"/>
                  </a:lnTo>
                  <a:lnTo>
                    <a:pt x="22337" y="10586"/>
                  </a:lnTo>
                  <a:lnTo>
                    <a:pt x="25068" y="9637"/>
                  </a:lnTo>
                  <a:lnTo>
                    <a:pt x="27757" y="8655"/>
                  </a:lnTo>
                  <a:lnTo>
                    <a:pt x="30404" y="7639"/>
                  </a:lnTo>
                  <a:lnTo>
                    <a:pt x="33008" y="6588"/>
                  </a:lnTo>
                  <a:lnTo>
                    <a:pt x="35570" y="5504"/>
                  </a:lnTo>
                  <a:lnTo>
                    <a:pt x="40651" y="12703"/>
                  </a:lnTo>
                  <a:lnTo>
                    <a:pt x="37658" y="13868"/>
                  </a:lnTo>
                  <a:lnTo>
                    <a:pt x="34604" y="14990"/>
                  </a:lnTo>
                  <a:lnTo>
                    <a:pt x="31492" y="16070"/>
                  </a:lnTo>
                  <a:lnTo>
                    <a:pt x="28320" y="17107"/>
                  </a:lnTo>
                  <a:lnTo>
                    <a:pt x="25089" y="18102"/>
                  </a:lnTo>
                  <a:lnTo>
                    <a:pt x="21799" y="19055"/>
                  </a:lnTo>
                  <a:lnTo>
                    <a:pt x="18450" y="19965"/>
                  </a:lnTo>
                  <a:lnTo>
                    <a:pt x="15041" y="20834"/>
                  </a:lnTo>
                  <a:lnTo>
                    <a:pt x="11573" y="21659"/>
                  </a:lnTo>
                  <a:lnTo>
                    <a:pt x="8045" y="22443"/>
                  </a:lnTo>
                  <a:lnTo>
                    <a:pt x="8045" y="35146"/>
                  </a:lnTo>
                  <a:lnTo>
                    <a:pt x="8068" y="35475"/>
                  </a:lnTo>
                  <a:lnTo>
                    <a:pt x="8138" y="35782"/>
                  </a:lnTo>
                  <a:lnTo>
                    <a:pt x="8255" y="36067"/>
                  </a:lnTo>
                  <a:lnTo>
                    <a:pt x="8418" y="36332"/>
                  </a:lnTo>
                  <a:lnTo>
                    <a:pt x="8627" y="36576"/>
                  </a:lnTo>
                  <a:lnTo>
                    <a:pt x="8884" y="36798"/>
                  </a:lnTo>
                  <a:lnTo>
                    <a:pt x="9186" y="36999"/>
                  </a:lnTo>
                  <a:lnTo>
                    <a:pt x="9536" y="37179"/>
                  </a:lnTo>
                  <a:lnTo>
                    <a:pt x="9932" y="37338"/>
                  </a:lnTo>
                  <a:lnTo>
                    <a:pt x="10374" y="37475"/>
                  </a:lnTo>
                  <a:lnTo>
                    <a:pt x="10931" y="37596"/>
                  </a:lnTo>
                  <a:lnTo>
                    <a:pt x="11670" y="37704"/>
                  </a:lnTo>
                  <a:lnTo>
                    <a:pt x="12591" y="37799"/>
                  </a:lnTo>
                  <a:lnTo>
                    <a:pt x="13694" y="37882"/>
                  </a:lnTo>
                  <a:lnTo>
                    <a:pt x="14979" y="37952"/>
                  </a:lnTo>
                  <a:lnTo>
                    <a:pt x="16447" y="38009"/>
                  </a:lnTo>
                  <a:lnTo>
                    <a:pt x="18096" y="38053"/>
                  </a:lnTo>
                  <a:lnTo>
                    <a:pt x="19927" y="38085"/>
                  </a:lnTo>
                  <a:lnTo>
                    <a:pt x="21941" y="38104"/>
                  </a:lnTo>
                  <a:lnTo>
                    <a:pt x="24137" y="38111"/>
                  </a:lnTo>
                  <a:lnTo>
                    <a:pt x="25360" y="38092"/>
                  </a:lnTo>
                  <a:lnTo>
                    <a:pt x="26491" y="38034"/>
                  </a:lnTo>
                  <a:lnTo>
                    <a:pt x="27528" y="37939"/>
                  </a:lnTo>
                  <a:lnTo>
                    <a:pt x="28473" y="37806"/>
                  </a:lnTo>
                  <a:lnTo>
                    <a:pt x="29324" y="37634"/>
                  </a:lnTo>
                  <a:lnTo>
                    <a:pt x="30082" y="37425"/>
                  </a:lnTo>
                  <a:lnTo>
                    <a:pt x="30747" y="37177"/>
                  </a:lnTo>
                  <a:lnTo>
                    <a:pt x="31318" y="36891"/>
                  </a:lnTo>
                  <a:lnTo>
                    <a:pt x="31797" y="36567"/>
                  </a:lnTo>
                  <a:lnTo>
                    <a:pt x="32182" y="36205"/>
                  </a:lnTo>
                  <a:lnTo>
                    <a:pt x="32513" y="35758"/>
                  </a:lnTo>
                  <a:lnTo>
                    <a:pt x="32826" y="35180"/>
                  </a:lnTo>
                  <a:lnTo>
                    <a:pt x="33122" y="34471"/>
                  </a:lnTo>
                  <a:lnTo>
                    <a:pt x="33402" y="33630"/>
                  </a:lnTo>
                  <a:lnTo>
                    <a:pt x="33664" y="32659"/>
                  </a:lnTo>
                  <a:lnTo>
                    <a:pt x="33910" y="31556"/>
                  </a:lnTo>
                  <a:lnTo>
                    <a:pt x="34139" y="30321"/>
                  </a:lnTo>
                  <a:lnTo>
                    <a:pt x="34350" y="28955"/>
                  </a:lnTo>
                  <a:lnTo>
                    <a:pt x="34545" y="27459"/>
                  </a:lnTo>
                  <a:lnTo>
                    <a:pt x="34723" y="25830"/>
                  </a:lnTo>
                  <a:lnTo>
                    <a:pt x="42769" y="29218"/>
                  </a:lnTo>
                  <a:lnTo>
                    <a:pt x="42415" y="31337"/>
                  </a:lnTo>
                  <a:lnTo>
                    <a:pt x="42032" y="33292"/>
                  </a:lnTo>
                  <a:lnTo>
                    <a:pt x="41619" y="35081"/>
                  </a:lnTo>
                  <a:lnTo>
                    <a:pt x="41176" y="36705"/>
                  </a:lnTo>
                  <a:lnTo>
                    <a:pt x="40704" y="38164"/>
                  </a:lnTo>
                  <a:lnTo>
                    <a:pt x="40203" y="39457"/>
                  </a:lnTo>
                  <a:lnTo>
                    <a:pt x="39671" y="40586"/>
                  </a:lnTo>
                  <a:lnTo>
                    <a:pt x="39110" y="41549"/>
                  </a:lnTo>
                  <a:lnTo>
                    <a:pt x="38519" y="42347"/>
                  </a:lnTo>
                  <a:lnTo>
                    <a:pt x="37899" y="42980"/>
                  </a:lnTo>
                  <a:lnTo>
                    <a:pt x="37190" y="43503"/>
                  </a:lnTo>
                  <a:lnTo>
                    <a:pt x="36332" y="43971"/>
                  </a:lnTo>
                  <a:lnTo>
                    <a:pt x="35326" y="44384"/>
                  </a:lnTo>
                  <a:lnTo>
                    <a:pt x="34172" y="44742"/>
                  </a:lnTo>
                  <a:lnTo>
                    <a:pt x="32870" y="45045"/>
                  </a:lnTo>
                  <a:lnTo>
                    <a:pt x="31420" y="45292"/>
                  </a:lnTo>
                  <a:lnTo>
                    <a:pt x="29821" y="45485"/>
                  </a:lnTo>
                  <a:lnTo>
                    <a:pt x="28075" y="45623"/>
                  </a:lnTo>
                  <a:lnTo>
                    <a:pt x="26180" y="45705"/>
                  </a:lnTo>
                  <a:lnTo>
                    <a:pt x="24137" y="45733"/>
                  </a:lnTo>
                  <a:lnTo>
                    <a:pt x="21117" y="45712"/>
                  </a:lnTo>
                  <a:lnTo>
                    <a:pt x="18327" y="45648"/>
                  </a:lnTo>
                  <a:lnTo>
                    <a:pt x="15765" y="45542"/>
                  </a:lnTo>
                  <a:lnTo>
                    <a:pt x="13432" y="45394"/>
                  </a:lnTo>
                  <a:lnTo>
                    <a:pt x="11327" y="45204"/>
                  </a:lnTo>
                  <a:lnTo>
                    <a:pt x="9451" y="44971"/>
                  </a:lnTo>
                  <a:lnTo>
                    <a:pt x="7804" y="44695"/>
                  </a:lnTo>
                  <a:lnTo>
                    <a:pt x="6385" y="44378"/>
                  </a:lnTo>
                  <a:lnTo>
                    <a:pt x="5195" y="44018"/>
                  </a:lnTo>
                  <a:lnTo>
                    <a:pt x="4234" y="43616"/>
                  </a:lnTo>
                  <a:lnTo>
                    <a:pt x="3430" y="43162"/>
                  </a:lnTo>
                  <a:lnTo>
                    <a:pt x="2710" y="42650"/>
                  </a:lnTo>
                  <a:lnTo>
                    <a:pt x="2074" y="42078"/>
                  </a:lnTo>
                  <a:lnTo>
                    <a:pt x="1524" y="41447"/>
                  </a:lnTo>
                  <a:lnTo>
                    <a:pt x="1058" y="40757"/>
                  </a:lnTo>
                  <a:lnTo>
                    <a:pt x="677" y="40008"/>
                  </a:lnTo>
                  <a:lnTo>
                    <a:pt x="381" y="39199"/>
                  </a:lnTo>
                  <a:lnTo>
                    <a:pt x="169" y="38331"/>
                  </a:lnTo>
                  <a:lnTo>
                    <a:pt x="42" y="37403"/>
                  </a:lnTo>
                  <a:lnTo>
                    <a:pt x="0" y="36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4273353" y="4342616"/>
              <a:ext cx="92313" cy="90196"/>
            </a:xfrm>
            <a:custGeom>
              <a:avLst/>
              <a:pathLst>
                <a:path w="92313" h="90196">
                  <a:moveTo>
                    <a:pt x="5504" y="0"/>
                  </a:moveTo>
                  <a:lnTo>
                    <a:pt x="86808" y="0"/>
                  </a:lnTo>
                  <a:lnTo>
                    <a:pt x="86808" y="8045"/>
                  </a:lnTo>
                  <a:lnTo>
                    <a:pt x="50391" y="8045"/>
                  </a:lnTo>
                  <a:lnTo>
                    <a:pt x="50391" y="36840"/>
                  </a:lnTo>
                  <a:lnTo>
                    <a:pt x="92313" y="36840"/>
                  </a:lnTo>
                  <a:lnTo>
                    <a:pt x="92313" y="44886"/>
                  </a:lnTo>
                  <a:lnTo>
                    <a:pt x="50391" y="44886"/>
                  </a:lnTo>
                  <a:lnTo>
                    <a:pt x="50391" y="90196"/>
                  </a:lnTo>
                  <a:lnTo>
                    <a:pt x="41922" y="90196"/>
                  </a:lnTo>
                  <a:lnTo>
                    <a:pt x="41922" y="44886"/>
                  </a:lnTo>
                  <a:lnTo>
                    <a:pt x="0" y="44886"/>
                  </a:lnTo>
                  <a:lnTo>
                    <a:pt x="0" y="36840"/>
                  </a:lnTo>
                  <a:lnTo>
                    <a:pt x="41922" y="36840"/>
                  </a:lnTo>
                  <a:lnTo>
                    <a:pt x="41922" y="8045"/>
                  </a:lnTo>
                  <a:lnTo>
                    <a:pt x="5504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4409283" y="4335417"/>
              <a:ext cx="63518" cy="96971"/>
            </a:xfrm>
            <a:custGeom>
              <a:avLst/>
              <a:pathLst>
                <a:path w="63518" h="96971">
                  <a:moveTo>
                    <a:pt x="8045" y="24137"/>
                  </a:moveTo>
                  <a:lnTo>
                    <a:pt x="24137" y="24137"/>
                  </a:lnTo>
                  <a:lnTo>
                    <a:pt x="24302" y="21913"/>
                  </a:lnTo>
                  <a:lnTo>
                    <a:pt x="24458" y="19648"/>
                  </a:lnTo>
                  <a:lnTo>
                    <a:pt x="24607" y="17340"/>
                  </a:lnTo>
                  <a:lnTo>
                    <a:pt x="24746" y="14990"/>
                  </a:lnTo>
                  <a:lnTo>
                    <a:pt x="24878" y="12597"/>
                  </a:lnTo>
                  <a:lnTo>
                    <a:pt x="25000" y="10162"/>
                  </a:lnTo>
                  <a:lnTo>
                    <a:pt x="25115" y="7685"/>
                  </a:lnTo>
                  <a:lnTo>
                    <a:pt x="25221" y="5166"/>
                  </a:lnTo>
                  <a:lnTo>
                    <a:pt x="25318" y="2604"/>
                  </a:lnTo>
                  <a:lnTo>
                    <a:pt x="25407" y="0"/>
                  </a:lnTo>
                  <a:lnTo>
                    <a:pt x="33876" y="0"/>
                  </a:lnTo>
                  <a:lnTo>
                    <a:pt x="33787" y="2604"/>
                  </a:lnTo>
                  <a:lnTo>
                    <a:pt x="33690" y="5166"/>
                  </a:lnTo>
                  <a:lnTo>
                    <a:pt x="33584" y="7685"/>
                  </a:lnTo>
                  <a:lnTo>
                    <a:pt x="33470" y="10162"/>
                  </a:lnTo>
                  <a:lnTo>
                    <a:pt x="33347" y="12597"/>
                  </a:lnTo>
                  <a:lnTo>
                    <a:pt x="33215" y="14990"/>
                  </a:lnTo>
                  <a:lnTo>
                    <a:pt x="33076" y="17340"/>
                  </a:lnTo>
                  <a:lnTo>
                    <a:pt x="32928" y="19648"/>
                  </a:lnTo>
                  <a:lnTo>
                    <a:pt x="32771" y="21913"/>
                  </a:lnTo>
                  <a:lnTo>
                    <a:pt x="32606" y="24137"/>
                  </a:lnTo>
                  <a:lnTo>
                    <a:pt x="63518" y="24137"/>
                  </a:lnTo>
                  <a:lnTo>
                    <a:pt x="63518" y="32182"/>
                  </a:lnTo>
                  <a:lnTo>
                    <a:pt x="32182" y="32182"/>
                  </a:lnTo>
                  <a:lnTo>
                    <a:pt x="31719" y="36995"/>
                  </a:lnTo>
                  <a:lnTo>
                    <a:pt x="31174" y="41608"/>
                  </a:lnTo>
                  <a:lnTo>
                    <a:pt x="30550" y="46023"/>
                  </a:lnTo>
                  <a:lnTo>
                    <a:pt x="29845" y="50238"/>
                  </a:lnTo>
                  <a:lnTo>
                    <a:pt x="29059" y="54255"/>
                  </a:lnTo>
                  <a:lnTo>
                    <a:pt x="28193" y="58072"/>
                  </a:lnTo>
                  <a:lnTo>
                    <a:pt x="27247" y="61691"/>
                  </a:lnTo>
                  <a:lnTo>
                    <a:pt x="26220" y="65110"/>
                  </a:lnTo>
                  <a:lnTo>
                    <a:pt x="25113" y="68331"/>
                  </a:lnTo>
                  <a:lnTo>
                    <a:pt x="23925" y="71352"/>
                  </a:lnTo>
                  <a:lnTo>
                    <a:pt x="22648" y="74238"/>
                  </a:lnTo>
                  <a:lnTo>
                    <a:pt x="21274" y="77052"/>
                  </a:lnTo>
                  <a:lnTo>
                    <a:pt x="19802" y="79794"/>
                  </a:lnTo>
                  <a:lnTo>
                    <a:pt x="18234" y="82464"/>
                  </a:lnTo>
                  <a:lnTo>
                    <a:pt x="16567" y="85061"/>
                  </a:lnTo>
                  <a:lnTo>
                    <a:pt x="14804" y="87587"/>
                  </a:lnTo>
                  <a:lnTo>
                    <a:pt x="12942" y="90041"/>
                  </a:lnTo>
                  <a:lnTo>
                    <a:pt x="10984" y="92423"/>
                  </a:lnTo>
                  <a:lnTo>
                    <a:pt x="8928" y="94733"/>
                  </a:lnTo>
                  <a:lnTo>
                    <a:pt x="6775" y="96971"/>
                  </a:lnTo>
                  <a:lnTo>
                    <a:pt x="0" y="91043"/>
                  </a:lnTo>
                  <a:lnTo>
                    <a:pt x="1988" y="89137"/>
                  </a:lnTo>
                  <a:lnTo>
                    <a:pt x="3887" y="87147"/>
                  </a:lnTo>
                  <a:lnTo>
                    <a:pt x="5697" y="85072"/>
                  </a:lnTo>
                  <a:lnTo>
                    <a:pt x="7418" y="82912"/>
                  </a:lnTo>
                  <a:lnTo>
                    <a:pt x="9051" y="80668"/>
                  </a:lnTo>
                  <a:lnTo>
                    <a:pt x="10594" y="78339"/>
                  </a:lnTo>
                  <a:lnTo>
                    <a:pt x="12049" y="75925"/>
                  </a:lnTo>
                  <a:lnTo>
                    <a:pt x="13415" y="73427"/>
                  </a:lnTo>
                  <a:lnTo>
                    <a:pt x="14691" y="70844"/>
                  </a:lnTo>
                  <a:lnTo>
                    <a:pt x="15879" y="68176"/>
                  </a:lnTo>
                  <a:lnTo>
                    <a:pt x="16982" y="65377"/>
                  </a:lnTo>
                  <a:lnTo>
                    <a:pt x="18005" y="62400"/>
                  </a:lnTo>
                  <a:lnTo>
                    <a:pt x="18947" y="59245"/>
                  </a:lnTo>
                  <a:lnTo>
                    <a:pt x="19809" y="55913"/>
                  </a:lnTo>
                  <a:lnTo>
                    <a:pt x="20590" y="52402"/>
                  </a:lnTo>
                  <a:lnTo>
                    <a:pt x="21291" y="48714"/>
                  </a:lnTo>
                  <a:lnTo>
                    <a:pt x="21911" y="44848"/>
                  </a:lnTo>
                  <a:lnTo>
                    <a:pt x="22451" y="40804"/>
                  </a:lnTo>
                  <a:lnTo>
                    <a:pt x="22911" y="36582"/>
                  </a:lnTo>
                  <a:lnTo>
                    <a:pt x="23290" y="32182"/>
                  </a:lnTo>
                  <a:lnTo>
                    <a:pt x="8045" y="321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4449088" y="4337534"/>
              <a:ext cx="19479" cy="17785"/>
            </a:xfrm>
            <a:custGeom>
              <a:avLst/>
              <a:pathLst>
                <a:path w="19479" h="17785">
                  <a:moveTo>
                    <a:pt x="5504" y="0"/>
                  </a:moveTo>
                  <a:lnTo>
                    <a:pt x="7016" y="1029"/>
                  </a:lnTo>
                  <a:lnTo>
                    <a:pt x="8503" y="2083"/>
                  </a:lnTo>
                  <a:lnTo>
                    <a:pt x="9963" y="3163"/>
                  </a:lnTo>
                  <a:lnTo>
                    <a:pt x="11399" y="4268"/>
                  </a:lnTo>
                  <a:lnTo>
                    <a:pt x="12809" y="5399"/>
                  </a:lnTo>
                  <a:lnTo>
                    <a:pt x="14194" y="6555"/>
                  </a:lnTo>
                  <a:lnTo>
                    <a:pt x="15553" y="7736"/>
                  </a:lnTo>
                  <a:lnTo>
                    <a:pt x="16887" y="8943"/>
                  </a:lnTo>
                  <a:lnTo>
                    <a:pt x="18195" y="10175"/>
                  </a:lnTo>
                  <a:lnTo>
                    <a:pt x="19479" y="11433"/>
                  </a:lnTo>
                  <a:lnTo>
                    <a:pt x="13974" y="17785"/>
                  </a:lnTo>
                  <a:lnTo>
                    <a:pt x="12614" y="16370"/>
                  </a:lnTo>
                  <a:lnTo>
                    <a:pt x="11247" y="15007"/>
                  </a:lnTo>
                  <a:lnTo>
                    <a:pt x="9870" y="13694"/>
                  </a:lnTo>
                  <a:lnTo>
                    <a:pt x="8486" y="12432"/>
                  </a:lnTo>
                  <a:lnTo>
                    <a:pt x="7092" y="11221"/>
                  </a:lnTo>
                  <a:lnTo>
                    <a:pt x="5691" y="10061"/>
                  </a:lnTo>
                  <a:lnTo>
                    <a:pt x="4281" y="8951"/>
                  </a:lnTo>
                  <a:lnTo>
                    <a:pt x="2862" y="7893"/>
                  </a:lnTo>
                  <a:lnTo>
                    <a:pt x="1435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445277" y="4375222"/>
              <a:ext cx="31335" cy="55896"/>
            </a:xfrm>
            <a:custGeom>
              <a:avLst/>
              <a:pathLst>
                <a:path w="31335" h="55896">
                  <a:moveTo>
                    <a:pt x="0" y="0"/>
                  </a:moveTo>
                  <a:lnTo>
                    <a:pt x="8892" y="0"/>
                  </a:lnTo>
                  <a:lnTo>
                    <a:pt x="8892" y="44039"/>
                  </a:lnTo>
                  <a:lnTo>
                    <a:pt x="8901" y="44448"/>
                  </a:lnTo>
                  <a:lnTo>
                    <a:pt x="8926" y="44827"/>
                  </a:lnTo>
                  <a:lnTo>
                    <a:pt x="8968" y="45176"/>
                  </a:lnTo>
                  <a:lnTo>
                    <a:pt x="9028" y="45496"/>
                  </a:lnTo>
                  <a:lnTo>
                    <a:pt x="9104" y="45786"/>
                  </a:lnTo>
                  <a:lnTo>
                    <a:pt x="9197" y="46046"/>
                  </a:lnTo>
                  <a:lnTo>
                    <a:pt x="9307" y="46277"/>
                  </a:lnTo>
                  <a:lnTo>
                    <a:pt x="9434" y="46478"/>
                  </a:lnTo>
                  <a:lnTo>
                    <a:pt x="9578" y="46650"/>
                  </a:lnTo>
                  <a:lnTo>
                    <a:pt x="9739" y="46792"/>
                  </a:lnTo>
                  <a:lnTo>
                    <a:pt x="9947" y="46912"/>
                  </a:lnTo>
                  <a:lnTo>
                    <a:pt x="10230" y="47020"/>
                  </a:lnTo>
                  <a:lnTo>
                    <a:pt x="10590" y="47115"/>
                  </a:lnTo>
                  <a:lnTo>
                    <a:pt x="11026" y="47198"/>
                  </a:lnTo>
                  <a:lnTo>
                    <a:pt x="11539" y="47268"/>
                  </a:lnTo>
                  <a:lnTo>
                    <a:pt x="12127" y="47325"/>
                  </a:lnTo>
                  <a:lnTo>
                    <a:pt x="12792" y="47370"/>
                  </a:lnTo>
                  <a:lnTo>
                    <a:pt x="13533" y="47401"/>
                  </a:lnTo>
                  <a:lnTo>
                    <a:pt x="14350" y="47420"/>
                  </a:lnTo>
                  <a:lnTo>
                    <a:pt x="15244" y="47427"/>
                  </a:lnTo>
                  <a:lnTo>
                    <a:pt x="15983" y="47399"/>
                  </a:lnTo>
                  <a:lnTo>
                    <a:pt x="16675" y="47317"/>
                  </a:lnTo>
                  <a:lnTo>
                    <a:pt x="17321" y="47179"/>
                  </a:lnTo>
                  <a:lnTo>
                    <a:pt x="17920" y="46986"/>
                  </a:lnTo>
                  <a:lnTo>
                    <a:pt x="18473" y="46739"/>
                  </a:lnTo>
                  <a:lnTo>
                    <a:pt x="18979" y="46436"/>
                  </a:lnTo>
                  <a:lnTo>
                    <a:pt x="19438" y="46078"/>
                  </a:lnTo>
                  <a:lnTo>
                    <a:pt x="19851" y="45665"/>
                  </a:lnTo>
                  <a:lnTo>
                    <a:pt x="20217" y="45197"/>
                  </a:lnTo>
                  <a:lnTo>
                    <a:pt x="20537" y="44674"/>
                  </a:lnTo>
                  <a:lnTo>
                    <a:pt x="20823" y="44012"/>
                  </a:lnTo>
                  <a:lnTo>
                    <a:pt x="21088" y="43124"/>
                  </a:lnTo>
                  <a:lnTo>
                    <a:pt x="21331" y="42013"/>
                  </a:lnTo>
                  <a:lnTo>
                    <a:pt x="21553" y="40677"/>
                  </a:lnTo>
                  <a:lnTo>
                    <a:pt x="21755" y="39116"/>
                  </a:lnTo>
                  <a:lnTo>
                    <a:pt x="21935" y="37331"/>
                  </a:lnTo>
                  <a:lnTo>
                    <a:pt x="22093" y="35322"/>
                  </a:lnTo>
                  <a:lnTo>
                    <a:pt x="22231" y="33088"/>
                  </a:lnTo>
                  <a:lnTo>
                    <a:pt x="22347" y="30630"/>
                  </a:lnTo>
                  <a:lnTo>
                    <a:pt x="22443" y="27948"/>
                  </a:lnTo>
                  <a:lnTo>
                    <a:pt x="31335" y="31335"/>
                  </a:lnTo>
                  <a:lnTo>
                    <a:pt x="30986" y="34670"/>
                  </a:lnTo>
                  <a:lnTo>
                    <a:pt x="30615" y="37730"/>
                  </a:lnTo>
                  <a:lnTo>
                    <a:pt x="30224" y="40514"/>
                  </a:lnTo>
                  <a:lnTo>
                    <a:pt x="29811" y="43023"/>
                  </a:lnTo>
                  <a:lnTo>
                    <a:pt x="29377" y="45256"/>
                  </a:lnTo>
                  <a:lnTo>
                    <a:pt x="28922" y="47215"/>
                  </a:lnTo>
                  <a:lnTo>
                    <a:pt x="28445" y="48898"/>
                  </a:lnTo>
                  <a:lnTo>
                    <a:pt x="27948" y="50306"/>
                  </a:lnTo>
                  <a:lnTo>
                    <a:pt x="27429" y="51439"/>
                  </a:lnTo>
                  <a:lnTo>
                    <a:pt x="26889" y="52296"/>
                  </a:lnTo>
                  <a:lnTo>
                    <a:pt x="26277" y="52980"/>
                  </a:lnTo>
                  <a:lnTo>
                    <a:pt x="25542" y="53592"/>
                  </a:lnTo>
                  <a:lnTo>
                    <a:pt x="24685" y="54132"/>
                  </a:lnTo>
                  <a:lnTo>
                    <a:pt x="23705" y="54600"/>
                  </a:lnTo>
                  <a:lnTo>
                    <a:pt x="22602" y="54996"/>
                  </a:lnTo>
                  <a:lnTo>
                    <a:pt x="21376" y="55320"/>
                  </a:lnTo>
                  <a:lnTo>
                    <a:pt x="20027" y="55572"/>
                  </a:lnTo>
                  <a:lnTo>
                    <a:pt x="18555" y="55752"/>
                  </a:lnTo>
                  <a:lnTo>
                    <a:pt x="16961" y="55860"/>
                  </a:lnTo>
                  <a:lnTo>
                    <a:pt x="15244" y="55896"/>
                  </a:lnTo>
                  <a:lnTo>
                    <a:pt x="13366" y="55873"/>
                  </a:lnTo>
                  <a:lnTo>
                    <a:pt x="11628" y="55803"/>
                  </a:lnTo>
                  <a:lnTo>
                    <a:pt x="10029" y="55686"/>
                  </a:lnTo>
                  <a:lnTo>
                    <a:pt x="8570" y="55523"/>
                  </a:lnTo>
                  <a:lnTo>
                    <a:pt x="7251" y="55314"/>
                  </a:lnTo>
                  <a:lnTo>
                    <a:pt x="6072" y="55057"/>
                  </a:lnTo>
                  <a:lnTo>
                    <a:pt x="5032" y="54755"/>
                  </a:lnTo>
                  <a:lnTo>
                    <a:pt x="4132" y="54405"/>
                  </a:lnTo>
                  <a:lnTo>
                    <a:pt x="3372" y="54009"/>
                  </a:lnTo>
                  <a:lnTo>
                    <a:pt x="2752" y="53567"/>
                  </a:lnTo>
                  <a:lnTo>
                    <a:pt x="2229" y="53069"/>
                  </a:lnTo>
                  <a:lnTo>
                    <a:pt x="1761" y="52508"/>
                  </a:lnTo>
                  <a:lnTo>
                    <a:pt x="1348" y="51884"/>
                  </a:lnTo>
                  <a:lnTo>
                    <a:pt x="990" y="51195"/>
                  </a:lnTo>
                  <a:lnTo>
                    <a:pt x="688" y="50444"/>
                  </a:lnTo>
                  <a:lnTo>
                    <a:pt x="440" y="49629"/>
                  </a:lnTo>
                  <a:lnTo>
                    <a:pt x="247" y="48750"/>
                  </a:lnTo>
                  <a:lnTo>
                    <a:pt x="110" y="47808"/>
                  </a:lnTo>
                  <a:lnTo>
                    <a:pt x="27" y="46802"/>
                  </a:lnTo>
                  <a:lnTo>
                    <a:pt x="0" y="457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4378370" y="4335417"/>
              <a:ext cx="36840" cy="97395"/>
            </a:xfrm>
            <a:custGeom>
              <a:avLst/>
              <a:pathLst>
                <a:path w="36840" h="97395">
                  <a:moveTo>
                    <a:pt x="2117" y="17785"/>
                  </a:moveTo>
                  <a:lnTo>
                    <a:pt x="16091" y="17785"/>
                  </a:lnTo>
                  <a:lnTo>
                    <a:pt x="16091" y="0"/>
                  </a:lnTo>
                  <a:lnTo>
                    <a:pt x="24560" y="0"/>
                  </a:lnTo>
                  <a:lnTo>
                    <a:pt x="24560" y="17785"/>
                  </a:lnTo>
                  <a:lnTo>
                    <a:pt x="36417" y="17785"/>
                  </a:lnTo>
                  <a:lnTo>
                    <a:pt x="36417" y="25830"/>
                  </a:lnTo>
                  <a:lnTo>
                    <a:pt x="24560" y="25830"/>
                  </a:lnTo>
                  <a:lnTo>
                    <a:pt x="24560" y="47003"/>
                  </a:lnTo>
                  <a:lnTo>
                    <a:pt x="25661" y="46576"/>
                  </a:lnTo>
                  <a:lnTo>
                    <a:pt x="26762" y="46139"/>
                  </a:lnTo>
                  <a:lnTo>
                    <a:pt x="27863" y="45695"/>
                  </a:lnTo>
                  <a:lnTo>
                    <a:pt x="28964" y="45242"/>
                  </a:lnTo>
                  <a:lnTo>
                    <a:pt x="30065" y="44780"/>
                  </a:lnTo>
                  <a:lnTo>
                    <a:pt x="31166" y="44310"/>
                  </a:lnTo>
                  <a:lnTo>
                    <a:pt x="32267" y="43832"/>
                  </a:lnTo>
                  <a:lnTo>
                    <a:pt x="33368" y="43345"/>
                  </a:lnTo>
                  <a:lnTo>
                    <a:pt x="34469" y="42849"/>
                  </a:lnTo>
                  <a:lnTo>
                    <a:pt x="35570" y="42345"/>
                  </a:lnTo>
                  <a:lnTo>
                    <a:pt x="36840" y="49967"/>
                  </a:lnTo>
                  <a:lnTo>
                    <a:pt x="35650" y="50641"/>
                  </a:lnTo>
                  <a:lnTo>
                    <a:pt x="34452" y="51306"/>
                  </a:lnTo>
                  <a:lnTo>
                    <a:pt x="33245" y="51962"/>
                  </a:lnTo>
                  <a:lnTo>
                    <a:pt x="32030" y="52610"/>
                  </a:lnTo>
                  <a:lnTo>
                    <a:pt x="30806" y="53249"/>
                  </a:lnTo>
                  <a:lnTo>
                    <a:pt x="29574" y="53880"/>
                  </a:lnTo>
                  <a:lnTo>
                    <a:pt x="28333" y="54503"/>
                  </a:lnTo>
                  <a:lnTo>
                    <a:pt x="27084" y="55117"/>
                  </a:lnTo>
                  <a:lnTo>
                    <a:pt x="25826" y="55722"/>
                  </a:lnTo>
                  <a:lnTo>
                    <a:pt x="24560" y="56319"/>
                  </a:lnTo>
                  <a:lnTo>
                    <a:pt x="24560" y="85961"/>
                  </a:lnTo>
                  <a:lnTo>
                    <a:pt x="24539" y="87194"/>
                  </a:lnTo>
                  <a:lnTo>
                    <a:pt x="24475" y="88350"/>
                  </a:lnTo>
                  <a:lnTo>
                    <a:pt x="24369" y="89429"/>
                  </a:lnTo>
                  <a:lnTo>
                    <a:pt x="24221" y="90433"/>
                  </a:lnTo>
                  <a:lnTo>
                    <a:pt x="24031" y="91360"/>
                  </a:lnTo>
                  <a:lnTo>
                    <a:pt x="23798" y="92212"/>
                  </a:lnTo>
                  <a:lnTo>
                    <a:pt x="23523" y="92986"/>
                  </a:lnTo>
                  <a:lnTo>
                    <a:pt x="23205" y="93685"/>
                  </a:lnTo>
                  <a:lnTo>
                    <a:pt x="22845" y="94308"/>
                  </a:lnTo>
                  <a:lnTo>
                    <a:pt x="22443" y="94854"/>
                  </a:lnTo>
                  <a:lnTo>
                    <a:pt x="21990" y="95337"/>
                  </a:lnTo>
                  <a:lnTo>
                    <a:pt x="21477" y="95769"/>
                  </a:lnTo>
                  <a:lnTo>
                    <a:pt x="20906" y="96150"/>
                  </a:lnTo>
                  <a:lnTo>
                    <a:pt x="20275" y="96480"/>
                  </a:lnTo>
                  <a:lnTo>
                    <a:pt x="19584" y="96759"/>
                  </a:lnTo>
                  <a:lnTo>
                    <a:pt x="18835" y="96988"/>
                  </a:lnTo>
                  <a:lnTo>
                    <a:pt x="18026" y="97166"/>
                  </a:lnTo>
                  <a:lnTo>
                    <a:pt x="17158" y="97293"/>
                  </a:lnTo>
                  <a:lnTo>
                    <a:pt x="16231" y="97369"/>
                  </a:lnTo>
                  <a:lnTo>
                    <a:pt x="15244" y="97395"/>
                  </a:lnTo>
                  <a:lnTo>
                    <a:pt x="14067" y="97382"/>
                  </a:lnTo>
                  <a:lnTo>
                    <a:pt x="12906" y="97344"/>
                  </a:lnTo>
                  <a:lnTo>
                    <a:pt x="11763" y="97280"/>
                  </a:lnTo>
                  <a:lnTo>
                    <a:pt x="10637" y="97191"/>
                  </a:lnTo>
                  <a:lnTo>
                    <a:pt x="9527" y="97077"/>
                  </a:lnTo>
                  <a:lnTo>
                    <a:pt x="8435" y="96937"/>
                  </a:lnTo>
                  <a:lnTo>
                    <a:pt x="7359" y="96772"/>
                  </a:lnTo>
                  <a:lnTo>
                    <a:pt x="6301" y="96582"/>
                  </a:lnTo>
                  <a:lnTo>
                    <a:pt x="5259" y="96366"/>
                  </a:lnTo>
                  <a:lnTo>
                    <a:pt x="4234" y="96124"/>
                  </a:lnTo>
                  <a:lnTo>
                    <a:pt x="2540" y="87232"/>
                  </a:lnTo>
                  <a:lnTo>
                    <a:pt x="3645" y="87553"/>
                  </a:lnTo>
                  <a:lnTo>
                    <a:pt x="4759" y="87841"/>
                  </a:lnTo>
                  <a:lnTo>
                    <a:pt x="5881" y="88096"/>
                  </a:lnTo>
                  <a:lnTo>
                    <a:pt x="7012" y="88316"/>
                  </a:lnTo>
                  <a:lnTo>
                    <a:pt x="8151" y="88502"/>
                  </a:lnTo>
                  <a:lnTo>
                    <a:pt x="9299" y="88654"/>
                  </a:lnTo>
                  <a:lnTo>
                    <a:pt x="10455" y="88773"/>
                  </a:lnTo>
                  <a:lnTo>
                    <a:pt x="11619" y="88858"/>
                  </a:lnTo>
                  <a:lnTo>
                    <a:pt x="12792" y="88909"/>
                  </a:lnTo>
                  <a:lnTo>
                    <a:pt x="13974" y="88925"/>
                  </a:lnTo>
                  <a:lnTo>
                    <a:pt x="14376" y="88875"/>
                  </a:lnTo>
                  <a:lnTo>
                    <a:pt x="14736" y="88722"/>
                  </a:lnTo>
                  <a:lnTo>
                    <a:pt x="15053" y="88468"/>
                  </a:lnTo>
                  <a:lnTo>
                    <a:pt x="15329" y="88112"/>
                  </a:lnTo>
                  <a:lnTo>
                    <a:pt x="15562" y="87655"/>
                  </a:lnTo>
                  <a:lnTo>
                    <a:pt x="15752" y="87096"/>
                  </a:lnTo>
                  <a:lnTo>
                    <a:pt x="15900" y="86436"/>
                  </a:lnTo>
                  <a:lnTo>
                    <a:pt x="16006" y="85673"/>
                  </a:lnTo>
                  <a:lnTo>
                    <a:pt x="16070" y="84809"/>
                  </a:lnTo>
                  <a:lnTo>
                    <a:pt x="16091" y="83844"/>
                  </a:lnTo>
                  <a:lnTo>
                    <a:pt x="16091" y="60130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6091" y="50814"/>
                  </a:lnTo>
                  <a:lnTo>
                    <a:pt x="16091" y="25830"/>
                  </a:lnTo>
                  <a:lnTo>
                    <a:pt x="2117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4487622" y="4340922"/>
              <a:ext cx="97395" cy="88502"/>
            </a:xfrm>
            <a:custGeom>
              <a:avLst/>
              <a:pathLst>
                <a:path w="97395" h="88502">
                  <a:moveTo>
                    <a:pt x="5081" y="0"/>
                  </a:moveTo>
                  <a:lnTo>
                    <a:pt x="94007" y="0"/>
                  </a:lnTo>
                  <a:lnTo>
                    <a:pt x="94007" y="8045"/>
                  </a:lnTo>
                  <a:lnTo>
                    <a:pt x="55896" y="8045"/>
                  </a:lnTo>
                  <a:lnTo>
                    <a:pt x="55896" y="36417"/>
                  </a:lnTo>
                  <a:lnTo>
                    <a:pt x="91043" y="36417"/>
                  </a:lnTo>
                  <a:lnTo>
                    <a:pt x="91043" y="44462"/>
                  </a:lnTo>
                  <a:lnTo>
                    <a:pt x="55896" y="44462"/>
                  </a:lnTo>
                  <a:lnTo>
                    <a:pt x="55896" y="80456"/>
                  </a:lnTo>
                  <a:lnTo>
                    <a:pt x="97395" y="80456"/>
                  </a:lnTo>
                  <a:lnTo>
                    <a:pt x="97395" y="88502"/>
                  </a:lnTo>
                  <a:lnTo>
                    <a:pt x="0" y="88502"/>
                  </a:lnTo>
                  <a:lnTo>
                    <a:pt x="0" y="80456"/>
                  </a:lnTo>
                  <a:lnTo>
                    <a:pt x="16091" y="80456"/>
                  </a:lnTo>
                  <a:lnTo>
                    <a:pt x="16091" y="25407"/>
                  </a:lnTo>
                  <a:lnTo>
                    <a:pt x="24560" y="25407"/>
                  </a:lnTo>
                  <a:lnTo>
                    <a:pt x="24560" y="80456"/>
                  </a:lnTo>
                  <a:lnTo>
                    <a:pt x="47427" y="80456"/>
                  </a:lnTo>
                  <a:lnTo>
                    <a:pt x="47427" y="8045"/>
                  </a:lnTo>
                  <a:lnTo>
                    <a:pt x="5081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4598568" y="4335417"/>
              <a:ext cx="91890" cy="33029"/>
            </a:xfrm>
            <a:custGeom>
              <a:avLst/>
              <a:pathLst>
                <a:path w="91890" h="33029">
                  <a:moveTo>
                    <a:pt x="41075" y="0"/>
                  </a:moveTo>
                  <a:lnTo>
                    <a:pt x="49544" y="0"/>
                  </a:lnTo>
                  <a:lnTo>
                    <a:pt x="49544" y="15244"/>
                  </a:lnTo>
                  <a:lnTo>
                    <a:pt x="62671" y="15244"/>
                  </a:lnTo>
                  <a:lnTo>
                    <a:pt x="63505" y="13969"/>
                  </a:lnTo>
                  <a:lnTo>
                    <a:pt x="64314" y="12686"/>
                  </a:lnTo>
                  <a:lnTo>
                    <a:pt x="65098" y="11395"/>
                  </a:lnTo>
                  <a:lnTo>
                    <a:pt x="65856" y="10095"/>
                  </a:lnTo>
                  <a:lnTo>
                    <a:pt x="66588" y="8786"/>
                  </a:lnTo>
                  <a:lnTo>
                    <a:pt x="67295" y="7469"/>
                  </a:lnTo>
                  <a:lnTo>
                    <a:pt x="67977" y="6144"/>
                  </a:lnTo>
                  <a:lnTo>
                    <a:pt x="68633" y="4810"/>
                  </a:lnTo>
                  <a:lnTo>
                    <a:pt x="69264" y="3468"/>
                  </a:lnTo>
                  <a:lnTo>
                    <a:pt x="69870" y="2117"/>
                  </a:lnTo>
                  <a:lnTo>
                    <a:pt x="78763" y="4658"/>
                  </a:lnTo>
                  <a:lnTo>
                    <a:pt x="78085" y="5831"/>
                  </a:lnTo>
                  <a:lnTo>
                    <a:pt x="77407" y="6978"/>
                  </a:lnTo>
                  <a:lnTo>
                    <a:pt x="76730" y="8100"/>
                  </a:lnTo>
                  <a:lnTo>
                    <a:pt x="76052" y="9197"/>
                  </a:lnTo>
                  <a:lnTo>
                    <a:pt x="75375" y="10268"/>
                  </a:lnTo>
                  <a:lnTo>
                    <a:pt x="74697" y="11314"/>
                  </a:lnTo>
                  <a:lnTo>
                    <a:pt x="74020" y="12335"/>
                  </a:lnTo>
                  <a:lnTo>
                    <a:pt x="73342" y="13330"/>
                  </a:lnTo>
                  <a:lnTo>
                    <a:pt x="72665" y="14300"/>
                  </a:lnTo>
                  <a:lnTo>
                    <a:pt x="71987" y="15244"/>
                  </a:lnTo>
                  <a:lnTo>
                    <a:pt x="91890" y="15244"/>
                  </a:lnTo>
                  <a:lnTo>
                    <a:pt x="91890" y="33029"/>
                  </a:lnTo>
                  <a:lnTo>
                    <a:pt x="83421" y="33029"/>
                  </a:lnTo>
                  <a:lnTo>
                    <a:pt x="83421" y="22443"/>
                  </a:lnTo>
                  <a:lnTo>
                    <a:pt x="8469" y="22443"/>
                  </a:lnTo>
                  <a:lnTo>
                    <a:pt x="8469" y="33029"/>
                  </a:lnTo>
                  <a:lnTo>
                    <a:pt x="0" y="33029"/>
                  </a:lnTo>
                  <a:lnTo>
                    <a:pt x="0" y="15244"/>
                  </a:lnTo>
                  <a:lnTo>
                    <a:pt x="19479" y="15244"/>
                  </a:lnTo>
                  <a:lnTo>
                    <a:pt x="18962" y="14147"/>
                  </a:lnTo>
                  <a:lnTo>
                    <a:pt x="18428" y="13059"/>
                  </a:lnTo>
                  <a:lnTo>
                    <a:pt x="17878" y="11979"/>
                  </a:lnTo>
                  <a:lnTo>
                    <a:pt x="17310" y="10908"/>
                  </a:lnTo>
                  <a:lnTo>
                    <a:pt x="16726" y="9845"/>
                  </a:lnTo>
                  <a:lnTo>
                    <a:pt x="16125" y="8790"/>
                  </a:lnTo>
                  <a:lnTo>
                    <a:pt x="15506" y="7745"/>
                  </a:lnTo>
                  <a:lnTo>
                    <a:pt x="14871" y="6707"/>
                  </a:lnTo>
                  <a:lnTo>
                    <a:pt x="14219" y="5678"/>
                  </a:lnTo>
                  <a:lnTo>
                    <a:pt x="13550" y="4658"/>
                  </a:lnTo>
                  <a:lnTo>
                    <a:pt x="20749" y="1270"/>
                  </a:lnTo>
                  <a:lnTo>
                    <a:pt x="21744" y="2553"/>
                  </a:lnTo>
                  <a:lnTo>
                    <a:pt x="22697" y="3861"/>
                  </a:lnTo>
                  <a:lnTo>
                    <a:pt x="23607" y="5195"/>
                  </a:lnTo>
                  <a:lnTo>
                    <a:pt x="24475" y="6555"/>
                  </a:lnTo>
                  <a:lnTo>
                    <a:pt x="25301" y="7939"/>
                  </a:lnTo>
                  <a:lnTo>
                    <a:pt x="26084" y="9349"/>
                  </a:lnTo>
                  <a:lnTo>
                    <a:pt x="26826" y="10785"/>
                  </a:lnTo>
                  <a:lnTo>
                    <a:pt x="27524" y="12246"/>
                  </a:lnTo>
                  <a:lnTo>
                    <a:pt x="28181" y="13732"/>
                  </a:lnTo>
                  <a:lnTo>
                    <a:pt x="28795" y="15244"/>
                  </a:lnTo>
                  <a:lnTo>
                    <a:pt x="41075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4606190" y="4365482"/>
              <a:ext cx="77069" cy="67753"/>
            </a:xfrm>
            <a:custGeom>
              <a:avLst/>
              <a:pathLst>
                <a:path w="77069" h="67753">
                  <a:moveTo>
                    <a:pt x="9316" y="0"/>
                  </a:moveTo>
                  <a:lnTo>
                    <a:pt x="66906" y="0"/>
                  </a:lnTo>
                  <a:lnTo>
                    <a:pt x="66906" y="24137"/>
                  </a:lnTo>
                  <a:lnTo>
                    <a:pt x="42769" y="24137"/>
                  </a:lnTo>
                  <a:lnTo>
                    <a:pt x="42769" y="31759"/>
                  </a:lnTo>
                  <a:lnTo>
                    <a:pt x="77069" y="31759"/>
                  </a:lnTo>
                  <a:lnTo>
                    <a:pt x="77069" y="51661"/>
                  </a:lnTo>
                  <a:lnTo>
                    <a:pt x="77039" y="52572"/>
                  </a:lnTo>
                  <a:lnTo>
                    <a:pt x="76950" y="53440"/>
                  </a:lnTo>
                  <a:lnTo>
                    <a:pt x="76802" y="54266"/>
                  </a:lnTo>
                  <a:lnTo>
                    <a:pt x="76594" y="55049"/>
                  </a:lnTo>
                  <a:lnTo>
                    <a:pt x="76328" y="55790"/>
                  </a:lnTo>
                  <a:lnTo>
                    <a:pt x="76002" y="56489"/>
                  </a:lnTo>
                  <a:lnTo>
                    <a:pt x="75616" y="57145"/>
                  </a:lnTo>
                  <a:lnTo>
                    <a:pt x="75172" y="57759"/>
                  </a:lnTo>
                  <a:lnTo>
                    <a:pt x="74668" y="58331"/>
                  </a:lnTo>
                  <a:lnTo>
                    <a:pt x="74104" y="58860"/>
                  </a:lnTo>
                  <a:lnTo>
                    <a:pt x="73482" y="59343"/>
                  </a:lnTo>
                  <a:lnTo>
                    <a:pt x="72800" y="59775"/>
                  </a:lnTo>
                  <a:lnTo>
                    <a:pt x="72059" y="60156"/>
                  </a:lnTo>
                  <a:lnTo>
                    <a:pt x="71259" y="60486"/>
                  </a:lnTo>
                  <a:lnTo>
                    <a:pt x="70399" y="60766"/>
                  </a:lnTo>
                  <a:lnTo>
                    <a:pt x="69480" y="60994"/>
                  </a:lnTo>
                  <a:lnTo>
                    <a:pt x="68502" y="61172"/>
                  </a:lnTo>
                  <a:lnTo>
                    <a:pt x="67465" y="61299"/>
                  </a:lnTo>
                  <a:lnTo>
                    <a:pt x="66368" y="61375"/>
                  </a:lnTo>
                  <a:lnTo>
                    <a:pt x="65212" y="61401"/>
                  </a:lnTo>
                  <a:lnTo>
                    <a:pt x="64433" y="61392"/>
                  </a:lnTo>
                  <a:lnTo>
                    <a:pt x="63620" y="61367"/>
                  </a:lnTo>
                  <a:lnTo>
                    <a:pt x="62773" y="61325"/>
                  </a:lnTo>
                  <a:lnTo>
                    <a:pt x="61892" y="61265"/>
                  </a:lnTo>
                  <a:lnTo>
                    <a:pt x="60977" y="61189"/>
                  </a:lnTo>
                  <a:lnTo>
                    <a:pt x="60029" y="61096"/>
                  </a:lnTo>
                  <a:lnTo>
                    <a:pt x="59046" y="60986"/>
                  </a:lnTo>
                  <a:lnTo>
                    <a:pt x="58030" y="60859"/>
                  </a:lnTo>
                  <a:lnTo>
                    <a:pt x="56980" y="60715"/>
                  </a:lnTo>
                  <a:lnTo>
                    <a:pt x="55896" y="60554"/>
                  </a:lnTo>
                  <a:lnTo>
                    <a:pt x="54202" y="52932"/>
                  </a:lnTo>
                  <a:lnTo>
                    <a:pt x="55604" y="53093"/>
                  </a:lnTo>
                  <a:lnTo>
                    <a:pt x="56929" y="53237"/>
                  </a:lnTo>
                  <a:lnTo>
                    <a:pt x="58178" y="53364"/>
                  </a:lnTo>
                  <a:lnTo>
                    <a:pt x="59351" y="53474"/>
                  </a:lnTo>
                  <a:lnTo>
                    <a:pt x="60448" y="53567"/>
                  </a:lnTo>
                  <a:lnTo>
                    <a:pt x="61469" y="53643"/>
                  </a:lnTo>
                  <a:lnTo>
                    <a:pt x="62413" y="53702"/>
                  </a:lnTo>
                  <a:lnTo>
                    <a:pt x="63281" y="53745"/>
                  </a:lnTo>
                  <a:lnTo>
                    <a:pt x="64073" y="53770"/>
                  </a:lnTo>
                  <a:lnTo>
                    <a:pt x="64788" y="53779"/>
                  </a:lnTo>
                  <a:lnTo>
                    <a:pt x="65513" y="53740"/>
                  </a:lnTo>
                  <a:lnTo>
                    <a:pt x="66160" y="53626"/>
                  </a:lnTo>
                  <a:lnTo>
                    <a:pt x="66732" y="53436"/>
                  </a:lnTo>
                  <a:lnTo>
                    <a:pt x="67228" y="53169"/>
                  </a:lnTo>
                  <a:lnTo>
                    <a:pt x="67647" y="52826"/>
                  </a:lnTo>
                  <a:lnTo>
                    <a:pt x="67990" y="52407"/>
                  </a:lnTo>
                  <a:lnTo>
                    <a:pt x="68257" y="51911"/>
                  </a:lnTo>
                  <a:lnTo>
                    <a:pt x="68447" y="51339"/>
                  </a:lnTo>
                  <a:lnTo>
                    <a:pt x="68561" y="50692"/>
                  </a:lnTo>
                  <a:lnTo>
                    <a:pt x="68600" y="49967"/>
                  </a:lnTo>
                  <a:lnTo>
                    <a:pt x="68600" y="38958"/>
                  </a:lnTo>
                  <a:lnTo>
                    <a:pt x="42769" y="38958"/>
                  </a:lnTo>
                  <a:lnTo>
                    <a:pt x="42769" y="67753"/>
                  </a:lnTo>
                  <a:lnTo>
                    <a:pt x="34300" y="67753"/>
                  </a:lnTo>
                  <a:lnTo>
                    <a:pt x="34300" y="38958"/>
                  </a:lnTo>
                  <a:lnTo>
                    <a:pt x="8469" y="38958"/>
                  </a:lnTo>
                  <a:lnTo>
                    <a:pt x="8469" y="61401"/>
                  </a:lnTo>
                  <a:lnTo>
                    <a:pt x="0" y="61401"/>
                  </a:lnTo>
                  <a:lnTo>
                    <a:pt x="0" y="31759"/>
                  </a:lnTo>
                  <a:lnTo>
                    <a:pt x="34300" y="31759"/>
                  </a:lnTo>
                  <a:lnTo>
                    <a:pt x="34300" y="24137"/>
                  </a:lnTo>
                  <a:lnTo>
                    <a:pt x="9316" y="24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4623552" y="4372258"/>
              <a:ext cx="41498" cy="10586"/>
            </a:xfrm>
            <a:custGeom>
              <a:avLst/>
              <a:pathLst>
                <a:path w="41498" h="10586">
                  <a:moveTo>
                    <a:pt x="0" y="10586"/>
                  </a:moveTo>
                  <a:lnTo>
                    <a:pt x="41498" y="10586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4704432" y="4335417"/>
              <a:ext cx="24983" cy="31335"/>
            </a:xfrm>
            <a:custGeom>
              <a:avLst/>
              <a:pathLst>
                <a:path w="24983" h="31335">
                  <a:moveTo>
                    <a:pt x="17785" y="0"/>
                  </a:moveTo>
                  <a:lnTo>
                    <a:pt x="24983" y="3811"/>
                  </a:lnTo>
                  <a:lnTo>
                    <a:pt x="23412" y="7135"/>
                  </a:lnTo>
                  <a:lnTo>
                    <a:pt x="21748" y="10332"/>
                  </a:lnTo>
                  <a:lnTo>
                    <a:pt x="19991" y="13402"/>
                  </a:lnTo>
                  <a:lnTo>
                    <a:pt x="18140" y="16345"/>
                  </a:lnTo>
                  <a:lnTo>
                    <a:pt x="16197" y="19161"/>
                  </a:lnTo>
                  <a:lnTo>
                    <a:pt x="14160" y="21850"/>
                  </a:lnTo>
                  <a:lnTo>
                    <a:pt x="12030" y="24412"/>
                  </a:lnTo>
                  <a:lnTo>
                    <a:pt x="9807" y="26847"/>
                  </a:lnTo>
                  <a:lnTo>
                    <a:pt x="7490" y="29155"/>
                  </a:lnTo>
                  <a:lnTo>
                    <a:pt x="5081" y="31335"/>
                  </a:lnTo>
                  <a:lnTo>
                    <a:pt x="0" y="24560"/>
                  </a:lnTo>
                  <a:lnTo>
                    <a:pt x="2312" y="22333"/>
                  </a:lnTo>
                  <a:lnTo>
                    <a:pt x="4505" y="20054"/>
                  </a:lnTo>
                  <a:lnTo>
                    <a:pt x="6580" y="17725"/>
                  </a:lnTo>
                  <a:lnTo>
                    <a:pt x="8536" y="15346"/>
                  </a:lnTo>
                  <a:lnTo>
                    <a:pt x="10374" y="12915"/>
                  </a:lnTo>
                  <a:lnTo>
                    <a:pt x="12093" y="10433"/>
                  </a:lnTo>
                  <a:lnTo>
                    <a:pt x="13694" y="7901"/>
                  </a:lnTo>
                  <a:lnTo>
                    <a:pt x="15176" y="5318"/>
                  </a:lnTo>
                  <a:lnTo>
                    <a:pt x="16540" y="26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4703585" y="4363789"/>
              <a:ext cx="27101" cy="69023"/>
            </a:xfrm>
            <a:custGeom>
              <a:avLst/>
              <a:pathLst>
                <a:path w="27101" h="69023">
                  <a:moveTo>
                    <a:pt x="19902" y="0"/>
                  </a:moveTo>
                  <a:lnTo>
                    <a:pt x="27101" y="3811"/>
                  </a:lnTo>
                  <a:lnTo>
                    <a:pt x="26491" y="5085"/>
                  </a:lnTo>
                  <a:lnTo>
                    <a:pt x="25847" y="6368"/>
                  </a:lnTo>
                  <a:lnTo>
                    <a:pt x="25170" y="7660"/>
                  </a:lnTo>
                  <a:lnTo>
                    <a:pt x="24458" y="8960"/>
                  </a:lnTo>
                  <a:lnTo>
                    <a:pt x="23713" y="10268"/>
                  </a:lnTo>
                  <a:lnTo>
                    <a:pt x="22934" y="11585"/>
                  </a:lnTo>
                  <a:lnTo>
                    <a:pt x="22121" y="12911"/>
                  </a:lnTo>
                  <a:lnTo>
                    <a:pt x="21274" y="14245"/>
                  </a:lnTo>
                  <a:lnTo>
                    <a:pt x="20393" y="15587"/>
                  </a:lnTo>
                  <a:lnTo>
                    <a:pt x="19479" y="16938"/>
                  </a:lnTo>
                  <a:lnTo>
                    <a:pt x="19479" y="69023"/>
                  </a:lnTo>
                  <a:lnTo>
                    <a:pt x="11433" y="69023"/>
                  </a:lnTo>
                  <a:lnTo>
                    <a:pt x="11433" y="26254"/>
                  </a:lnTo>
                  <a:lnTo>
                    <a:pt x="10760" y="26999"/>
                  </a:lnTo>
                  <a:lnTo>
                    <a:pt x="10095" y="27711"/>
                  </a:lnTo>
                  <a:lnTo>
                    <a:pt x="9438" y="28388"/>
                  </a:lnTo>
                  <a:lnTo>
                    <a:pt x="8790" y="29032"/>
                  </a:lnTo>
                  <a:lnTo>
                    <a:pt x="8151" y="29641"/>
                  </a:lnTo>
                  <a:lnTo>
                    <a:pt x="7520" y="30217"/>
                  </a:lnTo>
                  <a:lnTo>
                    <a:pt x="6898" y="30759"/>
                  </a:lnTo>
                  <a:lnTo>
                    <a:pt x="6284" y="31268"/>
                  </a:lnTo>
                  <a:lnTo>
                    <a:pt x="5678" y="31742"/>
                  </a:lnTo>
                  <a:lnTo>
                    <a:pt x="5081" y="32182"/>
                  </a:lnTo>
                  <a:lnTo>
                    <a:pt x="0" y="25407"/>
                  </a:lnTo>
                  <a:lnTo>
                    <a:pt x="2638" y="23019"/>
                  </a:lnTo>
                  <a:lnTo>
                    <a:pt x="5132" y="20596"/>
                  </a:lnTo>
                  <a:lnTo>
                    <a:pt x="7482" y="18140"/>
                  </a:lnTo>
                  <a:lnTo>
                    <a:pt x="9688" y="15650"/>
                  </a:lnTo>
                  <a:lnTo>
                    <a:pt x="11750" y="13127"/>
                  </a:lnTo>
                  <a:lnTo>
                    <a:pt x="13669" y="10569"/>
                  </a:lnTo>
                  <a:lnTo>
                    <a:pt x="15443" y="7977"/>
                  </a:lnTo>
                  <a:lnTo>
                    <a:pt x="17073" y="5352"/>
                  </a:lnTo>
                  <a:lnTo>
                    <a:pt x="18560" y="2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4763293" y="4335840"/>
              <a:ext cx="38958" cy="96548"/>
            </a:xfrm>
            <a:custGeom>
              <a:avLst/>
              <a:pathLst>
                <a:path w="38958" h="96548">
                  <a:moveTo>
                    <a:pt x="11856" y="0"/>
                  </a:moveTo>
                  <a:lnTo>
                    <a:pt x="19479" y="2540"/>
                  </a:lnTo>
                  <a:lnTo>
                    <a:pt x="19220" y="4060"/>
                  </a:lnTo>
                  <a:lnTo>
                    <a:pt x="18953" y="5572"/>
                  </a:lnTo>
                  <a:lnTo>
                    <a:pt x="18678" y="7075"/>
                  </a:lnTo>
                  <a:lnTo>
                    <a:pt x="18394" y="8570"/>
                  </a:lnTo>
                  <a:lnTo>
                    <a:pt x="18102" y="10057"/>
                  </a:lnTo>
                  <a:lnTo>
                    <a:pt x="17802" y="11534"/>
                  </a:lnTo>
                  <a:lnTo>
                    <a:pt x="17493" y="13004"/>
                  </a:lnTo>
                  <a:lnTo>
                    <a:pt x="17175" y="14465"/>
                  </a:lnTo>
                  <a:lnTo>
                    <a:pt x="16849" y="15917"/>
                  </a:lnTo>
                  <a:lnTo>
                    <a:pt x="16514" y="17361"/>
                  </a:lnTo>
                  <a:lnTo>
                    <a:pt x="38534" y="17361"/>
                  </a:lnTo>
                  <a:lnTo>
                    <a:pt x="38534" y="25407"/>
                  </a:lnTo>
                  <a:lnTo>
                    <a:pt x="33876" y="25407"/>
                  </a:lnTo>
                  <a:lnTo>
                    <a:pt x="33614" y="28341"/>
                  </a:lnTo>
                  <a:lnTo>
                    <a:pt x="33334" y="31217"/>
                  </a:lnTo>
                  <a:lnTo>
                    <a:pt x="33038" y="34033"/>
                  </a:lnTo>
                  <a:lnTo>
                    <a:pt x="32724" y="36789"/>
                  </a:lnTo>
                  <a:lnTo>
                    <a:pt x="32394" y="39487"/>
                  </a:lnTo>
                  <a:lnTo>
                    <a:pt x="32047" y="42125"/>
                  </a:lnTo>
                  <a:lnTo>
                    <a:pt x="31683" y="44704"/>
                  </a:lnTo>
                  <a:lnTo>
                    <a:pt x="31301" y="47223"/>
                  </a:lnTo>
                  <a:lnTo>
                    <a:pt x="30903" y="49684"/>
                  </a:lnTo>
                  <a:lnTo>
                    <a:pt x="30488" y="52085"/>
                  </a:lnTo>
                  <a:lnTo>
                    <a:pt x="25830" y="69023"/>
                  </a:lnTo>
                  <a:lnTo>
                    <a:pt x="26876" y="71204"/>
                  </a:lnTo>
                  <a:lnTo>
                    <a:pt x="27982" y="73342"/>
                  </a:lnTo>
                  <a:lnTo>
                    <a:pt x="29146" y="75438"/>
                  </a:lnTo>
                  <a:lnTo>
                    <a:pt x="30370" y="77492"/>
                  </a:lnTo>
                  <a:lnTo>
                    <a:pt x="31653" y="79504"/>
                  </a:lnTo>
                  <a:lnTo>
                    <a:pt x="32995" y="81473"/>
                  </a:lnTo>
                  <a:lnTo>
                    <a:pt x="34397" y="83399"/>
                  </a:lnTo>
                  <a:lnTo>
                    <a:pt x="35858" y="85284"/>
                  </a:lnTo>
                  <a:lnTo>
                    <a:pt x="37378" y="87126"/>
                  </a:lnTo>
                  <a:lnTo>
                    <a:pt x="38958" y="88925"/>
                  </a:lnTo>
                  <a:lnTo>
                    <a:pt x="33029" y="96548"/>
                  </a:lnTo>
                  <a:lnTo>
                    <a:pt x="31771" y="94994"/>
                  </a:lnTo>
                  <a:lnTo>
                    <a:pt x="30539" y="93380"/>
                  </a:lnTo>
                  <a:lnTo>
                    <a:pt x="29332" y="91708"/>
                  </a:lnTo>
                  <a:lnTo>
                    <a:pt x="28151" y="89976"/>
                  </a:lnTo>
                  <a:lnTo>
                    <a:pt x="26995" y="88184"/>
                  </a:lnTo>
                  <a:lnTo>
                    <a:pt x="25864" y="86334"/>
                  </a:lnTo>
                  <a:lnTo>
                    <a:pt x="24759" y="84424"/>
                  </a:lnTo>
                  <a:lnTo>
                    <a:pt x="23679" y="82455"/>
                  </a:lnTo>
                  <a:lnTo>
                    <a:pt x="22625" y="80427"/>
                  </a:lnTo>
                  <a:lnTo>
                    <a:pt x="21596" y="78339"/>
                  </a:lnTo>
                  <a:lnTo>
                    <a:pt x="20469" y="80503"/>
                  </a:lnTo>
                  <a:lnTo>
                    <a:pt x="19292" y="82591"/>
                  </a:lnTo>
                  <a:lnTo>
                    <a:pt x="18064" y="84602"/>
                  </a:lnTo>
                  <a:lnTo>
                    <a:pt x="16785" y="86537"/>
                  </a:lnTo>
                  <a:lnTo>
                    <a:pt x="15456" y="88396"/>
                  </a:lnTo>
                  <a:lnTo>
                    <a:pt x="14075" y="90179"/>
                  </a:lnTo>
                  <a:lnTo>
                    <a:pt x="12644" y="91885"/>
                  </a:lnTo>
                  <a:lnTo>
                    <a:pt x="11162" y="93516"/>
                  </a:lnTo>
                  <a:lnTo>
                    <a:pt x="9629" y="95070"/>
                  </a:lnTo>
                  <a:lnTo>
                    <a:pt x="8045" y="96548"/>
                  </a:lnTo>
                  <a:lnTo>
                    <a:pt x="2540" y="89349"/>
                  </a:lnTo>
                  <a:lnTo>
                    <a:pt x="4285" y="87769"/>
                  </a:lnTo>
                  <a:lnTo>
                    <a:pt x="5962" y="86080"/>
                  </a:lnTo>
                  <a:lnTo>
                    <a:pt x="7571" y="84280"/>
                  </a:lnTo>
                  <a:lnTo>
                    <a:pt x="9112" y="82370"/>
                  </a:lnTo>
                  <a:lnTo>
                    <a:pt x="10586" y="80350"/>
                  </a:lnTo>
                  <a:lnTo>
                    <a:pt x="11992" y="78220"/>
                  </a:lnTo>
                  <a:lnTo>
                    <a:pt x="13330" y="75980"/>
                  </a:lnTo>
                  <a:lnTo>
                    <a:pt x="14600" y="73630"/>
                  </a:lnTo>
                  <a:lnTo>
                    <a:pt x="15803" y="71170"/>
                  </a:lnTo>
                  <a:lnTo>
                    <a:pt x="16938" y="68600"/>
                  </a:lnTo>
                  <a:lnTo>
                    <a:pt x="16095" y="66364"/>
                  </a:lnTo>
                  <a:lnTo>
                    <a:pt x="15261" y="64060"/>
                  </a:lnTo>
                  <a:lnTo>
                    <a:pt x="14435" y="61689"/>
                  </a:lnTo>
                  <a:lnTo>
                    <a:pt x="13618" y="59250"/>
                  </a:lnTo>
                  <a:lnTo>
                    <a:pt x="12809" y="56743"/>
                  </a:lnTo>
                  <a:lnTo>
                    <a:pt x="12009" y="54168"/>
                  </a:lnTo>
                  <a:lnTo>
                    <a:pt x="11217" y="51526"/>
                  </a:lnTo>
                  <a:lnTo>
                    <a:pt x="10433" y="48816"/>
                  </a:lnTo>
                  <a:lnTo>
                    <a:pt x="9659" y="46038"/>
                  </a:lnTo>
                  <a:lnTo>
                    <a:pt x="8892" y="43192"/>
                  </a:lnTo>
                  <a:lnTo>
                    <a:pt x="6351" y="49544"/>
                  </a:lnTo>
                  <a:lnTo>
                    <a:pt x="0" y="44886"/>
                  </a:lnTo>
                  <a:lnTo>
                    <a:pt x="1643" y="40626"/>
                  </a:lnTo>
                  <a:lnTo>
                    <a:pt x="3184" y="36315"/>
                  </a:lnTo>
                  <a:lnTo>
                    <a:pt x="4624" y="31954"/>
                  </a:lnTo>
                  <a:lnTo>
                    <a:pt x="5962" y="27541"/>
                  </a:lnTo>
                  <a:lnTo>
                    <a:pt x="7198" y="23078"/>
                  </a:lnTo>
                  <a:lnTo>
                    <a:pt x="8333" y="18564"/>
                  </a:lnTo>
                  <a:lnTo>
                    <a:pt x="9366" y="13999"/>
                  </a:lnTo>
                  <a:lnTo>
                    <a:pt x="10298" y="9383"/>
                  </a:lnTo>
                  <a:lnTo>
                    <a:pt x="11128" y="47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4776843" y="4361248"/>
              <a:ext cx="12280" cy="32182"/>
            </a:xfrm>
            <a:custGeom>
              <a:avLst/>
              <a:pathLst>
                <a:path w="12280" h="32182">
                  <a:moveTo>
                    <a:pt x="0" y="4234"/>
                  </a:moveTo>
                  <a:lnTo>
                    <a:pt x="605" y="7410"/>
                  </a:lnTo>
                  <a:lnTo>
                    <a:pt x="1236" y="10501"/>
                  </a:lnTo>
                  <a:lnTo>
                    <a:pt x="1892" y="13508"/>
                  </a:lnTo>
                  <a:lnTo>
                    <a:pt x="2574" y="16430"/>
                  </a:lnTo>
                  <a:lnTo>
                    <a:pt x="3281" y="19267"/>
                  </a:lnTo>
                  <a:lnTo>
                    <a:pt x="4014" y="22019"/>
                  </a:lnTo>
                  <a:lnTo>
                    <a:pt x="4772" y="24687"/>
                  </a:lnTo>
                  <a:lnTo>
                    <a:pt x="5555" y="27270"/>
                  </a:lnTo>
                  <a:lnTo>
                    <a:pt x="6364" y="29769"/>
                  </a:lnTo>
                  <a:lnTo>
                    <a:pt x="7198" y="32182"/>
                  </a:lnTo>
                  <a:lnTo>
                    <a:pt x="7935" y="29498"/>
                  </a:lnTo>
                  <a:lnTo>
                    <a:pt x="8621" y="26694"/>
                  </a:lnTo>
                  <a:lnTo>
                    <a:pt x="9256" y="23772"/>
                  </a:lnTo>
                  <a:lnTo>
                    <a:pt x="9841" y="20732"/>
                  </a:lnTo>
                  <a:lnTo>
                    <a:pt x="10374" y="17573"/>
                  </a:lnTo>
                  <a:lnTo>
                    <a:pt x="10857" y="14295"/>
                  </a:lnTo>
                  <a:lnTo>
                    <a:pt x="11289" y="10899"/>
                  </a:lnTo>
                  <a:lnTo>
                    <a:pt x="11670" y="7385"/>
                  </a:lnTo>
                  <a:lnTo>
                    <a:pt x="12000" y="3751"/>
                  </a:lnTo>
                  <a:lnTo>
                    <a:pt x="12280" y="0"/>
                  </a:lnTo>
                  <a:lnTo>
                    <a:pt x="838" y="118"/>
                  </a:lnTo>
                  <a:lnTo>
                    <a:pt x="813" y="304"/>
                  </a:lnTo>
                  <a:lnTo>
                    <a:pt x="770" y="558"/>
                  </a:lnTo>
                  <a:lnTo>
                    <a:pt x="711" y="880"/>
                  </a:lnTo>
                  <a:lnTo>
                    <a:pt x="635" y="1270"/>
                  </a:lnTo>
                  <a:lnTo>
                    <a:pt x="542" y="1727"/>
                  </a:lnTo>
                  <a:lnTo>
                    <a:pt x="431" y="2252"/>
                  </a:lnTo>
                  <a:lnTo>
                    <a:pt x="304" y="2845"/>
                  </a:lnTo>
                  <a:lnTo>
                    <a:pt x="160" y="35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4731110" y="4335840"/>
              <a:ext cx="34300" cy="34723"/>
            </a:xfrm>
            <a:custGeom>
              <a:avLst/>
              <a:pathLst>
                <a:path w="34300" h="34723">
                  <a:moveTo>
                    <a:pt x="0" y="7198"/>
                  </a:moveTo>
                  <a:lnTo>
                    <a:pt x="7622" y="7198"/>
                  </a:lnTo>
                  <a:lnTo>
                    <a:pt x="7622" y="27101"/>
                  </a:lnTo>
                  <a:lnTo>
                    <a:pt x="13127" y="27101"/>
                  </a:lnTo>
                  <a:lnTo>
                    <a:pt x="13127" y="0"/>
                  </a:lnTo>
                  <a:lnTo>
                    <a:pt x="21596" y="0"/>
                  </a:lnTo>
                  <a:lnTo>
                    <a:pt x="21596" y="27101"/>
                  </a:lnTo>
                  <a:lnTo>
                    <a:pt x="26677" y="27101"/>
                  </a:lnTo>
                  <a:lnTo>
                    <a:pt x="26677" y="7198"/>
                  </a:lnTo>
                  <a:lnTo>
                    <a:pt x="34300" y="7198"/>
                  </a:lnTo>
                  <a:lnTo>
                    <a:pt x="34300" y="34723"/>
                  </a:lnTo>
                  <a:lnTo>
                    <a:pt x="0" y="347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4728993" y="4376069"/>
              <a:ext cx="33453" cy="7622"/>
            </a:xfrm>
            <a:custGeom>
              <a:avLst/>
              <a:pathLst>
                <a:path w="33453" h="7622">
                  <a:moveTo>
                    <a:pt x="0" y="0"/>
                  </a:moveTo>
                  <a:lnTo>
                    <a:pt x="33453" y="0"/>
                  </a:lnTo>
                  <a:lnTo>
                    <a:pt x="33453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4725605" y="4389619"/>
              <a:ext cx="46156" cy="41498"/>
            </a:xfrm>
            <a:custGeom>
              <a:avLst/>
              <a:pathLst>
                <a:path w="46156" h="41498">
                  <a:moveTo>
                    <a:pt x="33876" y="0"/>
                  </a:moveTo>
                  <a:lnTo>
                    <a:pt x="33876" y="27101"/>
                  </a:lnTo>
                  <a:lnTo>
                    <a:pt x="40651" y="20325"/>
                  </a:lnTo>
                  <a:lnTo>
                    <a:pt x="46156" y="25407"/>
                  </a:lnTo>
                  <a:lnTo>
                    <a:pt x="45102" y="26677"/>
                  </a:lnTo>
                  <a:lnTo>
                    <a:pt x="43971" y="27948"/>
                  </a:lnTo>
                  <a:lnTo>
                    <a:pt x="42764" y="29218"/>
                  </a:lnTo>
                  <a:lnTo>
                    <a:pt x="41481" y="30488"/>
                  </a:lnTo>
                  <a:lnTo>
                    <a:pt x="40122" y="31759"/>
                  </a:lnTo>
                  <a:lnTo>
                    <a:pt x="38687" y="33029"/>
                  </a:lnTo>
                  <a:lnTo>
                    <a:pt x="37175" y="34300"/>
                  </a:lnTo>
                  <a:lnTo>
                    <a:pt x="35587" y="35570"/>
                  </a:lnTo>
                  <a:lnTo>
                    <a:pt x="33923" y="36840"/>
                  </a:lnTo>
                  <a:lnTo>
                    <a:pt x="32182" y="38111"/>
                  </a:lnTo>
                  <a:lnTo>
                    <a:pt x="26254" y="32606"/>
                  </a:lnTo>
                  <a:lnTo>
                    <a:pt x="26254" y="7622"/>
                  </a:lnTo>
                  <a:lnTo>
                    <a:pt x="17785" y="7622"/>
                  </a:lnTo>
                  <a:lnTo>
                    <a:pt x="17785" y="11009"/>
                  </a:lnTo>
                  <a:lnTo>
                    <a:pt x="17675" y="14134"/>
                  </a:lnTo>
                  <a:lnTo>
                    <a:pt x="17344" y="17243"/>
                  </a:lnTo>
                  <a:lnTo>
                    <a:pt x="16794" y="20334"/>
                  </a:lnTo>
                  <a:lnTo>
                    <a:pt x="16023" y="23408"/>
                  </a:lnTo>
                  <a:lnTo>
                    <a:pt x="15032" y="26466"/>
                  </a:lnTo>
                  <a:lnTo>
                    <a:pt x="13821" y="29506"/>
                  </a:lnTo>
                  <a:lnTo>
                    <a:pt x="12390" y="32529"/>
                  </a:lnTo>
                  <a:lnTo>
                    <a:pt x="10738" y="35536"/>
                  </a:lnTo>
                  <a:lnTo>
                    <a:pt x="8867" y="38526"/>
                  </a:lnTo>
                  <a:lnTo>
                    <a:pt x="6775" y="41498"/>
                  </a:lnTo>
                  <a:lnTo>
                    <a:pt x="0" y="36417"/>
                  </a:lnTo>
                  <a:lnTo>
                    <a:pt x="1770" y="34181"/>
                  </a:lnTo>
                  <a:lnTo>
                    <a:pt x="3353" y="31877"/>
                  </a:lnTo>
                  <a:lnTo>
                    <a:pt x="4751" y="29506"/>
                  </a:lnTo>
                  <a:lnTo>
                    <a:pt x="5962" y="27067"/>
                  </a:lnTo>
                  <a:lnTo>
                    <a:pt x="6987" y="24560"/>
                  </a:lnTo>
                  <a:lnTo>
                    <a:pt x="7825" y="21985"/>
                  </a:lnTo>
                  <a:lnTo>
                    <a:pt x="8477" y="19343"/>
                  </a:lnTo>
                  <a:lnTo>
                    <a:pt x="8943" y="16633"/>
                  </a:lnTo>
                  <a:lnTo>
                    <a:pt x="9222" y="13855"/>
                  </a:lnTo>
                  <a:lnTo>
                    <a:pt x="9316" y="11009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4814108" y="4335417"/>
              <a:ext cx="96124" cy="93584"/>
            </a:xfrm>
            <a:custGeom>
              <a:avLst/>
              <a:pathLst>
                <a:path w="96124" h="93584">
                  <a:moveTo>
                    <a:pt x="19902" y="3387"/>
                  </a:moveTo>
                  <a:lnTo>
                    <a:pt x="27948" y="5928"/>
                  </a:lnTo>
                  <a:lnTo>
                    <a:pt x="27427" y="7698"/>
                  </a:lnTo>
                  <a:lnTo>
                    <a:pt x="26881" y="9451"/>
                  </a:lnTo>
                  <a:lnTo>
                    <a:pt x="26309" y="11187"/>
                  </a:lnTo>
                  <a:lnTo>
                    <a:pt x="25712" y="12906"/>
                  </a:lnTo>
                  <a:lnTo>
                    <a:pt x="25089" y="14609"/>
                  </a:lnTo>
                  <a:lnTo>
                    <a:pt x="24441" y="16294"/>
                  </a:lnTo>
                  <a:lnTo>
                    <a:pt x="23768" y="17963"/>
                  </a:lnTo>
                  <a:lnTo>
                    <a:pt x="23069" y="19614"/>
                  </a:lnTo>
                  <a:lnTo>
                    <a:pt x="22345" y="21249"/>
                  </a:lnTo>
                  <a:lnTo>
                    <a:pt x="21596" y="22866"/>
                  </a:lnTo>
                  <a:lnTo>
                    <a:pt x="45733" y="22866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22866"/>
                  </a:lnTo>
                  <a:lnTo>
                    <a:pt x="91043" y="22866"/>
                  </a:lnTo>
                  <a:lnTo>
                    <a:pt x="91043" y="30912"/>
                  </a:lnTo>
                  <a:lnTo>
                    <a:pt x="54202" y="30912"/>
                  </a:lnTo>
                  <a:lnTo>
                    <a:pt x="54202" y="54202"/>
                  </a:lnTo>
                  <a:lnTo>
                    <a:pt x="86808" y="54202"/>
                  </a:lnTo>
                  <a:lnTo>
                    <a:pt x="86808" y="62248"/>
                  </a:lnTo>
                  <a:lnTo>
                    <a:pt x="54202" y="62248"/>
                  </a:lnTo>
                  <a:lnTo>
                    <a:pt x="54202" y="85538"/>
                  </a:lnTo>
                  <a:lnTo>
                    <a:pt x="96124" y="85538"/>
                  </a:lnTo>
                  <a:lnTo>
                    <a:pt x="96124" y="93584"/>
                  </a:lnTo>
                  <a:lnTo>
                    <a:pt x="846" y="93584"/>
                  </a:lnTo>
                  <a:lnTo>
                    <a:pt x="846" y="85538"/>
                  </a:lnTo>
                  <a:lnTo>
                    <a:pt x="45733" y="85538"/>
                  </a:lnTo>
                  <a:lnTo>
                    <a:pt x="45733" y="62248"/>
                  </a:lnTo>
                  <a:lnTo>
                    <a:pt x="13127" y="62248"/>
                  </a:lnTo>
                  <a:lnTo>
                    <a:pt x="13127" y="54202"/>
                  </a:lnTo>
                  <a:lnTo>
                    <a:pt x="45733" y="54202"/>
                  </a:lnTo>
                  <a:lnTo>
                    <a:pt x="45733" y="30912"/>
                  </a:lnTo>
                  <a:lnTo>
                    <a:pt x="17361" y="30912"/>
                  </a:lnTo>
                  <a:lnTo>
                    <a:pt x="16417" y="32754"/>
                  </a:lnTo>
                  <a:lnTo>
                    <a:pt x="15447" y="34554"/>
                  </a:lnTo>
                  <a:lnTo>
                    <a:pt x="14452" y="36311"/>
                  </a:lnTo>
                  <a:lnTo>
                    <a:pt x="13432" y="38026"/>
                  </a:lnTo>
                  <a:lnTo>
                    <a:pt x="12386" y="39699"/>
                  </a:lnTo>
                  <a:lnTo>
                    <a:pt x="11314" y="41329"/>
                  </a:lnTo>
                  <a:lnTo>
                    <a:pt x="10218" y="42917"/>
                  </a:lnTo>
                  <a:lnTo>
                    <a:pt x="9095" y="44462"/>
                  </a:lnTo>
                  <a:lnTo>
                    <a:pt x="7948" y="45966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2638" y="38564"/>
                  </a:lnTo>
                  <a:lnTo>
                    <a:pt x="5132" y="35096"/>
                  </a:lnTo>
                  <a:lnTo>
                    <a:pt x="7482" y="31517"/>
                  </a:lnTo>
                  <a:lnTo>
                    <a:pt x="9688" y="27829"/>
                  </a:lnTo>
                  <a:lnTo>
                    <a:pt x="11750" y="24031"/>
                  </a:lnTo>
                  <a:lnTo>
                    <a:pt x="13669" y="20122"/>
                  </a:lnTo>
                  <a:lnTo>
                    <a:pt x="15443" y="16104"/>
                  </a:lnTo>
                  <a:lnTo>
                    <a:pt x="17073" y="11975"/>
                  </a:lnTo>
                  <a:lnTo>
                    <a:pt x="18560" y="77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4963588" y="4394277"/>
              <a:ext cx="18208" cy="20325"/>
            </a:xfrm>
            <a:custGeom>
              <a:avLst/>
              <a:pathLst>
                <a:path w="18208" h="20325">
                  <a:moveTo>
                    <a:pt x="7622" y="0"/>
                  </a:moveTo>
                  <a:lnTo>
                    <a:pt x="8871" y="1541"/>
                  </a:lnTo>
                  <a:lnTo>
                    <a:pt x="10078" y="3116"/>
                  </a:lnTo>
                  <a:lnTo>
                    <a:pt x="11242" y="4725"/>
                  </a:lnTo>
                  <a:lnTo>
                    <a:pt x="12364" y="6368"/>
                  </a:lnTo>
                  <a:lnTo>
                    <a:pt x="13444" y="8045"/>
                  </a:lnTo>
                  <a:lnTo>
                    <a:pt x="14482" y="9756"/>
                  </a:lnTo>
                  <a:lnTo>
                    <a:pt x="15477" y="11501"/>
                  </a:lnTo>
                  <a:lnTo>
                    <a:pt x="16430" y="13279"/>
                  </a:lnTo>
                  <a:lnTo>
                    <a:pt x="17340" y="15092"/>
                  </a:lnTo>
                  <a:lnTo>
                    <a:pt x="18208" y="16938"/>
                  </a:lnTo>
                  <a:lnTo>
                    <a:pt x="10162" y="20325"/>
                  </a:lnTo>
                  <a:lnTo>
                    <a:pt x="9299" y="18483"/>
                  </a:lnTo>
                  <a:lnTo>
                    <a:pt x="8401" y="16684"/>
                  </a:lnTo>
                  <a:lnTo>
                    <a:pt x="7469" y="14926"/>
                  </a:lnTo>
                  <a:lnTo>
                    <a:pt x="6504" y="13211"/>
                  </a:lnTo>
                  <a:lnTo>
                    <a:pt x="5504" y="11539"/>
                  </a:lnTo>
                  <a:lnTo>
                    <a:pt x="4471" y="9908"/>
                  </a:lnTo>
                  <a:lnTo>
                    <a:pt x="3404" y="8320"/>
                  </a:lnTo>
                  <a:lnTo>
                    <a:pt x="2303" y="6775"/>
                  </a:lnTo>
                  <a:lnTo>
                    <a:pt x="1168" y="527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998311" y="4397242"/>
              <a:ext cx="21172" cy="28795"/>
            </a:xfrm>
            <a:custGeom>
              <a:avLst/>
              <a:pathLst>
                <a:path w="21172" h="28795">
                  <a:moveTo>
                    <a:pt x="8045" y="0"/>
                  </a:moveTo>
                  <a:lnTo>
                    <a:pt x="9625" y="2307"/>
                  </a:lnTo>
                  <a:lnTo>
                    <a:pt x="11145" y="4658"/>
                  </a:lnTo>
                  <a:lnTo>
                    <a:pt x="12606" y="7050"/>
                  </a:lnTo>
                  <a:lnTo>
                    <a:pt x="14007" y="9485"/>
                  </a:lnTo>
                  <a:lnTo>
                    <a:pt x="15350" y="11962"/>
                  </a:lnTo>
                  <a:lnTo>
                    <a:pt x="16633" y="14482"/>
                  </a:lnTo>
                  <a:lnTo>
                    <a:pt x="17857" y="17044"/>
                  </a:lnTo>
                  <a:lnTo>
                    <a:pt x="19021" y="19648"/>
                  </a:lnTo>
                  <a:lnTo>
                    <a:pt x="20126" y="22295"/>
                  </a:lnTo>
                  <a:lnTo>
                    <a:pt x="21172" y="24983"/>
                  </a:lnTo>
                  <a:lnTo>
                    <a:pt x="12280" y="28795"/>
                  </a:lnTo>
                  <a:lnTo>
                    <a:pt x="11319" y="26029"/>
                  </a:lnTo>
                  <a:lnTo>
                    <a:pt x="10298" y="23324"/>
                  </a:lnTo>
                  <a:lnTo>
                    <a:pt x="9218" y="20677"/>
                  </a:lnTo>
                  <a:lnTo>
                    <a:pt x="8079" y="18090"/>
                  </a:lnTo>
                  <a:lnTo>
                    <a:pt x="6881" y="15562"/>
                  </a:lnTo>
                  <a:lnTo>
                    <a:pt x="5623" y="13093"/>
                  </a:lnTo>
                  <a:lnTo>
                    <a:pt x="4306" y="10683"/>
                  </a:lnTo>
                  <a:lnTo>
                    <a:pt x="2930" y="8333"/>
                  </a:lnTo>
                  <a:lnTo>
                    <a:pt x="1494" y="604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946226" y="4397665"/>
              <a:ext cx="52932" cy="33029"/>
            </a:xfrm>
            <a:custGeom>
              <a:avLst/>
              <a:pathLst>
                <a:path w="52932" h="33029">
                  <a:moveTo>
                    <a:pt x="0" y="0"/>
                  </a:moveTo>
                  <a:lnTo>
                    <a:pt x="8469" y="0"/>
                  </a:lnTo>
                  <a:lnTo>
                    <a:pt x="8469" y="20325"/>
                  </a:lnTo>
                  <a:lnTo>
                    <a:pt x="8481" y="20819"/>
                  </a:lnTo>
                  <a:lnTo>
                    <a:pt x="8519" y="21282"/>
                  </a:lnTo>
                  <a:lnTo>
                    <a:pt x="8583" y="21716"/>
                  </a:lnTo>
                  <a:lnTo>
                    <a:pt x="8672" y="22121"/>
                  </a:lnTo>
                  <a:lnTo>
                    <a:pt x="8786" y="22496"/>
                  </a:lnTo>
                  <a:lnTo>
                    <a:pt x="8926" y="22841"/>
                  </a:lnTo>
                  <a:lnTo>
                    <a:pt x="9091" y="23156"/>
                  </a:lnTo>
                  <a:lnTo>
                    <a:pt x="9282" y="23442"/>
                  </a:lnTo>
                  <a:lnTo>
                    <a:pt x="9498" y="23698"/>
                  </a:lnTo>
                  <a:lnTo>
                    <a:pt x="9739" y="23925"/>
                  </a:lnTo>
                  <a:lnTo>
                    <a:pt x="10052" y="24126"/>
                  </a:lnTo>
                  <a:lnTo>
                    <a:pt x="10484" y="24306"/>
                  </a:lnTo>
                  <a:lnTo>
                    <a:pt x="11035" y="24465"/>
                  </a:lnTo>
                  <a:lnTo>
                    <a:pt x="11704" y="24602"/>
                  </a:lnTo>
                  <a:lnTo>
                    <a:pt x="12491" y="24719"/>
                  </a:lnTo>
                  <a:lnTo>
                    <a:pt x="13398" y="24814"/>
                  </a:lnTo>
                  <a:lnTo>
                    <a:pt x="14422" y="24888"/>
                  </a:lnTo>
                  <a:lnTo>
                    <a:pt x="15566" y="24941"/>
                  </a:lnTo>
                  <a:lnTo>
                    <a:pt x="16828" y="24973"/>
                  </a:lnTo>
                  <a:lnTo>
                    <a:pt x="18208" y="24983"/>
                  </a:lnTo>
                  <a:lnTo>
                    <a:pt x="19817" y="24979"/>
                  </a:lnTo>
                  <a:lnTo>
                    <a:pt x="21426" y="24967"/>
                  </a:lnTo>
                  <a:lnTo>
                    <a:pt x="23036" y="24945"/>
                  </a:lnTo>
                  <a:lnTo>
                    <a:pt x="24645" y="24916"/>
                  </a:lnTo>
                  <a:lnTo>
                    <a:pt x="26254" y="24878"/>
                  </a:lnTo>
                  <a:lnTo>
                    <a:pt x="27863" y="24831"/>
                  </a:lnTo>
                  <a:lnTo>
                    <a:pt x="29472" y="24776"/>
                  </a:lnTo>
                  <a:lnTo>
                    <a:pt x="31081" y="24712"/>
                  </a:lnTo>
                  <a:lnTo>
                    <a:pt x="32690" y="24640"/>
                  </a:lnTo>
                  <a:lnTo>
                    <a:pt x="34300" y="24560"/>
                  </a:lnTo>
                  <a:lnTo>
                    <a:pt x="35521" y="24537"/>
                  </a:lnTo>
                  <a:lnTo>
                    <a:pt x="36645" y="24467"/>
                  </a:lnTo>
                  <a:lnTo>
                    <a:pt x="37672" y="24350"/>
                  </a:lnTo>
                  <a:lnTo>
                    <a:pt x="38602" y="24187"/>
                  </a:lnTo>
                  <a:lnTo>
                    <a:pt x="39434" y="23978"/>
                  </a:lnTo>
                  <a:lnTo>
                    <a:pt x="40169" y="23722"/>
                  </a:lnTo>
                  <a:lnTo>
                    <a:pt x="40806" y="23419"/>
                  </a:lnTo>
                  <a:lnTo>
                    <a:pt x="41346" y="23069"/>
                  </a:lnTo>
                  <a:lnTo>
                    <a:pt x="41788" y="22674"/>
                  </a:lnTo>
                  <a:lnTo>
                    <a:pt x="42133" y="22231"/>
                  </a:lnTo>
                  <a:lnTo>
                    <a:pt x="42424" y="21708"/>
                  </a:lnTo>
                  <a:lnTo>
                    <a:pt x="42701" y="21071"/>
                  </a:lnTo>
                  <a:lnTo>
                    <a:pt x="42966" y="20319"/>
                  </a:lnTo>
                  <a:lnTo>
                    <a:pt x="43218" y="19453"/>
                  </a:lnTo>
                  <a:lnTo>
                    <a:pt x="43457" y="18473"/>
                  </a:lnTo>
                  <a:lnTo>
                    <a:pt x="43683" y="17378"/>
                  </a:lnTo>
                  <a:lnTo>
                    <a:pt x="43897" y="16169"/>
                  </a:lnTo>
                  <a:lnTo>
                    <a:pt x="44098" y="14846"/>
                  </a:lnTo>
                  <a:lnTo>
                    <a:pt x="44287" y="13408"/>
                  </a:lnTo>
                  <a:lnTo>
                    <a:pt x="44462" y="11856"/>
                  </a:lnTo>
                  <a:lnTo>
                    <a:pt x="52932" y="15667"/>
                  </a:lnTo>
                  <a:lnTo>
                    <a:pt x="52407" y="18259"/>
                  </a:lnTo>
                  <a:lnTo>
                    <a:pt x="51848" y="20613"/>
                  </a:lnTo>
                  <a:lnTo>
                    <a:pt x="51255" y="22731"/>
                  </a:lnTo>
                  <a:lnTo>
                    <a:pt x="50628" y="24611"/>
                  </a:lnTo>
                  <a:lnTo>
                    <a:pt x="49967" y="26254"/>
                  </a:lnTo>
                  <a:lnTo>
                    <a:pt x="49273" y="27660"/>
                  </a:lnTo>
                  <a:lnTo>
                    <a:pt x="48545" y="28828"/>
                  </a:lnTo>
                  <a:lnTo>
                    <a:pt x="47782" y="29760"/>
                  </a:lnTo>
                  <a:lnTo>
                    <a:pt x="46986" y="30455"/>
                  </a:lnTo>
                  <a:lnTo>
                    <a:pt x="46156" y="30912"/>
                  </a:lnTo>
                  <a:lnTo>
                    <a:pt x="44810" y="31314"/>
                  </a:lnTo>
                  <a:lnTo>
                    <a:pt x="43141" y="31674"/>
                  </a:lnTo>
                  <a:lnTo>
                    <a:pt x="41151" y="31992"/>
                  </a:lnTo>
                  <a:lnTo>
                    <a:pt x="38839" y="32267"/>
                  </a:lnTo>
                  <a:lnTo>
                    <a:pt x="36205" y="32500"/>
                  </a:lnTo>
                  <a:lnTo>
                    <a:pt x="33249" y="32690"/>
                  </a:lnTo>
                  <a:lnTo>
                    <a:pt x="29972" y="32839"/>
                  </a:lnTo>
                  <a:lnTo>
                    <a:pt x="26372" y="32944"/>
                  </a:lnTo>
                  <a:lnTo>
                    <a:pt x="22451" y="33008"/>
                  </a:lnTo>
                  <a:lnTo>
                    <a:pt x="18208" y="33029"/>
                  </a:lnTo>
                  <a:lnTo>
                    <a:pt x="14397" y="33029"/>
                  </a:lnTo>
                  <a:lnTo>
                    <a:pt x="12680" y="33006"/>
                  </a:lnTo>
                  <a:lnTo>
                    <a:pt x="11086" y="32936"/>
                  </a:lnTo>
                  <a:lnTo>
                    <a:pt x="9614" y="32820"/>
                  </a:lnTo>
                  <a:lnTo>
                    <a:pt x="8265" y="32657"/>
                  </a:lnTo>
                  <a:lnTo>
                    <a:pt x="7039" y="32447"/>
                  </a:lnTo>
                  <a:lnTo>
                    <a:pt x="5936" y="32191"/>
                  </a:lnTo>
                  <a:lnTo>
                    <a:pt x="4956" y="31888"/>
                  </a:lnTo>
                  <a:lnTo>
                    <a:pt x="4099" y="31539"/>
                  </a:lnTo>
                  <a:lnTo>
                    <a:pt x="3364" y="31143"/>
                  </a:lnTo>
                  <a:lnTo>
                    <a:pt x="2752" y="30700"/>
                  </a:lnTo>
                  <a:lnTo>
                    <a:pt x="2229" y="30207"/>
                  </a:lnTo>
                  <a:lnTo>
                    <a:pt x="1761" y="29658"/>
                  </a:lnTo>
                  <a:lnTo>
                    <a:pt x="1348" y="29055"/>
                  </a:lnTo>
                  <a:lnTo>
                    <a:pt x="990" y="28397"/>
                  </a:lnTo>
                  <a:lnTo>
                    <a:pt x="688" y="27683"/>
                  </a:lnTo>
                  <a:lnTo>
                    <a:pt x="440" y="26914"/>
                  </a:lnTo>
                  <a:lnTo>
                    <a:pt x="247" y="26091"/>
                  </a:lnTo>
                  <a:lnTo>
                    <a:pt x="110" y="25212"/>
                  </a:lnTo>
                  <a:lnTo>
                    <a:pt x="27" y="24278"/>
                  </a:lnTo>
                  <a:lnTo>
                    <a:pt x="0" y="232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919548" y="4398936"/>
              <a:ext cx="20749" cy="30065"/>
            </a:xfrm>
            <a:custGeom>
              <a:avLst/>
              <a:pathLst>
                <a:path w="20749" h="30065">
                  <a:moveTo>
                    <a:pt x="13550" y="0"/>
                  </a:moveTo>
                  <a:lnTo>
                    <a:pt x="20749" y="4658"/>
                  </a:lnTo>
                  <a:lnTo>
                    <a:pt x="19390" y="7808"/>
                  </a:lnTo>
                  <a:lnTo>
                    <a:pt x="18022" y="10823"/>
                  </a:lnTo>
                  <a:lnTo>
                    <a:pt x="16646" y="13703"/>
                  </a:lnTo>
                  <a:lnTo>
                    <a:pt x="15261" y="16447"/>
                  </a:lnTo>
                  <a:lnTo>
                    <a:pt x="13868" y="19055"/>
                  </a:lnTo>
                  <a:lnTo>
                    <a:pt x="12466" y="21528"/>
                  </a:lnTo>
                  <a:lnTo>
                    <a:pt x="11056" y="23866"/>
                  </a:lnTo>
                  <a:lnTo>
                    <a:pt x="9637" y="26068"/>
                  </a:lnTo>
                  <a:lnTo>
                    <a:pt x="8210" y="28134"/>
                  </a:lnTo>
                  <a:lnTo>
                    <a:pt x="6775" y="30065"/>
                  </a:lnTo>
                  <a:lnTo>
                    <a:pt x="0" y="24137"/>
                  </a:lnTo>
                  <a:lnTo>
                    <a:pt x="1659" y="21913"/>
                  </a:lnTo>
                  <a:lnTo>
                    <a:pt x="3252" y="19648"/>
                  </a:lnTo>
                  <a:lnTo>
                    <a:pt x="4776" y="17340"/>
                  </a:lnTo>
                  <a:lnTo>
                    <a:pt x="6233" y="14990"/>
                  </a:lnTo>
                  <a:lnTo>
                    <a:pt x="7622" y="12597"/>
                  </a:lnTo>
                  <a:lnTo>
                    <a:pt x="8943" y="10162"/>
                  </a:lnTo>
                  <a:lnTo>
                    <a:pt x="10196" y="7685"/>
                  </a:lnTo>
                  <a:lnTo>
                    <a:pt x="11382" y="5166"/>
                  </a:lnTo>
                  <a:lnTo>
                    <a:pt x="12500" y="26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922936" y="4335417"/>
              <a:ext cx="94430" cy="57590"/>
            </a:xfrm>
            <a:custGeom>
              <a:avLst/>
              <a:pathLst>
                <a:path w="94430" h="57590">
                  <a:moveTo>
                    <a:pt x="5504" y="14397"/>
                  </a:moveTo>
                  <a:lnTo>
                    <a:pt x="40228" y="14397"/>
                  </a:lnTo>
                  <a:lnTo>
                    <a:pt x="40474" y="13110"/>
                  </a:lnTo>
                  <a:lnTo>
                    <a:pt x="40702" y="11789"/>
                  </a:lnTo>
                  <a:lnTo>
                    <a:pt x="40914" y="10433"/>
                  </a:lnTo>
                  <a:lnTo>
                    <a:pt x="41109" y="9045"/>
                  </a:lnTo>
                  <a:lnTo>
                    <a:pt x="41287" y="7622"/>
                  </a:lnTo>
                  <a:lnTo>
                    <a:pt x="41447" y="6165"/>
                  </a:lnTo>
                  <a:lnTo>
                    <a:pt x="41591" y="4674"/>
                  </a:lnTo>
                  <a:lnTo>
                    <a:pt x="41718" y="3150"/>
                  </a:lnTo>
                  <a:lnTo>
                    <a:pt x="41829" y="1592"/>
                  </a:lnTo>
                  <a:lnTo>
                    <a:pt x="41922" y="0"/>
                  </a:lnTo>
                  <a:lnTo>
                    <a:pt x="49967" y="846"/>
                  </a:lnTo>
                  <a:lnTo>
                    <a:pt x="49955" y="2278"/>
                  </a:lnTo>
                  <a:lnTo>
                    <a:pt x="49917" y="3692"/>
                  </a:lnTo>
                  <a:lnTo>
                    <a:pt x="49853" y="5089"/>
                  </a:lnTo>
                  <a:lnTo>
                    <a:pt x="49764" y="6470"/>
                  </a:lnTo>
                  <a:lnTo>
                    <a:pt x="49650" y="7833"/>
                  </a:lnTo>
                  <a:lnTo>
                    <a:pt x="49510" y="9180"/>
                  </a:lnTo>
                  <a:lnTo>
                    <a:pt x="49345" y="10510"/>
                  </a:lnTo>
                  <a:lnTo>
                    <a:pt x="49154" y="11822"/>
                  </a:lnTo>
                  <a:lnTo>
                    <a:pt x="48938" y="13118"/>
                  </a:lnTo>
                  <a:lnTo>
                    <a:pt x="48697" y="14397"/>
                  </a:lnTo>
                  <a:lnTo>
                    <a:pt x="90196" y="14397"/>
                  </a:lnTo>
                  <a:lnTo>
                    <a:pt x="90196" y="22443"/>
                  </a:lnTo>
                  <a:lnTo>
                    <a:pt x="58860" y="22443"/>
                  </a:lnTo>
                  <a:lnTo>
                    <a:pt x="61274" y="26368"/>
                  </a:lnTo>
                  <a:lnTo>
                    <a:pt x="63942" y="30014"/>
                  </a:lnTo>
                  <a:lnTo>
                    <a:pt x="66863" y="33381"/>
                  </a:lnTo>
                  <a:lnTo>
                    <a:pt x="70039" y="36468"/>
                  </a:lnTo>
                  <a:lnTo>
                    <a:pt x="73469" y="39275"/>
                  </a:lnTo>
                  <a:lnTo>
                    <a:pt x="77153" y="41803"/>
                  </a:lnTo>
                  <a:lnTo>
                    <a:pt x="81092" y="44052"/>
                  </a:lnTo>
                  <a:lnTo>
                    <a:pt x="85284" y="46021"/>
                  </a:lnTo>
                  <a:lnTo>
                    <a:pt x="89730" y="47710"/>
                  </a:lnTo>
                  <a:lnTo>
                    <a:pt x="94430" y="49121"/>
                  </a:lnTo>
                  <a:lnTo>
                    <a:pt x="91043" y="57590"/>
                  </a:lnTo>
                  <a:lnTo>
                    <a:pt x="85601" y="55790"/>
                  </a:lnTo>
                  <a:lnTo>
                    <a:pt x="80456" y="53609"/>
                  </a:lnTo>
                  <a:lnTo>
                    <a:pt x="75608" y="51047"/>
                  </a:lnTo>
                  <a:lnTo>
                    <a:pt x="71056" y="48104"/>
                  </a:lnTo>
                  <a:lnTo>
                    <a:pt x="66800" y="44780"/>
                  </a:lnTo>
                  <a:lnTo>
                    <a:pt x="62841" y="41075"/>
                  </a:lnTo>
                  <a:lnTo>
                    <a:pt x="59178" y="36988"/>
                  </a:lnTo>
                  <a:lnTo>
                    <a:pt x="55811" y="32521"/>
                  </a:lnTo>
                  <a:lnTo>
                    <a:pt x="52741" y="27672"/>
                  </a:lnTo>
                  <a:lnTo>
                    <a:pt x="49967" y="22443"/>
                  </a:lnTo>
                  <a:lnTo>
                    <a:pt x="46580" y="22443"/>
                  </a:lnTo>
                  <a:lnTo>
                    <a:pt x="44488" y="27744"/>
                  </a:lnTo>
                  <a:lnTo>
                    <a:pt x="41939" y="32640"/>
                  </a:lnTo>
                  <a:lnTo>
                    <a:pt x="38932" y="37128"/>
                  </a:lnTo>
                  <a:lnTo>
                    <a:pt x="35468" y="41210"/>
                  </a:lnTo>
                  <a:lnTo>
                    <a:pt x="31547" y="44886"/>
                  </a:lnTo>
                  <a:lnTo>
                    <a:pt x="27169" y="48155"/>
                  </a:lnTo>
                  <a:lnTo>
                    <a:pt x="22333" y="51018"/>
                  </a:lnTo>
                  <a:lnTo>
                    <a:pt x="17039" y="53474"/>
                  </a:lnTo>
                  <a:lnTo>
                    <a:pt x="11289" y="55523"/>
                  </a:lnTo>
                  <a:lnTo>
                    <a:pt x="5081" y="57166"/>
                  </a:lnTo>
                  <a:lnTo>
                    <a:pt x="0" y="49544"/>
                  </a:lnTo>
                  <a:lnTo>
                    <a:pt x="5483" y="48130"/>
                  </a:lnTo>
                  <a:lnTo>
                    <a:pt x="10586" y="46427"/>
                  </a:lnTo>
                  <a:lnTo>
                    <a:pt x="15307" y="44437"/>
                  </a:lnTo>
                  <a:lnTo>
                    <a:pt x="19648" y="42159"/>
                  </a:lnTo>
                  <a:lnTo>
                    <a:pt x="23607" y="39593"/>
                  </a:lnTo>
                  <a:lnTo>
                    <a:pt x="27185" y="36739"/>
                  </a:lnTo>
                  <a:lnTo>
                    <a:pt x="30383" y="33597"/>
                  </a:lnTo>
                  <a:lnTo>
                    <a:pt x="33199" y="30167"/>
                  </a:lnTo>
                  <a:lnTo>
                    <a:pt x="35633" y="26449"/>
                  </a:lnTo>
                  <a:lnTo>
                    <a:pt x="37687" y="22443"/>
                  </a:lnTo>
                  <a:lnTo>
                    <a:pt x="5504" y="224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960200" y="4375222"/>
              <a:ext cx="22019" cy="16514"/>
            </a:xfrm>
            <a:custGeom>
              <a:avLst/>
              <a:pathLst>
                <a:path w="22019" h="16514">
                  <a:moveTo>
                    <a:pt x="5504" y="0"/>
                  </a:moveTo>
                  <a:lnTo>
                    <a:pt x="7270" y="855"/>
                  </a:lnTo>
                  <a:lnTo>
                    <a:pt x="9011" y="1727"/>
                  </a:lnTo>
                  <a:lnTo>
                    <a:pt x="10726" y="2616"/>
                  </a:lnTo>
                  <a:lnTo>
                    <a:pt x="12415" y="3523"/>
                  </a:lnTo>
                  <a:lnTo>
                    <a:pt x="14079" y="4446"/>
                  </a:lnTo>
                  <a:lnTo>
                    <a:pt x="15718" y="5386"/>
                  </a:lnTo>
                  <a:lnTo>
                    <a:pt x="17332" y="6343"/>
                  </a:lnTo>
                  <a:lnTo>
                    <a:pt x="18920" y="7317"/>
                  </a:lnTo>
                  <a:lnTo>
                    <a:pt x="20482" y="8308"/>
                  </a:lnTo>
                  <a:lnTo>
                    <a:pt x="22019" y="9316"/>
                  </a:lnTo>
                  <a:lnTo>
                    <a:pt x="16091" y="16514"/>
                  </a:lnTo>
                  <a:lnTo>
                    <a:pt x="14558" y="15261"/>
                  </a:lnTo>
                  <a:lnTo>
                    <a:pt x="13008" y="14041"/>
                  </a:lnTo>
                  <a:lnTo>
                    <a:pt x="11441" y="12856"/>
                  </a:lnTo>
                  <a:lnTo>
                    <a:pt x="9858" y="11704"/>
                  </a:lnTo>
                  <a:lnTo>
                    <a:pt x="8257" y="10586"/>
                  </a:lnTo>
                  <a:lnTo>
                    <a:pt x="6639" y="9502"/>
                  </a:lnTo>
                  <a:lnTo>
                    <a:pt x="5005" y="8452"/>
                  </a:lnTo>
                  <a:lnTo>
                    <a:pt x="3353" y="7435"/>
                  </a:lnTo>
                  <a:lnTo>
                    <a:pt x="1685" y="6453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5030918" y="4339652"/>
              <a:ext cx="94854" cy="92737"/>
            </a:xfrm>
            <a:custGeom>
              <a:avLst/>
              <a:pathLst>
                <a:path w="94854" h="92737">
                  <a:moveTo>
                    <a:pt x="5081" y="0"/>
                  </a:moveTo>
                  <a:lnTo>
                    <a:pt x="89349" y="0"/>
                  </a:lnTo>
                  <a:lnTo>
                    <a:pt x="89349" y="8045"/>
                  </a:lnTo>
                  <a:lnTo>
                    <a:pt x="52085" y="8045"/>
                  </a:lnTo>
                  <a:lnTo>
                    <a:pt x="52085" y="50391"/>
                  </a:lnTo>
                  <a:lnTo>
                    <a:pt x="94854" y="50391"/>
                  </a:lnTo>
                  <a:lnTo>
                    <a:pt x="94854" y="58437"/>
                  </a:lnTo>
                  <a:lnTo>
                    <a:pt x="52085" y="58437"/>
                  </a:lnTo>
                  <a:lnTo>
                    <a:pt x="52085" y="92737"/>
                  </a:lnTo>
                  <a:lnTo>
                    <a:pt x="43616" y="92737"/>
                  </a:lnTo>
                  <a:lnTo>
                    <a:pt x="43616" y="58437"/>
                  </a:lnTo>
                  <a:lnTo>
                    <a:pt x="0" y="58437"/>
                  </a:lnTo>
                  <a:lnTo>
                    <a:pt x="0" y="50391"/>
                  </a:lnTo>
                  <a:lnTo>
                    <a:pt x="43616" y="50391"/>
                  </a:lnTo>
                  <a:lnTo>
                    <a:pt x="43616" y="8045"/>
                  </a:lnTo>
                  <a:lnTo>
                    <a:pt x="5081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5094013" y="4352779"/>
              <a:ext cx="21172" cy="32606"/>
            </a:xfrm>
            <a:custGeom>
              <a:avLst/>
              <a:pathLst>
                <a:path w="21172" h="32606">
                  <a:moveTo>
                    <a:pt x="12280" y="0"/>
                  </a:moveTo>
                  <a:lnTo>
                    <a:pt x="21172" y="2964"/>
                  </a:lnTo>
                  <a:lnTo>
                    <a:pt x="20054" y="6385"/>
                  </a:lnTo>
                  <a:lnTo>
                    <a:pt x="18903" y="9705"/>
                  </a:lnTo>
                  <a:lnTo>
                    <a:pt x="17717" y="12923"/>
                  </a:lnTo>
                  <a:lnTo>
                    <a:pt x="16497" y="16040"/>
                  </a:lnTo>
                  <a:lnTo>
                    <a:pt x="15244" y="19055"/>
                  </a:lnTo>
                  <a:lnTo>
                    <a:pt x="13957" y="21968"/>
                  </a:lnTo>
                  <a:lnTo>
                    <a:pt x="12635" y="24780"/>
                  </a:lnTo>
                  <a:lnTo>
                    <a:pt x="11280" y="27490"/>
                  </a:lnTo>
                  <a:lnTo>
                    <a:pt x="9891" y="30099"/>
                  </a:lnTo>
                  <a:lnTo>
                    <a:pt x="8469" y="32606"/>
                  </a:lnTo>
                  <a:lnTo>
                    <a:pt x="0" y="27948"/>
                  </a:lnTo>
                  <a:lnTo>
                    <a:pt x="1571" y="25077"/>
                  </a:lnTo>
                  <a:lnTo>
                    <a:pt x="3065" y="22223"/>
                  </a:lnTo>
                  <a:lnTo>
                    <a:pt x="4484" y="19385"/>
                  </a:lnTo>
                  <a:lnTo>
                    <a:pt x="5826" y="16565"/>
                  </a:lnTo>
                  <a:lnTo>
                    <a:pt x="7092" y="13762"/>
                  </a:lnTo>
                  <a:lnTo>
                    <a:pt x="8282" y="10976"/>
                  </a:lnTo>
                  <a:lnTo>
                    <a:pt x="9396" y="8206"/>
                  </a:lnTo>
                  <a:lnTo>
                    <a:pt x="10433" y="5454"/>
                  </a:lnTo>
                  <a:lnTo>
                    <a:pt x="11395" y="27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5040234" y="4354049"/>
              <a:ext cx="21596" cy="31335"/>
            </a:xfrm>
            <a:custGeom>
              <a:avLst/>
              <a:pathLst>
                <a:path w="21596" h="31335">
                  <a:moveTo>
                    <a:pt x="8045" y="0"/>
                  </a:moveTo>
                  <a:lnTo>
                    <a:pt x="9629" y="2485"/>
                  </a:lnTo>
                  <a:lnTo>
                    <a:pt x="11162" y="5030"/>
                  </a:lnTo>
                  <a:lnTo>
                    <a:pt x="12644" y="7634"/>
                  </a:lnTo>
                  <a:lnTo>
                    <a:pt x="14075" y="10298"/>
                  </a:lnTo>
                  <a:lnTo>
                    <a:pt x="15456" y="13021"/>
                  </a:lnTo>
                  <a:lnTo>
                    <a:pt x="16785" y="15803"/>
                  </a:lnTo>
                  <a:lnTo>
                    <a:pt x="18064" y="18644"/>
                  </a:lnTo>
                  <a:lnTo>
                    <a:pt x="19292" y="21545"/>
                  </a:lnTo>
                  <a:lnTo>
                    <a:pt x="20469" y="24505"/>
                  </a:lnTo>
                  <a:lnTo>
                    <a:pt x="21596" y="27524"/>
                  </a:lnTo>
                  <a:lnTo>
                    <a:pt x="12703" y="31335"/>
                  </a:lnTo>
                  <a:lnTo>
                    <a:pt x="11662" y="28316"/>
                  </a:lnTo>
                  <a:lnTo>
                    <a:pt x="10569" y="25356"/>
                  </a:lnTo>
                  <a:lnTo>
                    <a:pt x="9426" y="22455"/>
                  </a:lnTo>
                  <a:lnTo>
                    <a:pt x="8232" y="19614"/>
                  </a:lnTo>
                  <a:lnTo>
                    <a:pt x="6987" y="16832"/>
                  </a:lnTo>
                  <a:lnTo>
                    <a:pt x="5691" y="14109"/>
                  </a:lnTo>
                  <a:lnTo>
                    <a:pt x="4344" y="11446"/>
                  </a:lnTo>
                  <a:lnTo>
                    <a:pt x="2947" y="8841"/>
                  </a:lnTo>
                  <a:lnTo>
                    <a:pt x="1499" y="629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5138052" y="4335417"/>
              <a:ext cx="24983" cy="31335"/>
            </a:xfrm>
            <a:custGeom>
              <a:avLst/>
              <a:pathLst>
                <a:path w="24983" h="31335">
                  <a:moveTo>
                    <a:pt x="17785" y="0"/>
                  </a:moveTo>
                  <a:lnTo>
                    <a:pt x="24983" y="3811"/>
                  </a:lnTo>
                  <a:lnTo>
                    <a:pt x="23412" y="7135"/>
                  </a:lnTo>
                  <a:lnTo>
                    <a:pt x="21748" y="10332"/>
                  </a:lnTo>
                  <a:lnTo>
                    <a:pt x="19991" y="13402"/>
                  </a:lnTo>
                  <a:lnTo>
                    <a:pt x="18140" y="16345"/>
                  </a:lnTo>
                  <a:lnTo>
                    <a:pt x="16197" y="19161"/>
                  </a:lnTo>
                  <a:lnTo>
                    <a:pt x="14160" y="21850"/>
                  </a:lnTo>
                  <a:lnTo>
                    <a:pt x="12030" y="24412"/>
                  </a:lnTo>
                  <a:lnTo>
                    <a:pt x="9807" y="26847"/>
                  </a:lnTo>
                  <a:lnTo>
                    <a:pt x="7490" y="29155"/>
                  </a:lnTo>
                  <a:lnTo>
                    <a:pt x="5081" y="31335"/>
                  </a:lnTo>
                  <a:lnTo>
                    <a:pt x="0" y="24560"/>
                  </a:lnTo>
                  <a:lnTo>
                    <a:pt x="2312" y="22333"/>
                  </a:lnTo>
                  <a:lnTo>
                    <a:pt x="4505" y="20054"/>
                  </a:lnTo>
                  <a:lnTo>
                    <a:pt x="6580" y="17725"/>
                  </a:lnTo>
                  <a:lnTo>
                    <a:pt x="8536" y="15346"/>
                  </a:lnTo>
                  <a:lnTo>
                    <a:pt x="10374" y="12915"/>
                  </a:lnTo>
                  <a:lnTo>
                    <a:pt x="12093" y="10433"/>
                  </a:lnTo>
                  <a:lnTo>
                    <a:pt x="13694" y="7901"/>
                  </a:lnTo>
                  <a:lnTo>
                    <a:pt x="15176" y="5318"/>
                  </a:lnTo>
                  <a:lnTo>
                    <a:pt x="16540" y="26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5137205" y="4363789"/>
              <a:ext cx="27101" cy="69023"/>
            </a:xfrm>
            <a:custGeom>
              <a:avLst/>
              <a:pathLst>
                <a:path w="27101" h="69023">
                  <a:moveTo>
                    <a:pt x="19902" y="0"/>
                  </a:moveTo>
                  <a:lnTo>
                    <a:pt x="27101" y="3811"/>
                  </a:lnTo>
                  <a:lnTo>
                    <a:pt x="26491" y="5085"/>
                  </a:lnTo>
                  <a:lnTo>
                    <a:pt x="25847" y="6368"/>
                  </a:lnTo>
                  <a:lnTo>
                    <a:pt x="25170" y="7660"/>
                  </a:lnTo>
                  <a:lnTo>
                    <a:pt x="24458" y="8960"/>
                  </a:lnTo>
                  <a:lnTo>
                    <a:pt x="23713" y="10268"/>
                  </a:lnTo>
                  <a:lnTo>
                    <a:pt x="22934" y="11585"/>
                  </a:lnTo>
                  <a:lnTo>
                    <a:pt x="22121" y="12911"/>
                  </a:lnTo>
                  <a:lnTo>
                    <a:pt x="21274" y="14245"/>
                  </a:lnTo>
                  <a:lnTo>
                    <a:pt x="20393" y="15587"/>
                  </a:lnTo>
                  <a:lnTo>
                    <a:pt x="19479" y="16938"/>
                  </a:lnTo>
                  <a:lnTo>
                    <a:pt x="19479" y="69023"/>
                  </a:lnTo>
                  <a:lnTo>
                    <a:pt x="11433" y="69023"/>
                  </a:lnTo>
                  <a:lnTo>
                    <a:pt x="11433" y="26254"/>
                  </a:lnTo>
                  <a:lnTo>
                    <a:pt x="10760" y="26999"/>
                  </a:lnTo>
                  <a:lnTo>
                    <a:pt x="10095" y="27711"/>
                  </a:lnTo>
                  <a:lnTo>
                    <a:pt x="9438" y="28388"/>
                  </a:lnTo>
                  <a:lnTo>
                    <a:pt x="8790" y="29032"/>
                  </a:lnTo>
                  <a:lnTo>
                    <a:pt x="8151" y="29641"/>
                  </a:lnTo>
                  <a:lnTo>
                    <a:pt x="7520" y="30217"/>
                  </a:lnTo>
                  <a:lnTo>
                    <a:pt x="6898" y="30759"/>
                  </a:lnTo>
                  <a:lnTo>
                    <a:pt x="6284" y="31268"/>
                  </a:lnTo>
                  <a:lnTo>
                    <a:pt x="5678" y="31742"/>
                  </a:lnTo>
                  <a:lnTo>
                    <a:pt x="5081" y="32182"/>
                  </a:lnTo>
                  <a:lnTo>
                    <a:pt x="0" y="25407"/>
                  </a:lnTo>
                  <a:lnTo>
                    <a:pt x="2638" y="23019"/>
                  </a:lnTo>
                  <a:lnTo>
                    <a:pt x="5132" y="20596"/>
                  </a:lnTo>
                  <a:lnTo>
                    <a:pt x="7482" y="18140"/>
                  </a:lnTo>
                  <a:lnTo>
                    <a:pt x="9688" y="15650"/>
                  </a:lnTo>
                  <a:lnTo>
                    <a:pt x="11750" y="13127"/>
                  </a:lnTo>
                  <a:lnTo>
                    <a:pt x="13669" y="10569"/>
                  </a:lnTo>
                  <a:lnTo>
                    <a:pt x="15443" y="7977"/>
                  </a:lnTo>
                  <a:lnTo>
                    <a:pt x="17073" y="5352"/>
                  </a:lnTo>
                  <a:lnTo>
                    <a:pt x="18560" y="2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209193" y="4341345"/>
              <a:ext cx="24560" cy="7622"/>
            </a:xfrm>
            <a:custGeom>
              <a:avLst/>
              <a:pathLst>
                <a:path w="24560" h="7622">
                  <a:moveTo>
                    <a:pt x="0" y="0"/>
                  </a:moveTo>
                  <a:lnTo>
                    <a:pt x="24560" y="0"/>
                  </a:lnTo>
                  <a:lnTo>
                    <a:pt x="2456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5207076" y="4368870"/>
              <a:ext cx="27948" cy="63518"/>
            </a:xfrm>
            <a:custGeom>
              <a:avLst/>
              <a:pathLst>
                <a:path w="27948" h="63518">
                  <a:moveTo>
                    <a:pt x="0" y="0"/>
                  </a:moveTo>
                  <a:lnTo>
                    <a:pt x="27948" y="0"/>
                  </a:lnTo>
                  <a:lnTo>
                    <a:pt x="27948" y="8045"/>
                  </a:lnTo>
                  <a:lnTo>
                    <a:pt x="19902" y="8045"/>
                  </a:lnTo>
                  <a:lnTo>
                    <a:pt x="19902" y="53779"/>
                  </a:lnTo>
                  <a:lnTo>
                    <a:pt x="19883" y="54846"/>
                  </a:lnTo>
                  <a:lnTo>
                    <a:pt x="19826" y="55845"/>
                  </a:lnTo>
                  <a:lnTo>
                    <a:pt x="19730" y="56777"/>
                  </a:lnTo>
                  <a:lnTo>
                    <a:pt x="19597" y="57640"/>
                  </a:lnTo>
                  <a:lnTo>
                    <a:pt x="19426" y="58437"/>
                  </a:lnTo>
                  <a:lnTo>
                    <a:pt x="19216" y="59165"/>
                  </a:lnTo>
                  <a:lnTo>
                    <a:pt x="18968" y="59826"/>
                  </a:lnTo>
                  <a:lnTo>
                    <a:pt x="18682" y="60418"/>
                  </a:lnTo>
                  <a:lnTo>
                    <a:pt x="18358" y="60943"/>
                  </a:lnTo>
                  <a:lnTo>
                    <a:pt x="17996" y="61401"/>
                  </a:lnTo>
                  <a:lnTo>
                    <a:pt x="17567" y="61803"/>
                  </a:lnTo>
                  <a:lnTo>
                    <a:pt x="17039" y="62163"/>
                  </a:lnTo>
                  <a:lnTo>
                    <a:pt x="16415" y="62481"/>
                  </a:lnTo>
                  <a:lnTo>
                    <a:pt x="15693" y="62756"/>
                  </a:lnTo>
                  <a:lnTo>
                    <a:pt x="14873" y="62989"/>
                  </a:lnTo>
                  <a:lnTo>
                    <a:pt x="13957" y="63179"/>
                  </a:lnTo>
                  <a:lnTo>
                    <a:pt x="12942" y="63327"/>
                  </a:lnTo>
                  <a:lnTo>
                    <a:pt x="11831" y="63433"/>
                  </a:lnTo>
                  <a:lnTo>
                    <a:pt x="10622" y="63497"/>
                  </a:lnTo>
                  <a:lnTo>
                    <a:pt x="9316" y="63518"/>
                  </a:lnTo>
                  <a:lnTo>
                    <a:pt x="8477" y="63514"/>
                  </a:lnTo>
                  <a:lnTo>
                    <a:pt x="7656" y="63501"/>
                  </a:lnTo>
                  <a:lnTo>
                    <a:pt x="6851" y="63480"/>
                  </a:lnTo>
                  <a:lnTo>
                    <a:pt x="6063" y="63450"/>
                  </a:lnTo>
                  <a:lnTo>
                    <a:pt x="5293" y="63412"/>
                  </a:lnTo>
                  <a:lnTo>
                    <a:pt x="4539" y="63366"/>
                  </a:lnTo>
                  <a:lnTo>
                    <a:pt x="3802" y="63311"/>
                  </a:lnTo>
                  <a:lnTo>
                    <a:pt x="3082" y="63247"/>
                  </a:lnTo>
                  <a:lnTo>
                    <a:pt x="2379" y="63175"/>
                  </a:lnTo>
                  <a:lnTo>
                    <a:pt x="1693" y="63095"/>
                  </a:lnTo>
                  <a:lnTo>
                    <a:pt x="0" y="55472"/>
                  </a:lnTo>
                  <a:lnTo>
                    <a:pt x="931" y="55633"/>
                  </a:lnTo>
                  <a:lnTo>
                    <a:pt x="1863" y="55777"/>
                  </a:lnTo>
                  <a:lnTo>
                    <a:pt x="2794" y="55904"/>
                  </a:lnTo>
                  <a:lnTo>
                    <a:pt x="3726" y="56014"/>
                  </a:lnTo>
                  <a:lnTo>
                    <a:pt x="4658" y="56108"/>
                  </a:lnTo>
                  <a:lnTo>
                    <a:pt x="5589" y="56184"/>
                  </a:lnTo>
                  <a:lnTo>
                    <a:pt x="6521" y="56243"/>
                  </a:lnTo>
                  <a:lnTo>
                    <a:pt x="7452" y="56285"/>
                  </a:lnTo>
                  <a:lnTo>
                    <a:pt x="8384" y="56311"/>
                  </a:lnTo>
                  <a:lnTo>
                    <a:pt x="9316" y="56319"/>
                  </a:lnTo>
                  <a:lnTo>
                    <a:pt x="9798" y="56281"/>
                  </a:lnTo>
                  <a:lnTo>
                    <a:pt x="10230" y="56167"/>
                  </a:lnTo>
                  <a:lnTo>
                    <a:pt x="10611" y="55976"/>
                  </a:lnTo>
                  <a:lnTo>
                    <a:pt x="10942" y="55710"/>
                  </a:lnTo>
                  <a:lnTo>
                    <a:pt x="11221" y="55367"/>
                  </a:lnTo>
                  <a:lnTo>
                    <a:pt x="11450" y="54947"/>
                  </a:lnTo>
                  <a:lnTo>
                    <a:pt x="11628" y="54452"/>
                  </a:lnTo>
                  <a:lnTo>
                    <a:pt x="11755" y="53880"/>
                  </a:lnTo>
                  <a:lnTo>
                    <a:pt x="11831" y="53232"/>
                  </a:lnTo>
                  <a:lnTo>
                    <a:pt x="11856" y="52508"/>
                  </a:lnTo>
                  <a:lnTo>
                    <a:pt x="11856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5163460" y="4335417"/>
              <a:ext cx="41498" cy="60554"/>
            </a:xfrm>
            <a:custGeom>
              <a:avLst/>
              <a:pathLst>
                <a:path w="41498" h="60554">
                  <a:moveTo>
                    <a:pt x="12703" y="0"/>
                  </a:moveTo>
                  <a:lnTo>
                    <a:pt x="19902" y="2117"/>
                  </a:lnTo>
                  <a:lnTo>
                    <a:pt x="17361" y="7622"/>
                  </a:lnTo>
                  <a:lnTo>
                    <a:pt x="35146" y="7622"/>
                  </a:lnTo>
                  <a:lnTo>
                    <a:pt x="35146" y="14397"/>
                  </a:lnTo>
                  <a:lnTo>
                    <a:pt x="34638" y="15405"/>
                  </a:lnTo>
                  <a:lnTo>
                    <a:pt x="34130" y="16396"/>
                  </a:lnTo>
                  <a:lnTo>
                    <a:pt x="33622" y="17370"/>
                  </a:lnTo>
                  <a:lnTo>
                    <a:pt x="33114" y="18327"/>
                  </a:lnTo>
                  <a:lnTo>
                    <a:pt x="32606" y="19267"/>
                  </a:lnTo>
                  <a:lnTo>
                    <a:pt x="32098" y="20190"/>
                  </a:lnTo>
                  <a:lnTo>
                    <a:pt x="31589" y="21096"/>
                  </a:lnTo>
                  <a:lnTo>
                    <a:pt x="31081" y="21985"/>
                  </a:lnTo>
                  <a:lnTo>
                    <a:pt x="30573" y="22858"/>
                  </a:lnTo>
                  <a:lnTo>
                    <a:pt x="30065" y="23713"/>
                  </a:lnTo>
                  <a:lnTo>
                    <a:pt x="41498" y="23713"/>
                  </a:lnTo>
                  <a:lnTo>
                    <a:pt x="41498" y="60554"/>
                  </a:lnTo>
                  <a:lnTo>
                    <a:pt x="1693" y="60554"/>
                  </a:lnTo>
                  <a:lnTo>
                    <a:pt x="1693" y="23713"/>
                  </a:lnTo>
                  <a:lnTo>
                    <a:pt x="21172" y="23713"/>
                  </a:lnTo>
                  <a:lnTo>
                    <a:pt x="21757" y="22862"/>
                  </a:lnTo>
                  <a:lnTo>
                    <a:pt x="22324" y="22002"/>
                  </a:lnTo>
                  <a:lnTo>
                    <a:pt x="22875" y="21134"/>
                  </a:lnTo>
                  <a:lnTo>
                    <a:pt x="23408" y="20258"/>
                  </a:lnTo>
                  <a:lnTo>
                    <a:pt x="23925" y="19373"/>
                  </a:lnTo>
                  <a:lnTo>
                    <a:pt x="24425" y="18479"/>
                  </a:lnTo>
                  <a:lnTo>
                    <a:pt x="24907" y="17577"/>
                  </a:lnTo>
                  <a:lnTo>
                    <a:pt x="25373" y="16667"/>
                  </a:lnTo>
                  <a:lnTo>
                    <a:pt x="25822" y="15748"/>
                  </a:lnTo>
                  <a:lnTo>
                    <a:pt x="26254" y="14820"/>
                  </a:lnTo>
                  <a:lnTo>
                    <a:pt x="13127" y="14820"/>
                  </a:lnTo>
                  <a:lnTo>
                    <a:pt x="12525" y="15744"/>
                  </a:lnTo>
                  <a:lnTo>
                    <a:pt x="11907" y="16650"/>
                  </a:lnTo>
                  <a:lnTo>
                    <a:pt x="11272" y="17539"/>
                  </a:lnTo>
                  <a:lnTo>
                    <a:pt x="10620" y="18411"/>
                  </a:lnTo>
                  <a:lnTo>
                    <a:pt x="9951" y="19267"/>
                  </a:lnTo>
                  <a:lnTo>
                    <a:pt x="9265" y="20105"/>
                  </a:lnTo>
                  <a:lnTo>
                    <a:pt x="8562" y="20927"/>
                  </a:lnTo>
                  <a:lnTo>
                    <a:pt x="7842" y="21731"/>
                  </a:lnTo>
                  <a:lnTo>
                    <a:pt x="7105" y="22519"/>
                  </a:lnTo>
                  <a:lnTo>
                    <a:pt x="6351" y="23290"/>
                  </a:lnTo>
                  <a:lnTo>
                    <a:pt x="0" y="18208"/>
                  </a:lnTo>
                  <a:lnTo>
                    <a:pt x="1727" y="16502"/>
                  </a:lnTo>
                  <a:lnTo>
                    <a:pt x="3353" y="14770"/>
                  </a:lnTo>
                  <a:lnTo>
                    <a:pt x="4878" y="13012"/>
                  </a:lnTo>
                  <a:lnTo>
                    <a:pt x="6301" y="11230"/>
                  </a:lnTo>
                  <a:lnTo>
                    <a:pt x="7622" y="9421"/>
                  </a:lnTo>
                  <a:lnTo>
                    <a:pt x="8841" y="7588"/>
                  </a:lnTo>
                  <a:lnTo>
                    <a:pt x="9959" y="5729"/>
                  </a:lnTo>
                  <a:lnTo>
                    <a:pt x="10976" y="3844"/>
                  </a:lnTo>
                  <a:lnTo>
                    <a:pt x="11890" y="1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5172776" y="4366329"/>
              <a:ext cx="8045" cy="8045"/>
            </a:xfrm>
            <a:custGeom>
              <a:avLst/>
              <a:pathLst>
                <a:path w="8045" h="8045">
                  <a:moveTo>
                    <a:pt x="0" y="8045"/>
                  </a:moveTo>
                  <a:lnTo>
                    <a:pt x="8045" y="8045"/>
                  </a:lnTo>
                  <a:lnTo>
                    <a:pt x="80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5188444" y="4366329"/>
              <a:ext cx="8892" cy="8045"/>
            </a:xfrm>
            <a:custGeom>
              <a:avLst/>
              <a:pathLst>
                <a:path w="8892" h="8045">
                  <a:moveTo>
                    <a:pt x="0" y="0"/>
                  </a:moveTo>
                  <a:lnTo>
                    <a:pt x="0" y="8045"/>
                  </a:lnTo>
                  <a:lnTo>
                    <a:pt x="8892" y="8045"/>
                  </a:lnTo>
                  <a:lnTo>
                    <a:pt x="88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5172776" y="4380727"/>
              <a:ext cx="8045" cy="8045"/>
            </a:xfrm>
            <a:custGeom>
              <a:avLst/>
              <a:pathLst>
                <a:path w="8045" h="8045">
                  <a:moveTo>
                    <a:pt x="0" y="8045"/>
                  </a:moveTo>
                  <a:lnTo>
                    <a:pt x="8045" y="8045"/>
                  </a:lnTo>
                  <a:lnTo>
                    <a:pt x="80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5188444" y="4380727"/>
              <a:ext cx="8892" cy="8045"/>
            </a:xfrm>
            <a:custGeom>
              <a:avLst/>
              <a:pathLst>
                <a:path w="8892" h="8045">
                  <a:moveTo>
                    <a:pt x="0" y="0"/>
                  </a:moveTo>
                  <a:lnTo>
                    <a:pt x="0" y="8045"/>
                  </a:lnTo>
                  <a:lnTo>
                    <a:pt x="8892" y="8045"/>
                  </a:lnTo>
                  <a:lnTo>
                    <a:pt x="88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5160496" y="4397665"/>
              <a:ext cx="46580" cy="34723"/>
            </a:xfrm>
            <a:custGeom>
              <a:avLst/>
              <a:pathLst>
                <a:path w="46580" h="34723">
                  <a:moveTo>
                    <a:pt x="2117" y="5081"/>
                  </a:moveTo>
                  <a:lnTo>
                    <a:pt x="20749" y="5081"/>
                  </a:lnTo>
                  <a:lnTo>
                    <a:pt x="20829" y="4573"/>
                  </a:lnTo>
                  <a:lnTo>
                    <a:pt x="20901" y="4065"/>
                  </a:lnTo>
                  <a:lnTo>
                    <a:pt x="20965" y="3557"/>
                  </a:lnTo>
                  <a:lnTo>
                    <a:pt x="21020" y="3048"/>
                  </a:lnTo>
                  <a:lnTo>
                    <a:pt x="21066" y="2540"/>
                  </a:lnTo>
                  <a:lnTo>
                    <a:pt x="21105" y="2032"/>
                  </a:lnTo>
                  <a:lnTo>
                    <a:pt x="21134" y="1524"/>
                  </a:lnTo>
                  <a:lnTo>
                    <a:pt x="21155" y="1016"/>
                  </a:lnTo>
                  <a:lnTo>
                    <a:pt x="21168" y="508"/>
                  </a:lnTo>
                  <a:lnTo>
                    <a:pt x="21172" y="0"/>
                  </a:lnTo>
                  <a:lnTo>
                    <a:pt x="29218" y="1270"/>
                  </a:lnTo>
                  <a:lnTo>
                    <a:pt x="28795" y="5081"/>
                  </a:lnTo>
                  <a:lnTo>
                    <a:pt x="46580" y="5081"/>
                  </a:lnTo>
                  <a:lnTo>
                    <a:pt x="46580" y="12280"/>
                  </a:lnTo>
                  <a:lnTo>
                    <a:pt x="27948" y="12280"/>
                  </a:lnTo>
                  <a:lnTo>
                    <a:pt x="27859" y="12619"/>
                  </a:lnTo>
                  <a:lnTo>
                    <a:pt x="27761" y="12957"/>
                  </a:lnTo>
                  <a:lnTo>
                    <a:pt x="27655" y="13296"/>
                  </a:lnTo>
                  <a:lnTo>
                    <a:pt x="27541" y="13635"/>
                  </a:lnTo>
                  <a:lnTo>
                    <a:pt x="27418" y="13974"/>
                  </a:lnTo>
                  <a:lnTo>
                    <a:pt x="27287" y="14312"/>
                  </a:lnTo>
                  <a:lnTo>
                    <a:pt x="27147" y="14651"/>
                  </a:lnTo>
                  <a:lnTo>
                    <a:pt x="26999" y="14990"/>
                  </a:lnTo>
                  <a:lnTo>
                    <a:pt x="26842" y="15329"/>
                  </a:lnTo>
                  <a:lnTo>
                    <a:pt x="26677" y="15667"/>
                  </a:lnTo>
                  <a:lnTo>
                    <a:pt x="28621" y="16464"/>
                  </a:lnTo>
                  <a:lnTo>
                    <a:pt x="30556" y="17327"/>
                  </a:lnTo>
                  <a:lnTo>
                    <a:pt x="32483" y="18259"/>
                  </a:lnTo>
                  <a:lnTo>
                    <a:pt x="34401" y="19258"/>
                  </a:lnTo>
                  <a:lnTo>
                    <a:pt x="36311" y="20325"/>
                  </a:lnTo>
                  <a:lnTo>
                    <a:pt x="38212" y="21460"/>
                  </a:lnTo>
                  <a:lnTo>
                    <a:pt x="40105" y="22663"/>
                  </a:lnTo>
                  <a:lnTo>
                    <a:pt x="41989" y="23933"/>
                  </a:lnTo>
                  <a:lnTo>
                    <a:pt x="43865" y="25271"/>
                  </a:lnTo>
                  <a:lnTo>
                    <a:pt x="45733" y="26677"/>
                  </a:lnTo>
                  <a:lnTo>
                    <a:pt x="41075" y="33876"/>
                  </a:lnTo>
                  <a:lnTo>
                    <a:pt x="39296" y="32385"/>
                  </a:lnTo>
                  <a:lnTo>
                    <a:pt x="37518" y="30963"/>
                  </a:lnTo>
                  <a:lnTo>
                    <a:pt x="35739" y="29608"/>
                  </a:lnTo>
                  <a:lnTo>
                    <a:pt x="33961" y="28320"/>
                  </a:lnTo>
                  <a:lnTo>
                    <a:pt x="32182" y="27101"/>
                  </a:lnTo>
                  <a:lnTo>
                    <a:pt x="30404" y="25949"/>
                  </a:lnTo>
                  <a:lnTo>
                    <a:pt x="28625" y="24865"/>
                  </a:lnTo>
                  <a:lnTo>
                    <a:pt x="26847" y="23849"/>
                  </a:lnTo>
                  <a:lnTo>
                    <a:pt x="25068" y="22900"/>
                  </a:lnTo>
                  <a:lnTo>
                    <a:pt x="23290" y="22019"/>
                  </a:lnTo>
                  <a:lnTo>
                    <a:pt x="22049" y="23518"/>
                  </a:lnTo>
                  <a:lnTo>
                    <a:pt x="20698" y="24967"/>
                  </a:lnTo>
                  <a:lnTo>
                    <a:pt x="19237" y="26364"/>
                  </a:lnTo>
                  <a:lnTo>
                    <a:pt x="17666" y="27711"/>
                  </a:lnTo>
                  <a:lnTo>
                    <a:pt x="15985" y="29006"/>
                  </a:lnTo>
                  <a:lnTo>
                    <a:pt x="14194" y="30251"/>
                  </a:lnTo>
                  <a:lnTo>
                    <a:pt x="12292" y="31445"/>
                  </a:lnTo>
                  <a:lnTo>
                    <a:pt x="10281" y="32589"/>
                  </a:lnTo>
                  <a:lnTo>
                    <a:pt x="8160" y="33681"/>
                  </a:lnTo>
                  <a:lnTo>
                    <a:pt x="5928" y="34723"/>
                  </a:lnTo>
                  <a:lnTo>
                    <a:pt x="0" y="28371"/>
                  </a:lnTo>
                  <a:lnTo>
                    <a:pt x="2930" y="26991"/>
                  </a:lnTo>
                  <a:lnTo>
                    <a:pt x="5623" y="25559"/>
                  </a:lnTo>
                  <a:lnTo>
                    <a:pt x="8079" y="24077"/>
                  </a:lnTo>
                  <a:lnTo>
                    <a:pt x="10298" y="22544"/>
                  </a:lnTo>
                  <a:lnTo>
                    <a:pt x="12280" y="20961"/>
                  </a:lnTo>
                  <a:lnTo>
                    <a:pt x="14024" y="19326"/>
                  </a:lnTo>
                  <a:lnTo>
                    <a:pt x="15532" y="17641"/>
                  </a:lnTo>
                  <a:lnTo>
                    <a:pt x="16802" y="15905"/>
                  </a:lnTo>
                  <a:lnTo>
                    <a:pt x="17836" y="14118"/>
                  </a:lnTo>
                  <a:lnTo>
                    <a:pt x="18632" y="12280"/>
                  </a:lnTo>
                  <a:lnTo>
                    <a:pt x="2117" y="122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5247304" y="4334993"/>
              <a:ext cx="99512" cy="97818"/>
            </a:xfrm>
            <a:custGeom>
              <a:avLst/>
              <a:pathLst>
                <a:path w="99512" h="97818">
                  <a:moveTo>
                    <a:pt x="0" y="16091"/>
                  </a:moveTo>
                  <a:lnTo>
                    <a:pt x="54202" y="16091"/>
                  </a:lnTo>
                  <a:lnTo>
                    <a:pt x="54202" y="0"/>
                  </a:lnTo>
                  <a:lnTo>
                    <a:pt x="62671" y="0"/>
                  </a:lnTo>
                  <a:lnTo>
                    <a:pt x="62675" y="1685"/>
                  </a:lnTo>
                  <a:lnTo>
                    <a:pt x="62688" y="3353"/>
                  </a:lnTo>
                  <a:lnTo>
                    <a:pt x="62709" y="5005"/>
                  </a:lnTo>
                  <a:lnTo>
                    <a:pt x="62739" y="6639"/>
                  </a:lnTo>
                  <a:lnTo>
                    <a:pt x="62777" y="8257"/>
                  </a:lnTo>
                  <a:lnTo>
                    <a:pt x="62824" y="9858"/>
                  </a:lnTo>
                  <a:lnTo>
                    <a:pt x="62879" y="11441"/>
                  </a:lnTo>
                  <a:lnTo>
                    <a:pt x="62942" y="13008"/>
                  </a:lnTo>
                  <a:lnTo>
                    <a:pt x="63014" y="14558"/>
                  </a:lnTo>
                  <a:lnTo>
                    <a:pt x="63095" y="16091"/>
                  </a:lnTo>
                  <a:lnTo>
                    <a:pt x="95701" y="16091"/>
                  </a:lnTo>
                  <a:lnTo>
                    <a:pt x="95701" y="24137"/>
                  </a:lnTo>
                  <a:lnTo>
                    <a:pt x="63518" y="24137"/>
                  </a:lnTo>
                  <a:lnTo>
                    <a:pt x="63886" y="28388"/>
                  </a:lnTo>
                  <a:lnTo>
                    <a:pt x="64314" y="32504"/>
                  </a:lnTo>
                  <a:lnTo>
                    <a:pt x="64801" y="36485"/>
                  </a:lnTo>
                  <a:lnTo>
                    <a:pt x="65347" y="40330"/>
                  </a:lnTo>
                  <a:lnTo>
                    <a:pt x="65953" y="44039"/>
                  </a:lnTo>
                  <a:lnTo>
                    <a:pt x="66618" y="47613"/>
                  </a:lnTo>
                  <a:lnTo>
                    <a:pt x="67342" y="51051"/>
                  </a:lnTo>
                  <a:lnTo>
                    <a:pt x="68125" y="54354"/>
                  </a:lnTo>
                  <a:lnTo>
                    <a:pt x="68968" y="57522"/>
                  </a:lnTo>
                  <a:lnTo>
                    <a:pt x="69870" y="60554"/>
                  </a:lnTo>
                  <a:lnTo>
                    <a:pt x="71128" y="58238"/>
                  </a:lnTo>
                  <a:lnTo>
                    <a:pt x="72360" y="55862"/>
                  </a:lnTo>
                  <a:lnTo>
                    <a:pt x="73567" y="53427"/>
                  </a:lnTo>
                  <a:lnTo>
                    <a:pt x="74748" y="50933"/>
                  </a:lnTo>
                  <a:lnTo>
                    <a:pt x="75904" y="48379"/>
                  </a:lnTo>
                  <a:lnTo>
                    <a:pt x="77035" y="45767"/>
                  </a:lnTo>
                  <a:lnTo>
                    <a:pt x="78140" y="43095"/>
                  </a:lnTo>
                  <a:lnTo>
                    <a:pt x="79220" y="40363"/>
                  </a:lnTo>
                  <a:lnTo>
                    <a:pt x="80274" y="37573"/>
                  </a:lnTo>
                  <a:lnTo>
                    <a:pt x="81303" y="34723"/>
                  </a:lnTo>
                  <a:lnTo>
                    <a:pt x="88925" y="38534"/>
                  </a:lnTo>
                  <a:lnTo>
                    <a:pt x="87558" y="42443"/>
                  </a:lnTo>
                  <a:lnTo>
                    <a:pt x="86165" y="46207"/>
                  </a:lnTo>
                  <a:lnTo>
                    <a:pt x="84746" y="49828"/>
                  </a:lnTo>
                  <a:lnTo>
                    <a:pt x="83302" y="53304"/>
                  </a:lnTo>
                  <a:lnTo>
                    <a:pt x="81833" y="56637"/>
                  </a:lnTo>
                  <a:lnTo>
                    <a:pt x="80338" y="59826"/>
                  </a:lnTo>
                  <a:lnTo>
                    <a:pt x="78818" y="62870"/>
                  </a:lnTo>
                  <a:lnTo>
                    <a:pt x="77272" y="65771"/>
                  </a:lnTo>
                  <a:lnTo>
                    <a:pt x="75701" y="68528"/>
                  </a:lnTo>
                  <a:lnTo>
                    <a:pt x="74104" y="71140"/>
                  </a:lnTo>
                  <a:lnTo>
                    <a:pt x="74788" y="72716"/>
                  </a:lnTo>
                  <a:lnTo>
                    <a:pt x="75485" y="74223"/>
                  </a:lnTo>
                  <a:lnTo>
                    <a:pt x="76194" y="75663"/>
                  </a:lnTo>
                  <a:lnTo>
                    <a:pt x="76916" y="77035"/>
                  </a:lnTo>
                  <a:lnTo>
                    <a:pt x="77651" y="78339"/>
                  </a:lnTo>
                  <a:lnTo>
                    <a:pt x="78398" y="79576"/>
                  </a:lnTo>
                  <a:lnTo>
                    <a:pt x="79158" y="80744"/>
                  </a:lnTo>
                  <a:lnTo>
                    <a:pt x="79931" y="81845"/>
                  </a:lnTo>
                  <a:lnTo>
                    <a:pt x="80717" y="82879"/>
                  </a:lnTo>
                  <a:lnTo>
                    <a:pt x="81515" y="83844"/>
                  </a:lnTo>
                  <a:lnTo>
                    <a:pt x="82305" y="84729"/>
                  </a:lnTo>
                  <a:lnTo>
                    <a:pt x="83065" y="85521"/>
                  </a:lnTo>
                  <a:lnTo>
                    <a:pt x="83795" y="86220"/>
                  </a:lnTo>
                  <a:lnTo>
                    <a:pt x="84496" y="86825"/>
                  </a:lnTo>
                  <a:lnTo>
                    <a:pt x="85167" y="87338"/>
                  </a:lnTo>
                  <a:lnTo>
                    <a:pt x="85809" y="87757"/>
                  </a:lnTo>
                  <a:lnTo>
                    <a:pt x="86421" y="88083"/>
                  </a:lnTo>
                  <a:lnTo>
                    <a:pt x="87003" y="88316"/>
                  </a:lnTo>
                  <a:lnTo>
                    <a:pt x="87556" y="88455"/>
                  </a:lnTo>
                  <a:lnTo>
                    <a:pt x="88079" y="88502"/>
                  </a:lnTo>
                  <a:lnTo>
                    <a:pt x="88570" y="88341"/>
                  </a:lnTo>
                  <a:lnTo>
                    <a:pt x="89027" y="87858"/>
                  </a:lnTo>
                  <a:lnTo>
                    <a:pt x="89451" y="87054"/>
                  </a:lnTo>
                  <a:lnTo>
                    <a:pt x="89840" y="85927"/>
                  </a:lnTo>
                  <a:lnTo>
                    <a:pt x="90196" y="84479"/>
                  </a:lnTo>
                  <a:lnTo>
                    <a:pt x="90518" y="82709"/>
                  </a:lnTo>
                  <a:lnTo>
                    <a:pt x="90806" y="80617"/>
                  </a:lnTo>
                  <a:lnTo>
                    <a:pt x="91060" y="78204"/>
                  </a:lnTo>
                  <a:lnTo>
                    <a:pt x="91280" y="75468"/>
                  </a:lnTo>
                  <a:lnTo>
                    <a:pt x="91466" y="72411"/>
                  </a:lnTo>
                  <a:lnTo>
                    <a:pt x="99512" y="74528"/>
                  </a:lnTo>
                  <a:lnTo>
                    <a:pt x="99016" y="78953"/>
                  </a:lnTo>
                  <a:lnTo>
                    <a:pt x="98377" y="82912"/>
                  </a:lnTo>
                  <a:lnTo>
                    <a:pt x="97594" y="86406"/>
                  </a:lnTo>
                  <a:lnTo>
                    <a:pt x="96666" y="89434"/>
                  </a:lnTo>
                  <a:lnTo>
                    <a:pt x="95595" y="91996"/>
                  </a:lnTo>
                  <a:lnTo>
                    <a:pt x="94380" y="94092"/>
                  </a:lnTo>
                  <a:lnTo>
                    <a:pt x="93020" y="95722"/>
                  </a:lnTo>
                  <a:lnTo>
                    <a:pt x="91517" y="96886"/>
                  </a:lnTo>
                  <a:lnTo>
                    <a:pt x="89870" y="97585"/>
                  </a:lnTo>
                  <a:lnTo>
                    <a:pt x="88079" y="97818"/>
                  </a:lnTo>
                  <a:lnTo>
                    <a:pt x="87378" y="97767"/>
                  </a:lnTo>
                  <a:lnTo>
                    <a:pt x="86630" y="97615"/>
                  </a:lnTo>
                  <a:lnTo>
                    <a:pt x="85836" y="97361"/>
                  </a:lnTo>
                  <a:lnTo>
                    <a:pt x="84996" y="97005"/>
                  </a:lnTo>
                  <a:lnTo>
                    <a:pt x="84109" y="96548"/>
                  </a:lnTo>
                  <a:lnTo>
                    <a:pt x="83175" y="95989"/>
                  </a:lnTo>
                  <a:lnTo>
                    <a:pt x="82195" y="95328"/>
                  </a:lnTo>
                  <a:lnTo>
                    <a:pt x="81168" y="94566"/>
                  </a:lnTo>
                  <a:lnTo>
                    <a:pt x="80094" y="93702"/>
                  </a:lnTo>
                  <a:lnTo>
                    <a:pt x="78974" y="92737"/>
                  </a:lnTo>
                  <a:lnTo>
                    <a:pt x="77841" y="91682"/>
                  </a:lnTo>
                  <a:lnTo>
                    <a:pt x="76730" y="90552"/>
                  </a:lnTo>
                  <a:lnTo>
                    <a:pt x="75640" y="89345"/>
                  </a:lnTo>
                  <a:lnTo>
                    <a:pt x="74570" y="88062"/>
                  </a:lnTo>
                  <a:lnTo>
                    <a:pt x="73522" y="86702"/>
                  </a:lnTo>
                  <a:lnTo>
                    <a:pt x="72495" y="85267"/>
                  </a:lnTo>
                  <a:lnTo>
                    <a:pt x="71490" y="83755"/>
                  </a:lnTo>
                  <a:lnTo>
                    <a:pt x="70505" y="82167"/>
                  </a:lnTo>
                  <a:lnTo>
                    <a:pt x="69542" y="80503"/>
                  </a:lnTo>
                  <a:lnTo>
                    <a:pt x="68600" y="78763"/>
                  </a:lnTo>
                  <a:lnTo>
                    <a:pt x="66626" y="81011"/>
                  </a:lnTo>
                  <a:lnTo>
                    <a:pt x="64602" y="83183"/>
                  </a:lnTo>
                  <a:lnTo>
                    <a:pt x="62527" y="85280"/>
                  </a:lnTo>
                  <a:lnTo>
                    <a:pt x="60401" y="87299"/>
                  </a:lnTo>
                  <a:lnTo>
                    <a:pt x="58225" y="89243"/>
                  </a:lnTo>
                  <a:lnTo>
                    <a:pt x="55997" y="91111"/>
                  </a:lnTo>
                  <a:lnTo>
                    <a:pt x="53719" y="92902"/>
                  </a:lnTo>
                  <a:lnTo>
                    <a:pt x="51390" y="94617"/>
                  </a:lnTo>
                  <a:lnTo>
                    <a:pt x="49010" y="96256"/>
                  </a:lnTo>
                  <a:lnTo>
                    <a:pt x="46580" y="97818"/>
                  </a:lnTo>
                  <a:lnTo>
                    <a:pt x="42345" y="89772"/>
                  </a:lnTo>
                  <a:lnTo>
                    <a:pt x="45005" y="87968"/>
                  </a:lnTo>
                  <a:lnTo>
                    <a:pt x="47562" y="86114"/>
                  </a:lnTo>
                  <a:lnTo>
                    <a:pt x="50018" y="84208"/>
                  </a:lnTo>
                  <a:lnTo>
                    <a:pt x="52373" y="82252"/>
                  </a:lnTo>
                  <a:lnTo>
                    <a:pt x="54625" y="80245"/>
                  </a:lnTo>
                  <a:lnTo>
                    <a:pt x="56777" y="78187"/>
                  </a:lnTo>
                  <a:lnTo>
                    <a:pt x="58826" y="76078"/>
                  </a:lnTo>
                  <a:lnTo>
                    <a:pt x="60774" y="73918"/>
                  </a:lnTo>
                  <a:lnTo>
                    <a:pt x="62620" y="71708"/>
                  </a:lnTo>
                  <a:lnTo>
                    <a:pt x="64365" y="69446"/>
                  </a:lnTo>
                  <a:lnTo>
                    <a:pt x="62896" y="65487"/>
                  </a:lnTo>
                  <a:lnTo>
                    <a:pt x="61536" y="61401"/>
                  </a:lnTo>
                  <a:lnTo>
                    <a:pt x="60287" y="57187"/>
                  </a:lnTo>
                  <a:lnTo>
                    <a:pt x="59148" y="52847"/>
                  </a:lnTo>
                  <a:lnTo>
                    <a:pt x="58119" y="48379"/>
                  </a:lnTo>
                  <a:lnTo>
                    <a:pt x="57200" y="43785"/>
                  </a:lnTo>
                  <a:lnTo>
                    <a:pt x="56391" y="39063"/>
                  </a:lnTo>
                  <a:lnTo>
                    <a:pt x="55693" y="34215"/>
                  </a:lnTo>
                  <a:lnTo>
                    <a:pt x="55104" y="29239"/>
                  </a:lnTo>
                  <a:lnTo>
                    <a:pt x="54625" y="24137"/>
                  </a:lnTo>
                  <a:lnTo>
                    <a:pt x="0" y="24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5321409" y="4334993"/>
              <a:ext cx="15244" cy="15244"/>
            </a:xfrm>
            <a:custGeom>
              <a:avLst/>
              <a:pathLst>
                <a:path w="15244" h="15244">
                  <a:moveTo>
                    <a:pt x="7198" y="0"/>
                  </a:moveTo>
                  <a:lnTo>
                    <a:pt x="8117" y="1029"/>
                  </a:lnTo>
                  <a:lnTo>
                    <a:pt x="9011" y="2083"/>
                  </a:lnTo>
                  <a:lnTo>
                    <a:pt x="9879" y="3163"/>
                  </a:lnTo>
                  <a:lnTo>
                    <a:pt x="10721" y="4268"/>
                  </a:lnTo>
                  <a:lnTo>
                    <a:pt x="11539" y="5399"/>
                  </a:lnTo>
                  <a:lnTo>
                    <a:pt x="12331" y="6555"/>
                  </a:lnTo>
                  <a:lnTo>
                    <a:pt x="13097" y="7736"/>
                  </a:lnTo>
                  <a:lnTo>
                    <a:pt x="13838" y="8943"/>
                  </a:lnTo>
                  <a:lnTo>
                    <a:pt x="14554" y="10175"/>
                  </a:lnTo>
                  <a:lnTo>
                    <a:pt x="15244" y="11433"/>
                  </a:lnTo>
                  <a:lnTo>
                    <a:pt x="6775" y="15244"/>
                  </a:lnTo>
                  <a:lnTo>
                    <a:pt x="6250" y="13906"/>
                  </a:lnTo>
                  <a:lnTo>
                    <a:pt x="5691" y="12602"/>
                  </a:lnTo>
                  <a:lnTo>
                    <a:pt x="5098" y="11331"/>
                  </a:lnTo>
                  <a:lnTo>
                    <a:pt x="4471" y="10095"/>
                  </a:lnTo>
                  <a:lnTo>
                    <a:pt x="3811" y="8892"/>
                  </a:lnTo>
                  <a:lnTo>
                    <a:pt x="3116" y="7723"/>
                  </a:lnTo>
                  <a:lnTo>
                    <a:pt x="2388" y="6588"/>
                  </a:lnTo>
                  <a:lnTo>
                    <a:pt x="1626" y="5488"/>
                  </a:lnTo>
                  <a:lnTo>
                    <a:pt x="829" y="4420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5254503" y="4368447"/>
              <a:ext cx="36417" cy="31759"/>
            </a:xfrm>
            <a:custGeom>
              <a:avLst/>
              <a:pathLst>
                <a:path w="36417" h="31759">
                  <a:moveTo>
                    <a:pt x="0" y="0"/>
                  </a:moveTo>
                  <a:lnTo>
                    <a:pt x="36417" y="0"/>
                  </a:lnTo>
                  <a:lnTo>
                    <a:pt x="36417" y="31759"/>
                  </a:lnTo>
                  <a:lnTo>
                    <a:pt x="0" y="317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5262972" y="4376492"/>
              <a:ext cx="19479" cy="15667"/>
            </a:xfrm>
            <a:custGeom>
              <a:avLst/>
              <a:pathLst>
                <a:path w="19479" h="15667">
                  <a:moveTo>
                    <a:pt x="0" y="15667"/>
                  </a:moveTo>
                  <a:lnTo>
                    <a:pt x="19479" y="15667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5248151" y="4407405"/>
              <a:ext cx="48697" cy="19055"/>
            </a:xfrm>
            <a:custGeom>
              <a:avLst/>
              <a:pathLst>
                <a:path w="48697" h="19055">
                  <a:moveTo>
                    <a:pt x="47427" y="0"/>
                  </a:moveTo>
                  <a:lnTo>
                    <a:pt x="48697" y="8045"/>
                  </a:lnTo>
                  <a:lnTo>
                    <a:pt x="44416" y="9375"/>
                  </a:lnTo>
                  <a:lnTo>
                    <a:pt x="40042" y="10654"/>
                  </a:lnTo>
                  <a:lnTo>
                    <a:pt x="35574" y="11882"/>
                  </a:lnTo>
                  <a:lnTo>
                    <a:pt x="31013" y="13059"/>
                  </a:lnTo>
                  <a:lnTo>
                    <a:pt x="26360" y="14185"/>
                  </a:lnTo>
                  <a:lnTo>
                    <a:pt x="21613" y="15261"/>
                  </a:lnTo>
                  <a:lnTo>
                    <a:pt x="16773" y="16286"/>
                  </a:lnTo>
                  <a:lnTo>
                    <a:pt x="11839" y="17260"/>
                  </a:lnTo>
                  <a:lnTo>
                    <a:pt x="6813" y="18183"/>
                  </a:lnTo>
                  <a:lnTo>
                    <a:pt x="1693" y="19055"/>
                  </a:lnTo>
                  <a:lnTo>
                    <a:pt x="0" y="10162"/>
                  </a:lnTo>
                  <a:lnTo>
                    <a:pt x="5581" y="9299"/>
                  </a:lnTo>
                  <a:lnTo>
                    <a:pt x="10976" y="8401"/>
                  </a:lnTo>
                  <a:lnTo>
                    <a:pt x="16184" y="7469"/>
                  </a:lnTo>
                  <a:lnTo>
                    <a:pt x="21206" y="6504"/>
                  </a:lnTo>
                  <a:lnTo>
                    <a:pt x="26042" y="5504"/>
                  </a:lnTo>
                  <a:lnTo>
                    <a:pt x="30692" y="4471"/>
                  </a:lnTo>
                  <a:lnTo>
                    <a:pt x="35155" y="3404"/>
                  </a:lnTo>
                  <a:lnTo>
                    <a:pt x="39432" y="2303"/>
                  </a:lnTo>
                  <a:lnTo>
                    <a:pt x="43522" y="11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5356133" y="4337958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5354439" y="4373105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5381540" y="4335417"/>
              <a:ext cx="69870" cy="39804"/>
            </a:xfrm>
            <a:custGeom>
              <a:avLst/>
              <a:pathLst>
                <a:path w="69870" h="39804">
                  <a:moveTo>
                    <a:pt x="16938" y="1270"/>
                  </a:moveTo>
                  <a:lnTo>
                    <a:pt x="24137" y="3387"/>
                  </a:lnTo>
                  <a:lnTo>
                    <a:pt x="20749" y="11433"/>
                  </a:lnTo>
                  <a:lnTo>
                    <a:pt x="32182" y="11433"/>
                  </a:lnTo>
                  <a:lnTo>
                    <a:pt x="32182" y="0"/>
                  </a:lnTo>
                  <a:lnTo>
                    <a:pt x="40228" y="0"/>
                  </a:lnTo>
                  <a:lnTo>
                    <a:pt x="40228" y="11433"/>
                  </a:lnTo>
                  <a:lnTo>
                    <a:pt x="63942" y="11433"/>
                  </a:lnTo>
                  <a:lnTo>
                    <a:pt x="63942" y="19055"/>
                  </a:lnTo>
                  <a:lnTo>
                    <a:pt x="40228" y="19055"/>
                  </a:lnTo>
                  <a:lnTo>
                    <a:pt x="40228" y="32182"/>
                  </a:lnTo>
                  <a:lnTo>
                    <a:pt x="69870" y="32182"/>
                  </a:lnTo>
                  <a:lnTo>
                    <a:pt x="69870" y="39804"/>
                  </a:lnTo>
                  <a:lnTo>
                    <a:pt x="0" y="39804"/>
                  </a:lnTo>
                  <a:lnTo>
                    <a:pt x="0" y="32182"/>
                  </a:lnTo>
                  <a:lnTo>
                    <a:pt x="32182" y="32182"/>
                  </a:lnTo>
                  <a:lnTo>
                    <a:pt x="32182" y="19055"/>
                  </a:lnTo>
                  <a:lnTo>
                    <a:pt x="16938" y="19055"/>
                  </a:lnTo>
                  <a:lnTo>
                    <a:pt x="16167" y="20308"/>
                  </a:lnTo>
                  <a:lnTo>
                    <a:pt x="15379" y="21528"/>
                  </a:lnTo>
                  <a:lnTo>
                    <a:pt x="14575" y="22714"/>
                  </a:lnTo>
                  <a:lnTo>
                    <a:pt x="13753" y="23866"/>
                  </a:lnTo>
                  <a:lnTo>
                    <a:pt x="12915" y="24983"/>
                  </a:lnTo>
                  <a:lnTo>
                    <a:pt x="12060" y="26068"/>
                  </a:lnTo>
                  <a:lnTo>
                    <a:pt x="11187" y="27118"/>
                  </a:lnTo>
                  <a:lnTo>
                    <a:pt x="10298" y="28134"/>
                  </a:lnTo>
                  <a:lnTo>
                    <a:pt x="9392" y="29116"/>
                  </a:lnTo>
                  <a:lnTo>
                    <a:pt x="8469" y="30065"/>
                  </a:lnTo>
                  <a:lnTo>
                    <a:pt x="2117" y="25407"/>
                  </a:lnTo>
                  <a:lnTo>
                    <a:pt x="4094" y="23184"/>
                  </a:lnTo>
                  <a:lnTo>
                    <a:pt x="5962" y="20918"/>
                  </a:lnTo>
                  <a:lnTo>
                    <a:pt x="7719" y="18610"/>
                  </a:lnTo>
                  <a:lnTo>
                    <a:pt x="9366" y="16260"/>
                  </a:lnTo>
                  <a:lnTo>
                    <a:pt x="10904" y="13868"/>
                  </a:lnTo>
                  <a:lnTo>
                    <a:pt x="12331" y="11433"/>
                  </a:lnTo>
                  <a:lnTo>
                    <a:pt x="13648" y="8956"/>
                  </a:lnTo>
                  <a:lnTo>
                    <a:pt x="14854" y="6436"/>
                  </a:lnTo>
                  <a:lnTo>
                    <a:pt x="15951" y="38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5390856" y="4383268"/>
              <a:ext cx="53355" cy="28795"/>
            </a:xfrm>
            <a:custGeom>
              <a:avLst/>
              <a:pathLst>
                <a:path w="53355" h="28795">
                  <a:moveTo>
                    <a:pt x="0" y="0"/>
                  </a:moveTo>
                  <a:lnTo>
                    <a:pt x="53355" y="0"/>
                  </a:lnTo>
                  <a:lnTo>
                    <a:pt x="53355" y="28795"/>
                  </a:lnTo>
                  <a:lnTo>
                    <a:pt x="0" y="287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5398902" y="4390466"/>
              <a:ext cx="37264" cy="13974"/>
            </a:xfrm>
            <a:custGeom>
              <a:avLst/>
              <a:pathLst>
                <a:path w="37264" h="13974">
                  <a:moveTo>
                    <a:pt x="0" y="13974"/>
                  </a:moveTo>
                  <a:lnTo>
                    <a:pt x="37264" y="13974"/>
                  </a:lnTo>
                  <a:lnTo>
                    <a:pt x="372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5532714" y="4335417"/>
              <a:ext cx="15244" cy="13974"/>
            </a:xfrm>
            <a:custGeom>
              <a:avLst/>
              <a:pathLst>
                <a:path w="15244" h="13974">
                  <a:moveTo>
                    <a:pt x="7198" y="0"/>
                  </a:moveTo>
                  <a:lnTo>
                    <a:pt x="8117" y="944"/>
                  </a:lnTo>
                  <a:lnTo>
                    <a:pt x="9011" y="1914"/>
                  </a:lnTo>
                  <a:lnTo>
                    <a:pt x="9879" y="2909"/>
                  </a:lnTo>
                  <a:lnTo>
                    <a:pt x="10721" y="3929"/>
                  </a:lnTo>
                  <a:lnTo>
                    <a:pt x="11539" y="4975"/>
                  </a:lnTo>
                  <a:lnTo>
                    <a:pt x="12331" y="6046"/>
                  </a:lnTo>
                  <a:lnTo>
                    <a:pt x="13097" y="7143"/>
                  </a:lnTo>
                  <a:lnTo>
                    <a:pt x="13838" y="8265"/>
                  </a:lnTo>
                  <a:lnTo>
                    <a:pt x="14554" y="9413"/>
                  </a:lnTo>
                  <a:lnTo>
                    <a:pt x="15244" y="10586"/>
                  </a:lnTo>
                  <a:lnTo>
                    <a:pt x="7622" y="13974"/>
                  </a:lnTo>
                  <a:lnTo>
                    <a:pt x="7012" y="12877"/>
                  </a:lnTo>
                  <a:lnTo>
                    <a:pt x="6368" y="11789"/>
                  </a:lnTo>
                  <a:lnTo>
                    <a:pt x="5691" y="10709"/>
                  </a:lnTo>
                  <a:lnTo>
                    <a:pt x="4979" y="9637"/>
                  </a:lnTo>
                  <a:lnTo>
                    <a:pt x="4234" y="8575"/>
                  </a:lnTo>
                  <a:lnTo>
                    <a:pt x="3455" y="7520"/>
                  </a:lnTo>
                  <a:lnTo>
                    <a:pt x="2642" y="6474"/>
                  </a:lnTo>
                  <a:lnTo>
                    <a:pt x="1795" y="5437"/>
                  </a:lnTo>
                  <a:lnTo>
                    <a:pt x="914" y="4408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5461997" y="4335417"/>
              <a:ext cx="98665" cy="97395"/>
            </a:xfrm>
            <a:custGeom>
              <a:avLst/>
              <a:pathLst>
                <a:path w="98665" h="97395">
                  <a:moveTo>
                    <a:pt x="93160" y="16091"/>
                  </a:moveTo>
                  <a:lnTo>
                    <a:pt x="93160" y="23713"/>
                  </a:lnTo>
                  <a:lnTo>
                    <a:pt x="64365" y="23713"/>
                  </a:lnTo>
                  <a:lnTo>
                    <a:pt x="64661" y="28380"/>
                  </a:lnTo>
                  <a:lnTo>
                    <a:pt x="65043" y="32894"/>
                  </a:lnTo>
                  <a:lnTo>
                    <a:pt x="65508" y="37255"/>
                  </a:lnTo>
                  <a:lnTo>
                    <a:pt x="66059" y="41464"/>
                  </a:lnTo>
                  <a:lnTo>
                    <a:pt x="66694" y="45521"/>
                  </a:lnTo>
                  <a:lnTo>
                    <a:pt x="67414" y="49425"/>
                  </a:lnTo>
                  <a:lnTo>
                    <a:pt x="68218" y="53177"/>
                  </a:lnTo>
                  <a:lnTo>
                    <a:pt x="69108" y="56777"/>
                  </a:lnTo>
                  <a:lnTo>
                    <a:pt x="70082" y="60224"/>
                  </a:lnTo>
                  <a:lnTo>
                    <a:pt x="71140" y="63518"/>
                  </a:lnTo>
                  <a:lnTo>
                    <a:pt x="72309" y="61007"/>
                  </a:lnTo>
                  <a:lnTo>
                    <a:pt x="73444" y="58386"/>
                  </a:lnTo>
                  <a:lnTo>
                    <a:pt x="74545" y="55654"/>
                  </a:lnTo>
                  <a:lnTo>
                    <a:pt x="75612" y="52813"/>
                  </a:lnTo>
                  <a:lnTo>
                    <a:pt x="76645" y="49862"/>
                  </a:lnTo>
                  <a:lnTo>
                    <a:pt x="77645" y="46800"/>
                  </a:lnTo>
                  <a:lnTo>
                    <a:pt x="78610" y="43628"/>
                  </a:lnTo>
                  <a:lnTo>
                    <a:pt x="79542" y="40346"/>
                  </a:lnTo>
                  <a:lnTo>
                    <a:pt x="80439" y="36955"/>
                  </a:lnTo>
                  <a:lnTo>
                    <a:pt x="81303" y="33453"/>
                  </a:lnTo>
                  <a:lnTo>
                    <a:pt x="89772" y="36840"/>
                  </a:lnTo>
                  <a:lnTo>
                    <a:pt x="88714" y="41257"/>
                  </a:lnTo>
                  <a:lnTo>
                    <a:pt x="87570" y="45530"/>
                  </a:lnTo>
                  <a:lnTo>
                    <a:pt x="86342" y="49658"/>
                  </a:lnTo>
                  <a:lnTo>
                    <a:pt x="85030" y="53643"/>
                  </a:lnTo>
                  <a:lnTo>
                    <a:pt x="83632" y="57484"/>
                  </a:lnTo>
                  <a:lnTo>
                    <a:pt x="82150" y="61181"/>
                  </a:lnTo>
                  <a:lnTo>
                    <a:pt x="80583" y="64733"/>
                  </a:lnTo>
                  <a:lnTo>
                    <a:pt x="78932" y="68142"/>
                  </a:lnTo>
                  <a:lnTo>
                    <a:pt x="77196" y="71407"/>
                  </a:lnTo>
                  <a:lnTo>
                    <a:pt x="75375" y="74528"/>
                  </a:lnTo>
                  <a:lnTo>
                    <a:pt x="76700" y="77183"/>
                  </a:lnTo>
                  <a:lnTo>
                    <a:pt x="77966" y="79559"/>
                  </a:lnTo>
                  <a:lnTo>
                    <a:pt x="79173" y="81655"/>
                  </a:lnTo>
                  <a:lnTo>
                    <a:pt x="80321" y="83471"/>
                  </a:lnTo>
                  <a:lnTo>
                    <a:pt x="81409" y="85008"/>
                  </a:lnTo>
                  <a:lnTo>
                    <a:pt x="82438" y="86266"/>
                  </a:lnTo>
                  <a:lnTo>
                    <a:pt x="83408" y="87244"/>
                  </a:lnTo>
                  <a:lnTo>
                    <a:pt x="84318" y="87943"/>
                  </a:lnTo>
                  <a:lnTo>
                    <a:pt x="85169" y="88362"/>
                  </a:lnTo>
                  <a:lnTo>
                    <a:pt x="85961" y="88502"/>
                  </a:lnTo>
                  <a:lnTo>
                    <a:pt x="86217" y="88470"/>
                  </a:lnTo>
                  <a:lnTo>
                    <a:pt x="86478" y="88375"/>
                  </a:lnTo>
                  <a:lnTo>
                    <a:pt x="86743" y="88216"/>
                  </a:lnTo>
                  <a:lnTo>
                    <a:pt x="87011" y="87994"/>
                  </a:lnTo>
                  <a:lnTo>
                    <a:pt x="87285" y="87708"/>
                  </a:lnTo>
                  <a:lnTo>
                    <a:pt x="87562" y="87359"/>
                  </a:lnTo>
                  <a:lnTo>
                    <a:pt x="87844" y="86946"/>
                  </a:lnTo>
                  <a:lnTo>
                    <a:pt x="88129" y="86469"/>
                  </a:lnTo>
                  <a:lnTo>
                    <a:pt x="88419" y="85930"/>
                  </a:lnTo>
                  <a:lnTo>
                    <a:pt x="88714" y="85326"/>
                  </a:lnTo>
                  <a:lnTo>
                    <a:pt x="89004" y="84663"/>
                  </a:lnTo>
                  <a:lnTo>
                    <a:pt x="89281" y="83946"/>
                  </a:lnTo>
                  <a:lnTo>
                    <a:pt x="89546" y="83173"/>
                  </a:lnTo>
                  <a:lnTo>
                    <a:pt x="89798" y="82345"/>
                  </a:lnTo>
                  <a:lnTo>
                    <a:pt x="90037" y="81462"/>
                  </a:lnTo>
                  <a:lnTo>
                    <a:pt x="90264" y="80524"/>
                  </a:lnTo>
                  <a:lnTo>
                    <a:pt x="90477" y="79531"/>
                  </a:lnTo>
                  <a:lnTo>
                    <a:pt x="90679" y="78483"/>
                  </a:lnTo>
                  <a:lnTo>
                    <a:pt x="90867" y="77380"/>
                  </a:lnTo>
                  <a:lnTo>
                    <a:pt x="91043" y="76222"/>
                  </a:lnTo>
                  <a:lnTo>
                    <a:pt x="98665" y="79609"/>
                  </a:lnTo>
                  <a:lnTo>
                    <a:pt x="97852" y="82989"/>
                  </a:lnTo>
                  <a:lnTo>
                    <a:pt x="96937" y="86012"/>
                  </a:lnTo>
                  <a:lnTo>
                    <a:pt x="95921" y="88680"/>
                  </a:lnTo>
                  <a:lnTo>
                    <a:pt x="94803" y="90992"/>
                  </a:lnTo>
                  <a:lnTo>
                    <a:pt x="93584" y="92948"/>
                  </a:lnTo>
                  <a:lnTo>
                    <a:pt x="92262" y="94549"/>
                  </a:lnTo>
                  <a:lnTo>
                    <a:pt x="90840" y="95794"/>
                  </a:lnTo>
                  <a:lnTo>
                    <a:pt x="89315" y="96683"/>
                  </a:lnTo>
                  <a:lnTo>
                    <a:pt x="87689" y="97217"/>
                  </a:lnTo>
                  <a:lnTo>
                    <a:pt x="85961" y="97395"/>
                  </a:lnTo>
                  <a:lnTo>
                    <a:pt x="84348" y="97242"/>
                  </a:lnTo>
                  <a:lnTo>
                    <a:pt x="82726" y="96785"/>
                  </a:lnTo>
                  <a:lnTo>
                    <a:pt x="81096" y="96023"/>
                  </a:lnTo>
                  <a:lnTo>
                    <a:pt x="79457" y="94956"/>
                  </a:lnTo>
                  <a:lnTo>
                    <a:pt x="77810" y="93584"/>
                  </a:lnTo>
                  <a:lnTo>
                    <a:pt x="76154" y="91907"/>
                  </a:lnTo>
                  <a:lnTo>
                    <a:pt x="74490" y="89925"/>
                  </a:lnTo>
                  <a:lnTo>
                    <a:pt x="72817" y="87638"/>
                  </a:lnTo>
                  <a:lnTo>
                    <a:pt x="71136" y="85047"/>
                  </a:lnTo>
                  <a:lnTo>
                    <a:pt x="69446" y="82150"/>
                  </a:lnTo>
                  <a:lnTo>
                    <a:pt x="67820" y="84056"/>
                  </a:lnTo>
                  <a:lnTo>
                    <a:pt x="66160" y="85877"/>
                  </a:lnTo>
                  <a:lnTo>
                    <a:pt x="64467" y="87613"/>
                  </a:lnTo>
                  <a:lnTo>
                    <a:pt x="62739" y="89264"/>
                  </a:lnTo>
                  <a:lnTo>
                    <a:pt x="60977" y="90831"/>
                  </a:lnTo>
                  <a:lnTo>
                    <a:pt x="59182" y="92313"/>
                  </a:lnTo>
                  <a:lnTo>
                    <a:pt x="57353" y="93711"/>
                  </a:lnTo>
                  <a:lnTo>
                    <a:pt x="55489" y="95023"/>
                  </a:lnTo>
                  <a:lnTo>
                    <a:pt x="53592" y="96251"/>
                  </a:lnTo>
                  <a:lnTo>
                    <a:pt x="51661" y="97395"/>
                  </a:lnTo>
                  <a:lnTo>
                    <a:pt x="47427" y="88925"/>
                  </a:lnTo>
                  <a:lnTo>
                    <a:pt x="49434" y="87702"/>
                  </a:lnTo>
                  <a:lnTo>
                    <a:pt x="51390" y="86402"/>
                  </a:lnTo>
                  <a:lnTo>
                    <a:pt x="53296" y="85025"/>
                  </a:lnTo>
                  <a:lnTo>
                    <a:pt x="55151" y="83573"/>
                  </a:lnTo>
                  <a:lnTo>
                    <a:pt x="56954" y="82044"/>
                  </a:lnTo>
                  <a:lnTo>
                    <a:pt x="58708" y="80439"/>
                  </a:lnTo>
                  <a:lnTo>
                    <a:pt x="60410" y="78758"/>
                  </a:lnTo>
                  <a:lnTo>
                    <a:pt x="62061" y="77001"/>
                  </a:lnTo>
                  <a:lnTo>
                    <a:pt x="63662" y="75167"/>
                  </a:lnTo>
                  <a:lnTo>
                    <a:pt x="65212" y="73258"/>
                  </a:lnTo>
                  <a:lnTo>
                    <a:pt x="63747" y="69256"/>
                  </a:lnTo>
                  <a:lnTo>
                    <a:pt x="62400" y="65043"/>
                  </a:lnTo>
                  <a:lnTo>
                    <a:pt x="61172" y="60617"/>
                  </a:lnTo>
                  <a:lnTo>
                    <a:pt x="60063" y="55981"/>
                  </a:lnTo>
                  <a:lnTo>
                    <a:pt x="59072" y="51132"/>
                  </a:lnTo>
                  <a:lnTo>
                    <a:pt x="58199" y="46072"/>
                  </a:lnTo>
                  <a:lnTo>
                    <a:pt x="57446" y="40800"/>
                  </a:lnTo>
                  <a:lnTo>
                    <a:pt x="56810" y="35316"/>
                  </a:lnTo>
                  <a:lnTo>
                    <a:pt x="56294" y="29620"/>
                  </a:lnTo>
                  <a:lnTo>
                    <a:pt x="55896" y="23713"/>
                  </a:lnTo>
                  <a:lnTo>
                    <a:pt x="17785" y="23713"/>
                  </a:lnTo>
                  <a:lnTo>
                    <a:pt x="17785" y="41498"/>
                  </a:lnTo>
                  <a:lnTo>
                    <a:pt x="46580" y="41498"/>
                  </a:lnTo>
                  <a:lnTo>
                    <a:pt x="46474" y="47289"/>
                  </a:lnTo>
                  <a:lnTo>
                    <a:pt x="46326" y="52635"/>
                  </a:lnTo>
                  <a:lnTo>
                    <a:pt x="46135" y="57537"/>
                  </a:lnTo>
                  <a:lnTo>
                    <a:pt x="45902" y="61994"/>
                  </a:lnTo>
                  <a:lnTo>
                    <a:pt x="45627" y="66006"/>
                  </a:lnTo>
                  <a:lnTo>
                    <a:pt x="45309" y="69573"/>
                  </a:lnTo>
                  <a:lnTo>
                    <a:pt x="44949" y="72696"/>
                  </a:lnTo>
                  <a:lnTo>
                    <a:pt x="44547" y="75375"/>
                  </a:lnTo>
                  <a:lnTo>
                    <a:pt x="44103" y="77609"/>
                  </a:lnTo>
                  <a:lnTo>
                    <a:pt x="43616" y="79398"/>
                  </a:lnTo>
                  <a:lnTo>
                    <a:pt x="43065" y="80886"/>
                  </a:lnTo>
                  <a:lnTo>
                    <a:pt x="42430" y="82218"/>
                  </a:lnTo>
                  <a:lnTo>
                    <a:pt x="41710" y="83393"/>
                  </a:lnTo>
                  <a:lnTo>
                    <a:pt x="40905" y="84411"/>
                  </a:lnTo>
                  <a:lnTo>
                    <a:pt x="40016" y="85273"/>
                  </a:lnTo>
                  <a:lnTo>
                    <a:pt x="39042" y="85978"/>
                  </a:lnTo>
                  <a:lnTo>
                    <a:pt x="37984" y="86527"/>
                  </a:lnTo>
                  <a:lnTo>
                    <a:pt x="36840" y="86918"/>
                  </a:lnTo>
                  <a:lnTo>
                    <a:pt x="35612" y="87153"/>
                  </a:lnTo>
                  <a:lnTo>
                    <a:pt x="34300" y="87232"/>
                  </a:lnTo>
                  <a:lnTo>
                    <a:pt x="33444" y="87223"/>
                  </a:lnTo>
                  <a:lnTo>
                    <a:pt x="32572" y="87198"/>
                  </a:lnTo>
                  <a:lnTo>
                    <a:pt x="31683" y="87155"/>
                  </a:lnTo>
                  <a:lnTo>
                    <a:pt x="30776" y="87096"/>
                  </a:lnTo>
                  <a:lnTo>
                    <a:pt x="29853" y="87020"/>
                  </a:lnTo>
                  <a:lnTo>
                    <a:pt x="28913" y="86927"/>
                  </a:lnTo>
                  <a:lnTo>
                    <a:pt x="27956" y="86817"/>
                  </a:lnTo>
                  <a:lnTo>
                    <a:pt x="26982" y="86690"/>
                  </a:lnTo>
                  <a:lnTo>
                    <a:pt x="25991" y="86546"/>
                  </a:lnTo>
                  <a:lnTo>
                    <a:pt x="24983" y="86385"/>
                  </a:lnTo>
                  <a:lnTo>
                    <a:pt x="23713" y="77916"/>
                  </a:lnTo>
                  <a:lnTo>
                    <a:pt x="24725" y="78077"/>
                  </a:lnTo>
                  <a:lnTo>
                    <a:pt x="25729" y="78220"/>
                  </a:lnTo>
                  <a:lnTo>
                    <a:pt x="26724" y="78348"/>
                  </a:lnTo>
                  <a:lnTo>
                    <a:pt x="27711" y="78458"/>
                  </a:lnTo>
                  <a:lnTo>
                    <a:pt x="28689" y="78551"/>
                  </a:lnTo>
                  <a:lnTo>
                    <a:pt x="29658" y="78627"/>
                  </a:lnTo>
                  <a:lnTo>
                    <a:pt x="30620" y="78686"/>
                  </a:lnTo>
                  <a:lnTo>
                    <a:pt x="31572" y="78729"/>
                  </a:lnTo>
                  <a:lnTo>
                    <a:pt x="32517" y="78754"/>
                  </a:lnTo>
                  <a:lnTo>
                    <a:pt x="33453" y="78763"/>
                  </a:lnTo>
                  <a:lnTo>
                    <a:pt x="33859" y="78739"/>
                  </a:lnTo>
                  <a:lnTo>
                    <a:pt x="34232" y="78669"/>
                  </a:lnTo>
                  <a:lnTo>
                    <a:pt x="34571" y="78553"/>
                  </a:lnTo>
                  <a:lnTo>
                    <a:pt x="34875" y="78390"/>
                  </a:lnTo>
                  <a:lnTo>
                    <a:pt x="35146" y="78180"/>
                  </a:lnTo>
                  <a:lnTo>
                    <a:pt x="35384" y="77924"/>
                  </a:lnTo>
                  <a:lnTo>
                    <a:pt x="35587" y="77621"/>
                  </a:lnTo>
                  <a:lnTo>
                    <a:pt x="35756" y="77272"/>
                  </a:lnTo>
                  <a:lnTo>
                    <a:pt x="35892" y="76876"/>
                  </a:lnTo>
                  <a:lnTo>
                    <a:pt x="35993" y="76433"/>
                  </a:lnTo>
                  <a:lnTo>
                    <a:pt x="36087" y="75737"/>
                  </a:lnTo>
                  <a:lnTo>
                    <a:pt x="36197" y="74579"/>
                  </a:lnTo>
                  <a:lnTo>
                    <a:pt x="36324" y="72959"/>
                  </a:lnTo>
                  <a:lnTo>
                    <a:pt x="36468" y="70878"/>
                  </a:lnTo>
                  <a:lnTo>
                    <a:pt x="36629" y="68335"/>
                  </a:lnTo>
                  <a:lnTo>
                    <a:pt x="36806" y="65330"/>
                  </a:lnTo>
                  <a:lnTo>
                    <a:pt x="37001" y="61864"/>
                  </a:lnTo>
                  <a:lnTo>
                    <a:pt x="37213" y="57937"/>
                  </a:lnTo>
                  <a:lnTo>
                    <a:pt x="37442" y="53548"/>
                  </a:lnTo>
                  <a:lnTo>
                    <a:pt x="37687" y="48697"/>
                  </a:lnTo>
                  <a:lnTo>
                    <a:pt x="17785" y="48697"/>
                  </a:lnTo>
                  <a:lnTo>
                    <a:pt x="17785" y="52932"/>
                  </a:lnTo>
                  <a:lnTo>
                    <a:pt x="17683" y="57708"/>
                  </a:lnTo>
                  <a:lnTo>
                    <a:pt x="17378" y="62383"/>
                  </a:lnTo>
                  <a:lnTo>
                    <a:pt x="16870" y="66957"/>
                  </a:lnTo>
                  <a:lnTo>
                    <a:pt x="16159" y="71428"/>
                  </a:lnTo>
                  <a:lnTo>
                    <a:pt x="15244" y="75798"/>
                  </a:lnTo>
                  <a:lnTo>
                    <a:pt x="14126" y="80067"/>
                  </a:lnTo>
                  <a:lnTo>
                    <a:pt x="12805" y="84234"/>
                  </a:lnTo>
                  <a:lnTo>
                    <a:pt x="11280" y="88299"/>
                  </a:lnTo>
                  <a:lnTo>
                    <a:pt x="9553" y="92262"/>
                  </a:lnTo>
                  <a:lnTo>
                    <a:pt x="7622" y="96124"/>
                  </a:lnTo>
                  <a:lnTo>
                    <a:pt x="0" y="91466"/>
                  </a:lnTo>
                  <a:lnTo>
                    <a:pt x="1067" y="89207"/>
                  </a:lnTo>
                  <a:lnTo>
                    <a:pt x="2066" y="87003"/>
                  </a:lnTo>
                  <a:lnTo>
                    <a:pt x="2998" y="84854"/>
                  </a:lnTo>
                  <a:lnTo>
                    <a:pt x="3861" y="82760"/>
                  </a:lnTo>
                  <a:lnTo>
                    <a:pt x="4658" y="80721"/>
                  </a:lnTo>
                  <a:lnTo>
                    <a:pt x="5386" y="78737"/>
                  </a:lnTo>
                  <a:lnTo>
                    <a:pt x="6046" y="76808"/>
                  </a:lnTo>
                  <a:lnTo>
                    <a:pt x="6639" y="74934"/>
                  </a:lnTo>
                  <a:lnTo>
                    <a:pt x="7164" y="73116"/>
                  </a:lnTo>
                  <a:lnTo>
                    <a:pt x="7622" y="71352"/>
                  </a:lnTo>
                  <a:lnTo>
                    <a:pt x="8024" y="69576"/>
                  </a:lnTo>
                  <a:lnTo>
                    <a:pt x="8384" y="67719"/>
                  </a:lnTo>
                  <a:lnTo>
                    <a:pt x="8702" y="65781"/>
                  </a:lnTo>
                  <a:lnTo>
                    <a:pt x="8977" y="63764"/>
                  </a:lnTo>
                  <a:lnTo>
                    <a:pt x="9210" y="61665"/>
                  </a:lnTo>
                  <a:lnTo>
                    <a:pt x="9400" y="59487"/>
                  </a:lnTo>
                  <a:lnTo>
                    <a:pt x="9548" y="57228"/>
                  </a:lnTo>
                  <a:lnTo>
                    <a:pt x="9654" y="54888"/>
                  </a:lnTo>
                  <a:lnTo>
                    <a:pt x="9718" y="52468"/>
                  </a:lnTo>
                  <a:lnTo>
                    <a:pt x="9739" y="49967"/>
                  </a:lnTo>
                  <a:lnTo>
                    <a:pt x="9739" y="16091"/>
                  </a:lnTo>
                  <a:lnTo>
                    <a:pt x="55472" y="16091"/>
                  </a:lnTo>
                  <a:lnTo>
                    <a:pt x="54625" y="0"/>
                  </a:lnTo>
                  <a:lnTo>
                    <a:pt x="63518" y="0"/>
                  </a:lnTo>
                  <a:lnTo>
                    <a:pt x="63522" y="1685"/>
                  </a:lnTo>
                  <a:lnTo>
                    <a:pt x="63535" y="3353"/>
                  </a:lnTo>
                  <a:lnTo>
                    <a:pt x="63556" y="5005"/>
                  </a:lnTo>
                  <a:lnTo>
                    <a:pt x="63586" y="6639"/>
                  </a:lnTo>
                  <a:lnTo>
                    <a:pt x="63624" y="8257"/>
                  </a:lnTo>
                  <a:lnTo>
                    <a:pt x="63670" y="9858"/>
                  </a:lnTo>
                  <a:lnTo>
                    <a:pt x="63726" y="11441"/>
                  </a:lnTo>
                  <a:lnTo>
                    <a:pt x="63789" y="13008"/>
                  </a:lnTo>
                  <a:lnTo>
                    <a:pt x="63861" y="14558"/>
                  </a:lnTo>
                  <a:lnTo>
                    <a:pt x="63942" y="16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5571672" y="4335840"/>
              <a:ext cx="96971" cy="73258"/>
            </a:xfrm>
            <a:custGeom>
              <a:avLst/>
              <a:pathLst>
                <a:path w="96971" h="73258">
                  <a:moveTo>
                    <a:pt x="6351" y="11856"/>
                  </a:moveTo>
                  <a:lnTo>
                    <a:pt x="20325" y="11856"/>
                  </a:lnTo>
                  <a:lnTo>
                    <a:pt x="20325" y="0"/>
                  </a:lnTo>
                  <a:lnTo>
                    <a:pt x="28795" y="0"/>
                  </a:lnTo>
                  <a:lnTo>
                    <a:pt x="28795" y="11856"/>
                  </a:lnTo>
                  <a:lnTo>
                    <a:pt x="70293" y="11856"/>
                  </a:lnTo>
                  <a:lnTo>
                    <a:pt x="70293" y="0"/>
                  </a:lnTo>
                  <a:lnTo>
                    <a:pt x="78763" y="0"/>
                  </a:lnTo>
                  <a:lnTo>
                    <a:pt x="78763" y="11856"/>
                  </a:lnTo>
                  <a:lnTo>
                    <a:pt x="92313" y="11856"/>
                  </a:lnTo>
                  <a:lnTo>
                    <a:pt x="92313" y="20325"/>
                  </a:lnTo>
                  <a:lnTo>
                    <a:pt x="78763" y="20325"/>
                  </a:lnTo>
                  <a:lnTo>
                    <a:pt x="78763" y="65635"/>
                  </a:lnTo>
                  <a:lnTo>
                    <a:pt x="96971" y="65635"/>
                  </a:lnTo>
                  <a:lnTo>
                    <a:pt x="96971" y="73258"/>
                  </a:lnTo>
                  <a:lnTo>
                    <a:pt x="0" y="73258"/>
                  </a:lnTo>
                  <a:lnTo>
                    <a:pt x="0" y="65635"/>
                  </a:lnTo>
                  <a:lnTo>
                    <a:pt x="20325" y="65635"/>
                  </a:lnTo>
                  <a:lnTo>
                    <a:pt x="20325" y="20325"/>
                  </a:lnTo>
                  <a:lnTo>
                    <a:pt x="6351" y="203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5600467" y="4356166"/>
              <a:ext cx="41498" cy="10162"/>
            </a:xfrm>
            <a:custGeom>
              <a:avLst/>
              <a:pathLst>
                <a:path w="41498" h="10162">
                  <a:moveTo>
                    <a:pt x="0" y="10162"/>
                  </a:moveTo>
                  <a:lnTo>
                    <a:pt x="41498" y="10162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5600467" y="4373528"/>
              <a:ext cx="41498" cy="11009"/>
            </a:xfrm>
            <a:custGeom>
              <a:avLst/>
              <a:pathLst>
                <a:path w="41498" h="11009">
                  <a:moveTo>
                    <a:pt x="0" y="11009"/>
                  </a:moveTo>
                  <a:lnTo>
                    <a:pt x="41498" y="1100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5600467" y="4391737"/>
              <a:ext cx="41498" cy="9739"/>
            </a:xfrm>
            <a:custGeom>
              <a:avLst/>
              <a:pathLst>
                <a:path w="41498" h="9739">
                  <a:moveTo>
                    <a:pt x="0" y="9739"/>
                  </a:moveTo>
                  <a:lnTo>
                    <a:pt x="41498" y="973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5573366" y="4412063"/>
              <a:ext cx="37264" cy="21172"/>
            </a:xfrm>
            <a:custGeom>
              <a:avLst/>
              <a:pathLst>
                <a:path w="37264" h="21172">
                  <a:moveTo>
                    <a:pt x="31335" y="0"/>
                  </a:moveTo>
                  <a:lnTo>
                    <a:pt x="37264" y="6351"/>
                  </a:lnTo>
                  <a:lnTo>
                    <a:pt x="34871" y="8024"/>
                  </a:lnTo>
                  <a:lnTo>
                    <a:pt x="32267" y="9654"/>
                  </a:lnTo>
                  <a:lnTo>
                    <a:pt x="29451" y="11242"/>
                  </a:lnTo>
                  <a:lnTo>
                    <a:pt x="26423" y="12788"/>
                  </a:lnTo>
                  <a:lnTo>
                    <a:pt x="23184" y="14291"/>
                  </a:lnTo>
                  <a:lnTo>
                    <a:pt x="19733" y="15752"/>
                  </a:lnTo>
                  <a:lnTo>
                    <a:pt x="16070" y="17171"/>
                  </a:lnTo>
                  <a:lnTo>
                    <a:pt x="12195" y="18547"/>
                  </a:lnTo>
                  <a:lnTo>
                    <a:pt x="8109" y="19881"/>
                  </a:lnTo>
                  <a:lnTo>
                    <a:pt x="3811" y="21172"/>
                  </a:lnTo>
                  <a:lnTo>
                    <a:pt x="0" y="12703"/>
                  </a:lnTo>
                  <a:lnTo>
                    <a:pt x="3743" y="11814"/>
                  </a:lnTo>
                  <a:lnTo>
                    <a:pt x="7351" y="10840"/>
                  </a:lnTo>
                  <a:lnTo>
                    <a:pt x="10823" y="9781"/>
                  </a:lnTo>
                  <a:lnTo>
                    <a:pt x="14160" y="8638"/>
                  </a:lnTo>
                  <a:lnTo>
                    <a:pt x="17361" y="7410"/>
                  </a:lnTo>
                  <a:lnTo>
                    <a:pt x="20427" y="6097"/>
                  </a:lnTo>
                  <a:lnTo>
                    <a:pt x="23357" y="4700"/>
                  </a:lnTo>
                  <a:lnTo>
                    <a:pt x="26152" y="3218"/>
                  </a:lnTo>
                  <a:lnTo>
                    <a:pt x="28812" y="16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5629686" y="4412063"/>
              <a:ext cx="37687" cy="21172"/>
            </a:xfrm>
            <a:custGeom>
              <a:avLst/>
              <a:pathLst>
                <a:path w="37687" h="21172">
                  <a:moveTo>
                    <a:pt x="5928" y="0"/>
                  </a:moveTo>
                  <a:lnTo>
                    <a:pt x="9447" y="1206"/>
                  </a:lnTo>
                  <a:lnTo>
                    <a:pt x="12890" y="2456"/>
                  </a:lnTo>
                  <a:lnTo>
                    <a:pt x="16256" y="3747"/>
                  </a:lnTo>
                  <a:lnTo>
                    <a:pt x="19546" y="5081"/>
                  </a:lnTo>
                  <a:lnTo>
                    <a:pt x="22760" y="6457"/>
                  </a:lnTo>
                  <a:lnTo>
                    <a:pt x="25898" y="7876"/>
                  </a:lnTo>
                  <a:lnTo>
                    <a:pt x="28960" y="9337"/>
                  </a:lnTo>
                  <a:lnTo>
                    <a:pt x="31945" y="10840"/>
                  </a:lnTo>
                  <a:lnTo>
                    <a:pt x="34854" y="12386"/>
                  </a:lnTo>
                  <a:lnTo>
                    <a:pt x="37687" y="13974"/>
                  </a:lnTo>
                  <a:lnTo>
                    <a:pt x="31759" y="21172"/>
                  </a:lnTo>
                  <a:lnTo>
                    <a:pt x="28773" y="19423"/>
                  </a:lnTo>
                  <a:lnTo>
                    <a:pt x="25746" y="17734"/>
                  </a:lnTo>
                  <a:lnTo>
                    <a:pt x="22676" y="16104"/>
                  </a:lnTo>
                  <a:lnTo>
                    <a:pt x="19563" y="14533"/>
                  </a:lnTo>
                  <a:lnTo>
                    <a:pt x="16408" y="13021"/>
                  </a:lnTo>
                  <a:lnTo>
                    <a:pt x="13211" y="11568"/>
                  </a:lnTo>
                  <a:lnTo>
                    <a:pt x="9972" y="10175"/>
                  </a:lnTo>
                  <a:lnTo>
                    <a:pt x="6690" y="8841"/>
                  </a:lnTo>
                  <a:lnTo>
                    <a:pt x="3366" y="7567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5678807" y="4335417"/>
              <a:ext cx="29641" cy="97395"/>
            </a:xfrm>
            <a:custGeom>
              <a:avLst/>
              <a:pathLst>
                <a:path w="29641" h="97395">
                  <a:moveTo>
                    <a:pt x="21172" y="0"/>
                  </a:moveTo>
                  <a:lnTo>
                    <a:pt x="29641" y="2540"/>
                  </a:lnTo>
                  <a:lnTo>
                    <a:pt x="28867" y="4907"/>
                  </a:lnTo>
                  <a:lnTo>
                    <a:pt x="28066" y="7266"/>
                  </a:lnTo>
                  <a:lnTo>
                    <a:pt x="27240" y="9616"/>
                  </a:lnTo>
                  <a:lnTo>
                    <a:pt x="26389" y="11958"/>
                  </a:lnTo>
                  <a:lnTo>
                    <a:pt x="25513" y="14291"/>
                  </a:lnTo>
                  <a:lnTo>
                    <a:pt x="24611" y="16616"/>
                  </a:lnTo>
                  <a:lnTo>
                    <a:pt x="23683" y="18932"/>
                  </a:lnTo>
                  <a:lnTo>
                    <a:pt x="22731" y="21240"/>
                  </a:lnTo>
                  <a:lnTo>
                    <a:pt x="21752" y="23539"/>
                  </a:lnTo>
                  <a:lnTo>
                    <a:pt x="20749" y="25830"/>
                  </a:lnTo>
                  <a:lnTo>
                    <a:pt x="20749" y="97395"/>
                  </a:lnTo>
                  <a:lnTo>
                    <a:pt x="12280" y="97395"/>
                  </a:lnTo>
                  <a:lnTo>
                    <a:pt x="12280" y="41922"/>
                  </a:lnTo>
                  <a:lnTo>
                    <a:pt x="11513" y="43099"/>
                  </a:lnTo>
                  <a:lnTo>
                    <a:pt x="10738" y="44259"/>
                  </a:lnTo>
                  <a:lnTo>
                    <a:pt x="9955" y="45403"/>
                  </a:lnTo>
                  <a:lnTo>
                    <a:pt x="9163" y="46529"/>
                  </a:lnTo>
                  <a:lnTo>
                    <a:pt x="8363" y="47638"/>
                  </a:lnTo>
                  <a:lnTo>
                    <a:pt x="7554" y="48731"/>
                  </a:lnTo>
                  <a:lnTo>
                    <a:pt x="6737" y="49807"/>
                  </a:lnTo>
                  <a:lnTo>
                    <a:pt x="5911" y="50865"/>
                  </a:lnTo>
                  <a:lnTo>
                    <a:pt x="5077" y="5190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803" y="40207"/>
                  </a:lnTo>
                  <a:lnTo>
                    <a:pt x="5454" y="35909"/>
                  </a:lnTo>
                  <a:lnTo>
                    <a:pt x="7952" y="31568"/>
                  </a:lnTo>
                  <a:lnTo>
                    <a:pt x="10298" y="27185"/>
                  </a:lnTo>
                  <a:lnTo>
                    <a:pt x="12491" y="22760"/>
                  </a:lnTo>
                  <a:lnTo>
                    <a:pt x="14533" y="18293"/>
                  </a:lnTo>
                  <a:lnTo>
                    <a:pt x="16421" y="13783"/>
                  </a:lnTo>
                  <a:lnTo>
                    <a:pt x="18157" y="9231"/>
                  </a:lnTo>
                  <a:lnTo>
                    <a:pt x="19741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5704638" y="4336264"/>
              <a:ext cx="72411" cy="94430"/>
            </a:xfrm>
            <a:custGeom>
              <a:avLst/>
              <a:pathLst>
                <a:path w="72411" h="94430">
                  <a:moveTo>
                    <a:pt x="66059" y="19902"/>
                  </a:moveTo>
                  <a:lnTo>
                    <a:pt x="66036" y="26963"/>
                  </a:lnTo>
                  <a:lnTo>
                    <a:pt x="65966" y="33410"/>
                  </a:lnTo>
                  <a:lnTo>
                    <a:pt x="65849" y="39243"/>
                  </a:lnTo>
                  <a:lnTo>
                    <a:pt x="65686" y="44462"/>
                  </a:lnTo>
                  <a:lnTo>
                    <a:pt x="65477" y="49068"/>
                  </a:lnTo>
                  <a:lnTo>
                    <a:pt x="65220" y="53059"/>
                  </a:lnTo>
                  <a:lnTo>
                    <a:pt x="64918" y="56436"/>
                  </a:lnTo>
                  <a:lnTo>
                    <a:pt x="64568" y="59199"/>
                  </a:lnTo>
                  <a:lnTo>
                    <a:pt x="64172" y="61348"/>
                  </a:lnTo>
                  <a:lnTo>
                    <a:pt x="63730" y="62883"/>
                  </a:lnTo>
                  <a:lnTo>
                    <a:pt x="63236" y="64049"/>
                  </a:lnTo>
                  <a:lnTo>
                    <a:pt x="62688" y="65093"/>
                  </a:lnTo>
                  <a:lnTo>
                    <a:pt x="62085" y="66014"/>
                  </a:lnTo>
                  <a:lnTo>
                    <a:pt x="61426" y="66813"/>
                  </a:lnTo>
                  <a:lnTo>
                    <a:pt x="60713" y="67488"/>
                  </a:lnTo>
                  <a:lnTo>
                    <a:pt x="59944" y="68041"/>
                  </a:lnTo>
                  <a:lnTo>
                    <a:pt x="59120" y="68470"/>
                  </a:lnTo>
                  <a:lnTo>
                    <a:pt x="58242" y="68777"/>
                  </a:lnTo>
                  <a:lnTo>
                    <a:pt x="57308" y="68962"/>
                  </a:lnTo>
                  <a:lnTo>
                    <a:pt x="56319" y="69023"/>
                  </a:lnTo>
                  <a:lnTo>
                    <a:pt x="55553" y="69015"/>
                  </a:lnTo>
                  <a:lnTo>
                    <a:pt x="54778" y="68989"/>
                  </a:lnTo>
                  <a:lnTo>
                    <a:pt x="53995" y="68947"/>
                  </a:lnTo>
                  <a:lnTo>
                    <a:pt x="53203" y="68887"/>
                  </a:lnTo>
                  <a:lnTo>
                    <a:pt x="52402" y="68811"/>
                  </a:lnTo>
                  <a:lnTo>
                    <a:pt x="51594" y="68718"/>
                  </a:lnTo>
                  <a:lnTo>
                    <a:pt x="50776" y="68608"/>
                  </a:lnTo>
                  <a:lnTo>
                    <a:pt x="49950" y="68481"/>
                  </a:lnTo>
                  <a:lnTo>
                    <a:pt x="49116" y="68337"/>
                  </a:lnTo>
                  <a:lnTo>
                    <a:pt x="48274" y="68176"/>
                  </a:lnTo>
                  <a:lnTo>
                    <a:pt x="46580" y="59283"/>
                  </a:lnTo>
                  <a:lnTo>
                    <a:pt x="47342" y="59444"/>
                  </a:lnTo>
                  <a:lnTo>
                    <a:pt x="48104" y="59588"/>
                  </a:lnTo>
                  <a:lnTo>
                    <a:pt x="48866" y="59715"/>
                  </a:lnTo>
                  <a:lnTo>
                    <a:pt x="49629" y="59826"/>
                  </a:lnTo>
                  <a:lnTo>
                    <a:pt x="50391" y="59919"/>
                  </a:lnTo>
                  <a:lnTo>
                    <a:pt x="51153" y="59995"/>
                  </a:lnTo>
                  <a:lnTo>
                    <a:pt x="51915" y="60054"/>
                  </a:lnTo>
                  <a:lnTo>
                    <a:pt x="52678" y="60097"/>
                  </a:lnTo>
                  <a:lnTo>
                    <a:pt x="53440" y="60122"/>
                  </a:lnTo>
                  <a:lnTo>
                    <a:pt x="54202" y="60130"/>
                  </a:lnTo>
                  <a:lnTo>
                    <a:pt x="54454" y="60082"/>
                  </a:lnTo>
                  <a:lnTo>
                    <a:pt x="54702" y="59936"/>
                  </a:lnTo>
                  <a:lnTo>
                    <a:pt x="54945" y="59692"/>
                  </a:lnTo>
                  <a:lnTo>
                    <a:pt x="55184" y="59351"/>
                  </a:lnTo>
                  <a:lnTo>
                    <a:pt x="55419" y="58913"/>
                  </a:lnTo>
                  <a:lnTo>
                    <a:pt x="55650" y="58377"/>
                  </a:lnTo>
                  <a:lnTo>
                    <a:pt x="55877" y="57744"/>
                  </a:lnTo>
                  <a:lnTo>
                    <a:pt x="56099" y="57014"/>
                  </a:lnTo>
                  <a:lnTo>
                    <a:pt x="56317" y="56186"/>
                  </a:lnTo>
                  <a:lnTo>
                    <a:pt x="56531" y="55261"/>
                  </a:lnTo>
                  <a:lnTo>
                    <a:pt x="56736" y="54136"/>
                  </a:lnTo>
                  <a:lnTo>
                    <a:pt x="56929" y="52711"/>
                  </a:lnTo>
                  <a:lnTo>
                    <a:pt x="57109" y="50986"/>
                  </a:lnTo>
                  <a:lnTo>
                    <a:pt x="57276" y="48960"/>
                  </a:lnTo>
                  <a:lnTo>
                    <a:pt x="57431" y="46633"/>
                  </a:lnTo>
                  <a:lnTo>
                    <a:pt x="57573" y="44005"/>
                  </a:lnTo>
                  <a:lnTo>
                    <a:pt x="57702" y="41077"/>
                  </a:lnTo>
                  <a:lnTo>
                    <a:pt x="57818" y="37848"/>
                  </a:lnTo>
                  <a:lnTo>
                    <a:pt x="57922" y="34319"/>
                  </a:lnTo>
                  <a:lnTo>
                    <a:pt x="58013" y="30488"/>
                  </a:lnTo>
                  <a:lnTo>
                    <a:pt x="40651" y="34723"/>
                  </a:lnTo>
                  <a:lnTo>
                    <a:pt x="40651" y="74528"/>
                  </a:lnTo>
                  <a:lnTo>
                    <a:pt x="33029" y="74528"/>
                  </a:lnTo>
                  <a:lnTo>
                    <a:pt x="33029" y="36840"/>
                  </a:lnTo>
                  <a:lnTo>
                    <a:pt x="17785" y="40651"/>
                  </a:lnTo>
                  <a:lnTo>
                    <a:pt x="17785" y="81727"/>
                  </a:lnTo>
                  <a:lnTo>
                    <a:pt x="17814" y="82220"/>
                  </a:lnTo>
                  <a:lnTo>
                    <a:pt x="17903" y="82684"/>
                  </a:lnTo>
                  <a:lnTo>
                    <a:pt x="18051" y="83118"/>
                  </a:lnTo>
                  <a:lnTo>
                    <a:pt x="18259" y="83522"/>
                  </a:lnTo>
                  <a:lnTo>
                    <a:pt x="18526" y="83897"/>
                  </a:lnTo>
                  <a:lnTo>
                    <a:pt x="18852" y="84242"/>
                  </a:lnTo>
                  <a:lnTo>
                    <a:pt x="19237" y="84558"/>
                  </a:lnTo>
                  <a:lnTo>
                    <a:pt x="19682" y="84843"/>
                  </a:lnTo>
                  <a:lnTo>
                    <a:pt x="20186" y="85100"/>
                  </a:lnTo>
                  <a:lnTo>
                    <a:pt x="20749" y="85326"/>
                  </a:lnTo>
                  <a:lnTo>
                    <a:pt x="21477" y="85527"/>
                  </a:lnTo>
                  <a:lnTo>
                    <a:pt x="22477" y="85707"/>
                  </a:lnTo>
                  <a:lnTo>
                    <a:pt x="23747" y="85866"/>
                  </a:lnTo>
                  <a:lnTo>
                    <a:pt x="25288" y="86004"/>
                  </a:lnTo>
                  <a:lnTo>
                    <a:pt x="27101" y="86120"/>
                  </a:lnTo>
                  <a:lnTo>
                    <a:pt x="29184" y="86215"/>
                  </a:lnTo>
                  <a:lnTo>
                    <a:pt x="31539" y="86289"/>
                  </a:lnTo>
                  <a:lnTo>
                    <a:pt x="34164" y="86342"/>
                  </a:lnTo>
                  <a:lnTo>
                    <a:pt x="37060" y="86374"/>
                  </a:lnTo>
                  <a:lnTo>
                    <a:pt x="40228" y="86385"/>
                  </a:lnTo>
                  <a:lnTo>
                    <a:pt x="41672" y="86380"/>
                  </a:lnTo>
                  <a:lnTo>
                    <a:pt x="43124" y="86368"/>
                  </a:lnTo>
                  <a:lnTo>
                    <a:pt x="44585" y="86347"/>
                  </a:lnTo>
                  <a:lnTo>
                    <a:pt x="46055" y="86317"/>
                  </a:lnTo>
                  <a:lnTo>
                    <a:pt x="47533" y="86279"/>
                  </a:lnTo>
                  <a:lnTo>
                    <a:pt x="49019" y="86232"/>
                  </a:lnTo>
                  <a:lnTo>
                    <a:pt x="50514" y="86177"/>
                  </a:lnTo>
                  <a:lnTo>
                    <a:pt x="52017" y="86114"/>
                  </a:lnTo>
                  <a:lnTo>
                    <a:pt x="53529" y="86042"/>
                  </a:lnTo>
                  <a:lnTo>
                    <a:pt x="55049" y="85961"/>
                  </a:lnTo>
                  <a:lnTo>
                    <a:pt x="56031" y="85862"/>
                  </a:lnTo>
                  <a:lnTo>
                    <a:pt x="56946" y="85733"/>
                  </a:lnTo>
                  <a:lnTo>
                    <a:pt x="57793" y="85574"/>
                  </a:lnTo>
                  <a:lnTo>
                    <a:pt x="58572" y="85385"/>
                  </a:lnTo>
                  <a:lnTo>
                    <a:pt x="59283" y="85167"/>
                  </a:lnTo>
                  <a:lnTo>
                    <a:pt x="59927" y="84920"/>
                  </a:lnTo>
                  <a:lnTo>
                    <a:pt x="60503" y="84642"/>
                  </a:lnTo>
                  <a:lnTo>
                    <a:pt x="61011" y="84335"/>
                  </a:lnTo>
                  <a:lnTo>
                    <a:pt x="61452" y="83999"/>
                  </a:lnTo>
                  <a:lnTo>
                    <a:pt x="61824" y="83632"/>
                  </a:lnTo>
                  <a:lnTo>
                    <a:pt x="62155" y="83177"/>
                  </a:lnTo>
                  <a:lnTo>
                    <a:pt x="62468" y="82574"/>
                  </a:lnTo>
                  <a:lnTo>
                    <a:pt x="62764" y="81822"/>
                  </a:lnTo>
                  <a:lnTo>
                    <a:pt x="63044" y="80922"/>
                  </a:lnTo>
                  <a:lnTo>
                    <a:pt x="63306" y="79874"/>
                  </a:lnTo>
                  <a:lnTo>
                    <a:pt x="63552" y="78678"/>
                  </a:lnTo>
                  <a:lnTo>
                    <a:pt x="63781" y="77333"/>
                  </a:lnTo>
                  <a:lnTo>
                    <a:pt x="63992" y="75841"/>
                  </a:lnTo>
                  <a:lnTo>
                    <a:pt x="64187" y="74200"/>
                  </a:lnTo>
                  <a:lnTo>
                    <a:pt x="64365" y="72411"/>
                  </a:lnTo>
                  <a:lnTo>
                    <a:pt x="72411" y="75798"/>
                  </a:lnTo>
                  <a:lnTo>
                    <a:pt x="71966" y="78551"/>
                  </a:lnTo>
                  <a:lnTo>
                    <a:pt x="71479" y="81049"/>
                  </a:lnTo>
                  <a:lnTo>
                    <a:pt x="70950" y="83293"/>
                  </a:lnTo>
                  <a:lnTo>
                    <a:pt x="70378" y="85284"/>
                  </a:lnTo>
                  <a:lnTo>
                    <a:pt x="69764" y="87020"/>
                  </a:lnTo>
                  <a:lnTo>
                    <a:pt x="69108" y="88502"/>
                  </a:lnTo>
                  <a:lnTo>
                    <a:pt x="68409" y="89730"/>
                  </a:lnTo>
                  <a:lnTo>
                    <a:pt x="67668" y="90704"/>
                  </a:lnTo>
                  <a:lnTo>
                    <a:pt x="66885" y="91424"/>
                  </a:lnTo>
                  <a:lnTo>
                    <a:pt x="66059" y="91890"/>
                  </a:lnTo>
                  <a:lnTo>
                    <a:pt x="64810" y="92372"/>
                  </a:lnTo>
                  <a:lnTo>
                    <a:pt x="63264" y="92804"/>
                  </a:lnTo>
                  <a:lnTo>
                    <a:pt x="61422" y="93185"/>
                  </a:lnTo>
                  <a:lnTo>
                    <a:pt x="59283" y="93516"/>
                  </a:lnTo>
                  <a:lnTo>
                    <a:pt x="56849" y="93795"/>
                  </a:lnTo>
                  <a:lnTo>
                    <a:pt x="54117" y="94024"/>
                  </a:lnTo>
                  <a:lnTo>
                    <a:pt x="51090" y="94202"/>
                  </a:lnTo>
                  <a:lnTo>
                    <a:pt x="47765" y="94329"/>
                  </a:lnTo>
                  <a:lnTo>
                    <a:pt x="44145" y="94405"/>
                  </a:lnTo>
                  <a:lnTo>
                    <a:pt x="40228" y="94430"/>
                  </a:lnTo>
                  <a:lnTo>
                    <a:pt x="33453" y="94430"/>
                  </a:lnTo>
                  <a:lnTo>
                    <a:pt x="30673" y="94407"/>
                  </a:lnTo>
                  <a:lnTo>
                    <a:pt x="28092" y="94337"/>
                  </a:lnTo>
                  <a:lnTo>
                    <a:pt x="25710" y="94221"/>
                  </a:lnTo>
                  <a:lnTo>
                    <a:pt x="23527" y="94058"/>
                  </a:lnTo>
                  <a:lnTo>
                    <a:pt x="21543" y="93848"/>
                  </a:lnTo>
                  <a:lnTo>
                    <a:pt x="19758" y="93592"/>
                  </a:lnTo>
                  <a:lnTo>
                    <a:pt x="18172" y="93289"/>
                  </a:lnTo>
                  <a:lnTo>
                    <a:pt x="16785" y="92940"/>
                  </a:lnTo>
                  <a:lnTo>
                    <a:pt x="15598" y="92544"/>
                  </a:lnTo>
                  <a:lnTo>
                    <a:pt x="14609" y="92101"/>
                  </a:lnTo>
                  <a:lnTo>
                    <a:pt x="13764" y="91608"/>
                  </a:lnTo>
                  <a:lnTo>
                    <a:pt x="13008" y="91060"/>
                  </a:lnTo>
                  <a:lnTo>
                    <a:pt x="12341" y="90456"/>
                  </a:lnTo>
                  <a:lnTo>
                    <a:pt x="11763" y="89798"/>
                  </a:lnTo>
                  <a:lnTo>
                    <a:pt x="11274" y="89084"/>
                  </a:lnTo>
                  <a:lnTo>
                    <a:pt x="10874" y="88316"/>
                  </a:lnTo>
                  <a:lnTo>
                    <a:pt x="10563" y="87492"/>
                  </a:lnTo>
                  <a:lnTo>
                    <a:pt x="10340" y="86613"/>
                  </a:lnTo>
                  <a:lnTo>
                    <a:pt x="10207" y="85680"/>
                  </a:lnTo>
                  <a:lnTo>
                    <a:pt x="10162" y="84691"/>
                  </a:lnTo>
                  <a:lnTo>
                    <a:pt x="10162" y="42345"/>
                  </a:lnTo>
                  <a:lnTo>
                    <a:pt x="2117" y="44462"/>
                  </a:lnTo>
                  <a:lnTo>
                    <a:pt x="0" y="37687"/>
                  </a:lnTo>
                  <a:lnTo>
                    <a:pt x="10162" y="34723"/>
                  </a:lnTo>
                  <a:lnTo>
                    <a:pt x="10162" y="10162"/>
                  </a:lnTo>
                  <a:lnTo>
                    <a:pt x="17785" y="10162"/>
                  </a:lnTo>
                  <a:lnTo>
                    <a:pt x="17785" y="32606"/>
                  </a:lnTo>
                  <a:lnTo>
                    <a:pt x="33029" y="28795"/>
                  </a:lnTo>
                  <a:lnTo>
                    <a:pt x="33029" y="0"/>
                  </a:lnTo>
                  <a:lnTo>
                    <a:pt x="40651" y="0"/>
                  </a:lnTo>
                  <a:lnTo>
                    <a:pt x="40651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5835063" y="4335417"/>
              <a:ext cx="50814" cy="84267"/>
            </a:xfrm>
            <a:custGeom>
              <a:avLst/>
              <a:pathLst>
                <a:path w="50814" h="84267">
                  <a:moveTo>
                    <a:pt x="5081" y="8045"/>
                  </a:moveTo>
                  <a:lnTo>
                    <a:pt x="18208" y="8045"/>
                  </a:lnTo>
                  <a:lnTo>
                    <a:pt x="18208" y="0"/>
                  </a:lnTo>
                  <a:lnTo>
                    <a:pt x="25830" y="0"/>
                  </a:lnTo>
                  <a:lnTo>
                    <a:pt x="25830" y="8045"/>
                  </a:lnTo>
                  <a:lnTo>
                    <a:pt x="43616" y="8045"/>
                  </a:lnTo>
                  <a:lnTo>
                    <a:pt x="43616" y="22443"/>
                  </a:lnTo>
                  <a:lnTo>
                    <a:pt x="50814" y="22443"/>
                  </a:lnTo>
                  <a:lnTo>
                    <a:pt x="50814" y="30065"/>
                  </a:lnTo>
                  <a:lnTo>
                    <a:pt x="43616" y="30065"/>
                  </a:lnTo>
                  <a:lnTo>
                    <a:pt x="43616" y="44039"/>
                  </a:lnTo>
                  <a:lnTo>
                    <a:pt x="25830" y="44039"/>
                  </a:lnTo>
                  <a:lnTo>
                    <a:pt x="25830" y="52085"/>
                  </a:lnTo>
                  <a:lnTo>
                    <a:pt x="44886" y="52085"/>
                  </a:lnTo>
                  <a:lnTo>
                    <a:pt x="44886" y="58860"/>
                  </a:lnTo>
                  <a:lnTo>
                    <a:pt x="25830" y="58860"/>
                  </a:lnTo>
                  <a:lnTo>
                    <a:pt x="25830" y="66482"/>
                  </a:lnTo>
                  <a:lnTo>
                    <a:pt x="47850" y="66482"/>
                  </a:lnTo>
                  <a:lnTo>
                    <a:pt x="47850" y="73681"/>
                  </a:lnTo>
                  <a:lnTo>
                    <a:pt x="25830" y="73681"/>
                  </a:lnTo>
                  <a:lnTo>
                    <a:pt x="25830" y="84267"/>
                  </a:lnTo>
                  <a:lnTo>
                    <a:pt x="18208" y="84267"/>
                  </a:lnTo>
                  <a:lnTo>
                    <a:pt x="18208" y="73681"/>
                  </a:lnTo>
                  <a:lnTo>
                    <a:pt x="423" y="73681"/>
                  </a:lnTo>
                  <a:lnTo>
                    <a:pt x="423" y="66482"/>
                  </a:lnTo>
                  <a:lnTo>
                    <a:pt x="18208" y="66482"/>
                  </a:lnTo>
                  <a:lnTo>
                    <a:pt x="18208" y="58860"/>
                  </a:lnTo>
                  <a:lnTo>
                    <a:pt x="3387" y="58860"/>
                  </a:lnTo>
                  <a:lnTo>
                    <a:pt x="3387" y="52085"/>
                  </a:lnTo>
                  <a:lnTo>
                    <a:pt x="18208" y="52085"/>
                  </a:lnTo>
                  <a:lnTo>
                    <a:pt x="18208" y="44039"/>
                  </a:lnTo>
                  <a:lnTo>
                    <a:pt x="5081" y="44039"/>
                  </a:lnTo>
                  <a:lnTo>
                    <a:pt x="5081" y="37264"/>
                  </a:lnTo>
                  <a:lnTo>
                    <a:pt x="18208" y="37264"/>
                  </a:lnTo>
                  <a:lnTo>
                    <a:pt x="18208" y="30065"/>
                  </a:lnTo>
                  <a:lnTo>
                    <a:pt x="0" y="30065"/>
                  </a:lnTo>
                  <a:lnTo>
                    <a:pt x="0" y="22443"/>
                  </a:lnTo>
                  <a:lnTo>
                    <a:pt x="18208" y="22443"/>
                  </a:lnTo>
                  <a:lnTo>
                    <a:pt x="18208" y="14820"/>
                  </a:lnTo>
                  <a:lnTo>
                    <a:pt x="5081" y="1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5860893" y="4350238"/>
              <a:ext cx="10162" cy="7622"/>
            </a:xfrm>
            <a:custGeom>
              <a:avLst/>
              <a:pathLst>
                <a:path w="10162" h="7622">
                  <a:moveTo>
                    <a:pt x="0" y="0"/>
                  </a:moveTo>
                  <a:lnTo>
                    <a:pt x="0" y="7622"/>
                  </a:lnTo>
                  <a:lnTo>
                    <a:pt x="10162" y="7622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5860893" y="4365482"/>
              <a:ext cx="10162" cy="7198"/>
            </a:xfrm>
            <a:custGeom>
              <a:avLst/>
              <a:pathLst>
                <a:path w="10162" h="7198">
                  <a:moveTo>
                    <a:pt x="0" y="0"/>
                  </a:moveTo>
                  <a:lnTo>
                    <a:pt x="0" y="7198"/>
                  </a:lnTo>
                  <a:lnTo>
                    <a:pt x="10162" y="7198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5807114" y="4339652"/>
              <a:ext cx="78763" cy="93160"/>
            </a:xfrm>
            <a:custGeom>
              <a:avLst/>
              <a:pathLst>
                <a:path w="78763" h="93160">
                  <a:moveTo>
                    <a:pt x="9739" y="44462"/>
                  </a:moveTo>
                  <a:lnTo>
                    <a:pt x="10171" y="46631"/>
                  </a:lnTo>
                  <a:lnTo>
                    <a:pt x="10620" y="48731"/>
                  </a:lnTo>
                  <a:lnTo>
                    <a:pt x="11086" y="50764"/>
                  </a:lnTo>
                  <a:lnTo>
                    <a:pt x="11568" y="52728"/>
                  </a:lnTo>
                  <a:lnTo>
                    <a:pt x="12068" y="54625"/>
                  </a:lnTo>
                  <a:lnTo>
                    <a:pt x="12585" y="56455"/>
                  </a:lnTo>
                  <a:lnTo>
                    <a:pt x="13118" y="58216"/>
                  </a:lnTo>
                  <a:lnTo>
                    <a:pt x="13669" y="59910"/>
                  </a:lnTo>
                  <a:lnTo>
                    <a:pt x="14236" y="61536"/>
                  </a:lnTo>
                  <a:lnTo>
                    <a:pt x="14820" y="63095"/>
                  </a:lnTo>
                  <a:lnTo>
                    <a:pt x="15485" y="61164"/>
                  </a:lnTo>
                  <a:lnTo>
                    <a:pt x="16125" y="59097"/>
                  </a:lnTo>
                  <a:lnTo>
                    <a:pt x="16739" y="56895"/>
                  </a:lnTo>
                  <a:lnTo>
                    <a:pt x="17327" y="54558"/>
                  </a:lnTo>
                  <a:lnTo>
                    <a:pt x="17891" y="52085"/>
                  </a:lnTo>
                  <a:lnTo>
                    <a:pt x="18428" y="49476"/>
                  </a:lnTo>
                  <a:lnTo>
                    <a:pt x="18941" y="46732"/>
                  </a:lnTo>
                  <a:lnTo>
                    <a:pt x="19428" y="43853"/>
                  </a:lnTo>
                  <a:lnTo>
                    <a:pt x="19889" y="40838"/>
                  </a:lnTo>
                  <a:lnTo>
                    <a:pt x="20325" y="37687"/>
                  </a:lnTo>
                  <a:lnTo>
                    <a:pt x="7622" y="37687"/>
                  </a:lnTo>
                  <a:lnTo>
                    <a:pt x="7198" y="31335"/>
                  </a:lnTo>
                  <a:lnTo>
                    <a:pt x="19902" y="6775"/>
                  </a:lnTo>
                  <a:lnTo>
                    <a:pt x="6351" y="6775"/>
                  </a:lnTo>
                  <a:lnTo>
                    <a:pt x="6351" y="0"/>
                  </a:lnTo>
                  <a:lnTo>
                    <a:pt x="27948" y="0"/>
                  </a:lnTo>
                  <a:lnTo>
                    <a:pt x="27948" y="6351"/>
                  </a:lnTo>
                  <a:lnTo>
                    <a:pt x="26682" y="9036"/>
                  </a:lnTo>
                  <a:lnTo>
                    <a:pt x="25424" y="11670"/>
                  </a:lnTo>
                  <a:lnTo>
                    <a:pt x="24175" y="14253"/>
                  </a:lnTo>
                  <a:lnTo>
                    <a:pt x="22934" y="16785"/>
                  </a:lnTo>
                  <a:lnTo>
                    <a:pt x="21702" y="19267"/>
                  </a:lnTo>
                  <a:lnTo>
                    <a:pt x="20478" y="21697"/>
                  </a:lnTo>
                  <a:lnTo>
                    <a:pt x="19263" y="24077"/>
                  </a:lnTo>
                  <a:lnTo>
                    <a:pt x="18056" y="26406"/>
                  </a:lnTo>
                  <a:lnTo>
                    <a:pt x="16857" y="28684"/>
                  </a:lnTo>
                  <a:lnTo>
                    <a:pt x="15667" y="30912"/>
                  </a:lnTo>
                  <a:lnTo>
                    <a:pt x="28371" y="30912"/>
                  </a:lnTo>
                  <a:lnTo>
                    <a:pt x="28058" y="36281"/>
                  </a:lnTo>
                  <a:lnTo>
                    <a:pt x="27626" y="41380"/>
                  </a:lnTo>
                  <a:lnTo>
                    <a:pt x="27075" y="46207"/>
                  </a:lnTo>
                  <a:lnTo>
                    <a:pt x="26406" y="50764"/>
                  </a:lnTo>
                  <a:lnTo>
                    <a:pt x="25619" y="55049"/>
                  </a:lnTo>
                  <a:lnTo>
                    <a:pt x="24712" y="59063"/>
                  </a:lnTo>
                  <a:lnTo>
                    <a:pt x="23688" y="62807"/>
                  </a:lnTo>
                  <a:lnTo>
                    <a:pt x="22544" y="66279"/>
                  </a:lnTo>
                  <a:lnTo>
                    <a:pt x="21282" y="69480"/>
                  </a:lnTo>
                  <a:lnTo>
                    <a:pt x="19902" y="72411"/>
                  </a:lnTo>
                  <a:lnTo>
                    <a:pt x="21456" y="74426"/>
                  </a:lnTo>
                  <a:lnTo>
                    <a:pt x="23408" y="76239"/>
                  </a:lnTo>
                  <a:lnTo>
                    <a:pt x="25758" y="77848"/>
                  </a:lnTo>
                  <a:lnTo>
                    <a:pt x="28507" y="79254"/>
                  </a:lnTo>
                  <a:lnTo>
                    <a:pt x="31653" y="80456"/>
                  </a:lnTo>
                  <a:lnTo>
                    <a:pt x="35197" y="81456"/>
                  </a:lnTo>
                  <a:lnTo>
                    <a:pt x="39140" y="82252"/>
                  </a:lnTo>
                  <a:lnTo>
                    <a:pt x="43480" y="82845"/>
                  </a:lnTo>
                  <a:lnTo>
                    <a:pt x="48219" y="83234"/>
                  </a:lnTo>
                  <a:lnTo>
                    <a:pt x="53355" y="83421"/>
                  </a:lnTo>
                  <a:lnTo>
                    <a:pt x="78763" y="83421"/>
                  </a:lnTo>
                  <a:lnTo>
                    <a:pt x="75798" y="91466"/>
                  </a:lnTo>
                  <a:lnTo>
                    <a:pt x="53355" y="91466"/>
                  </a:lnTo>
                  <a:lnTo>
                    <a:pt x="47952" y="91348"/>
                  </a:lnTo>
                  <a:lnTo>
                    <a:pt x="42921" y="90992"/>
                  </a:lnTo>
                  <a:lnTo>
                    <a:pt x="38263" y="90399"/>
                  </a:lnTo>
                  <a:lnTo>
                    <a:pt x="33978" y="89569"/>
                  </a:lnTo>
                  <a:lnTo>
                    <a:pt x="30065" y="88502"/>
                  </a:lnTo>
                  <a:lnTo>
                    <a:pt x="26525" y="87198"/>
                  </a:lnTo>
                  <a:lnTo>
                    <a:pt x="23357" y="85656"/>
                  </a:lnTo>
                  <a:lnTo>
                    <a:pt x="20563" y="83878"/>
                  </a:lnTo>
                  <a:lnTo>
                    <a:pt x="18140" y="81862"/>
                  </a:lnTo>
                  <a:lnTo>
                    <a:pt x="16091" y="79609"/>
                  </a:lnTo>
                  <a:lnTo>
                    <a:pt x="15138" y="81117"/>
                  </a:lnTo>
                  <a:lnTo>
                    <a:pt x="14143" y="82591"/>
                  </a:lnTo>
                  <a:lnTo>
                    <a:pt x="13105" y="84030"/>
                  </a:lnTo>
                  <a:lnTo>
                    <a:pt x="12026" y="85436"/>
                  </a:lnTo>
                  <a:lnTo>
                    <a:pt x="10904" y="86808"/>
                  </a:lnTo>
                  <a:lnTo>
                    <a:pt x="9739" y="88146"/>
                  </a:lnTo>
                  <a:lnTo>
                    <a:pt x="8532" y="89451"/>
                  </a:lnTo>
                  <a:lnTo>
                    <a:pt x="7283" y="90721"/>
                  </a:lnTo>
                  <a:lnTo>
                    <a:pt x="5991" y="91957"/>
                  </a:lnTo>
                  <a:lnTo>
                    <a:pt x="4658" y="93160"/>
                  </a:lnTo>
                  <a:lnTo>
                    <a:pt x="0" y="86385"/>
                  </a:lnTo>
                  <a:lnTo>
                    <a:pt x="1329" y="85178"/>
                  </a:lnTo>
                  <a:lnTo>
                    <a:pt x="2608" y="83929"/>
                  </a:lnTo>
                  <a:lnTo>
                    <a:pt x="3836" y="82637"/>
                  </a:lnTo>
                  <a:lnTo>
                    <a:pt x="5013" y="81303"/>
                  </a:lnTo>
                  <a:lnTo>
                    <a:pt x="6140" y="79927"/>
                  </a:lnTo>
                  <a:lnTo>
                    <a:pt x="7215" y="78508"/>
                  </a:lnTo>
                  <a:lnTo>
                    <a:pt x="8240" y="77048"/>
                  </a:lnTo>
                  <a:lnTo>
                    <a:pt x="9214" y="75544"/>
                  </a:lnTo>
                  <a:lnTo>
                    <a:pt x="10137" y="73999"/>
                  </a:lnTo>
                  <a:lnTo>
                    <a:pt x="11009" y="72411"/>
                  </a:lnTo>
                  <a:lnTo>
                    <a:pt x="10014" y="70403"/>
                  </a:lnTo>
                  <a:lnTo>
                    <a:pt x="9061" y="68278"/>
                  </a:lnTo>
                  <a:lnTo>
                    <a:pt x="8151" y="66033"/>
                  </a:lnTo>
                  <a:lnTo>
                    <a:pt x="7283" y="63670"/>
                  </a:lnTo>
                  <a:lnTo>
                    <a:pt x="6457" y="61189"/>
                  </a:lnTo>
                  <a:lnTo>
                    <a:pt x="5674" y="58589"/>
                  </a:lnTo>
                  <a:lnTo>
                    <a:pt x="4933" y="55870"/>
                  </a:lnTo>
                  <a:lnTo>
                    <a:pt x="4234" y="53033"/>
                  </a:lnTo>
                  <a:lnTo>
                    <a:pt x="3578" y="50078"/>
                  </a:lnTo>
                  <a:lnTo>
                    <a:pt x="2964" y="470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5787212" y="4335417"/>
              <a:ext cx="24560" cy="97395"/>
            </a:xfrm>
            <a:custGeom>
              <a:avLst/>
              <a:pathLst>
                <a:path w="24560" h="97395">
                  <a:moveTo>
                    <a:pt x="16091" y="0"/>
                  </a:moveTo>
                  <a:lnTo>
                    <a:pt x="24560" y="2540"/>
                  </a:lnTo>
                  <a:lnTo>
                    <a:pt x="24039" y="4573"/>
                  </a:lnTo>
                  <a:lnTo>
                    <a:pt x="23493" y="6605"/>
                  </a:lnTo>
                  <a:lnTo>
                    <a:pt x="22921" y="8638"/>
                  </a:lnTo>
                  <a:lnTo>
                    <a:pt x="22324" y="10671"/>
                  </a:lnTo>
                  <a:lnTo>
                    <a:pt x="21702" y="12703"/>
                  </a:lnTo>
                  <a:lnTo>
                    <a:pt x="21054" y="14736"/>
                  </a:lnTo>
                  <a:lnTo>
                    <a:pt x="20380" y="16768"/>
                  </a:lnTo>
                  <a:lnTo>
                    <a:pt x="19682" y="18801"/>
                  </a:lnTo>
                  <a:lnTo>
                    <a:pt x="18958" y="20834"/>
                  </a:lnTo>
                  <a:lnTo>
                    <a:pt x="18208" y="22866"/>
                  </a:lnTo>
                  <a:lnTo>
                    <a:pt x="18208" y="97395"/>
                  </a:lnTo>
                  <a:lnTo>
                    <a:pt x="10162" y="97395"/>
                  </a:lnTo>
                  <a:lnTo>
                    <a:pt x="10162" y="42345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142" y="40207"/>
                  </a:lnTo>
                  <a:lnTo>
                    <a:pt x="4166" y="35909"/>
                  </a:lnTo>
                  <a:lnTo>
                    <a:pt x="6072" y="31568"/>
                  </a:lnTo>
                  <a:lnTo>
                    <a:pt x="7859" y="27185"/>
                  </a:lnTo>
                  <a:lnTo>
                    <a:pt x="9527" y="22760"/>
                  </a:lnTo>
                  <a:lnTo>
                    <a:pt x="11077" y="18293"/>
                  </a:lnTo>
                  <a:lnTo>
                    <a:pt x="12508" y="13783"/>
                  </a:lnTo>
                  <a:lnTo>
                    <a:pt x="13821" y="9231"/>
                  </a:lnTo>
                  <a:lnTo>
                    <a:pt x="15015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5895617" y="4334570"/>
              <a:ext cx="97395" cy="98242"/>
            </a:xfrm>
            <a:custGeom>
              <a:avLst/>
              <a:pathLst>
                <a:path w="97395" h="98242">
                  <a:moveTo>
                    <a:pt x="52085" y="0"/>
                  </a:moveTo>
                  <a:lnTo>
                    <a:pt x="52665" y="597"/>
                  </a:lnTo>
                  <a:lnTo>
                    <a:pt x="53220" y="1202"/>
                  </a:lnTo>
                  <a:lnTo>
                    <a:pt x="53749" y="1816"/>
                  </a:lnTo>
                  <a:lnTo>
                    <a:pt x="54253" y="2439"/>
                  </a:lnTo>
                  <a:lnTo>
                    <a:pt x="54731" y="3070"/>
                  </a:lnTo>
                  <a:lnTo>
                    <a:pt x="55184" y="3709"/>
                  </a:lnTo>
                  <a:lnTo>
                    <a:pt x="55612" y="4357"/>
                  </a:lnTo>
                  <a:lnTo>
                    <a:pt x="56014" y="5013"/>
                  </a:lnTo>
                  <a:lnTo>
                    <a:pt x="56391" y="5678"/>
                  </a:lnTo>
                  <a:lnTo>
                    <a:pt x="56743" y="6351"/>
                  </a:lnTo>
                  <a:lnTo>
                    <a:pt x="97395" y="6351"/>
                  </a:lnTo>
                  <a:lnTo>
                    <a:pt x="97395" y="13974"/>
                  </a:lnTo>
                  <a:lnTo>
                    <a:pt x="16938" y="13974"/>
                  </a:lnTo>
                  <a:lnTo>
                    <a:pt x="16938" y="47850"/>
                  </a:lnTo>
                  <a:lnTo>
                    <a:pt x="16845" y="53537"/>
                  </a:lnTo>
                  <a:lnTo>
                    <a:pt x="16565" y="59080"/>
                  </a:lnTo>
                  <a:lnTo>
                    <a:pt x="16099" y="64479"/>
                  </a:lnTo>
                  <a:lnTo>
                    <a:pt x="15447" y="69734"/>
                  </a:lnTo>
                  <a:lnTo>
                    <a:pt x="14609" y="74846"/>
                  </a:lnTo>
                  <a:lnTo>
                    <a:pt x="13584" y="79813"/>
                  </a:lnTo>
                  <a:lnTo>
                    <a:pt x="12373" y="84636"/>
                  </a:lnTo>
                  <a:lnTo>
                    <a:pt x="10976" y="89315"/>
                  </a:lnTo>
                  <a:lnTo>
                    <a:pt x="9392" y="93850"/>
                  </a:lnTo>
                  <a:lnTo>
                    <a:pt x="7622" y="98242"/>
                  </a:lnTo>
                  <a:lnTo>
                    <a:pt x="0" y="93584"/>
                  </a:lnTo>
                  <a:lnTo>
                    <a:pt x="1689" y="89065"/>
                  </a:lnTo>
                  <a:lnTo>
                    <a:pt x="3201" y="84488"/>
                  </a:lnTo>
                  <a:lnTo>
                    <a:pt x="4535" y="79851"/>
                  </a:lnTo>
                  <a:lnTo>
                    <a:pt x="5691" y="75155"/>
                  </a:lnTo>
                  <a:lnTo>
                    <a:pt x="6669" y="70399"/>
                  </a:lnTo>
                  <a:lnTo>
                    <a:pt x="7469" y="65585"/>
                  </a:lnTo>
                  <a:lnTo>
                    <a:pt x="8092" y="60711"/>
                  </a:lnTo>
                  <a:lnTo>
                    <a:pt x="8536" y="55777"/>
                  </a:lnTo>
                  <a:lnTo>
                    <a:pt x="8803" y="50785"/>
                  </a:lnTo>
                  <a:lnTo>
                    <a:pt x="8892" y="45733"/>
                  </a:lnTo>
                  <a:lnTo>
                    <a:pt x="8892" y="6351"/>
                  </a:lnTo>
                  <a:lnTo>
                    <a:pt x="47003" y="6351"/>
                  </a:lnTo>
                  <a:lnTo>
                    <a:pt x="46745" y="5932"/>
                  </a:lnTo>
                  <a:lnTo>
                    <a:pt x="46478" y="5521"/>
                  </a:lnTo>
                  <a:lnTo>
                    <a:pt x="46203" y="5119"/>
                  </a:lnTo>
                  <a:lnTo>
                    <a:pt x="45919" y="4725"/>
                  </a:lnTo>
                  <a:lnTo>
                    <a:pt x="45627" y="4340"/>
                  </a:lnTo>
                  <a:lnTo>
                    <a:pt x="45326" y="3963"/>
                  </a:lnTo>
                  <a:lnTo>
                    <a:pt x="45017" y="3595"/>
                  </a:lnTo>
                  <a:lnTo>
                    <a:pt x="44700" y="3235"/>
                  </a:lnTo>
                  <a:lnTo>
                    <a:pt x="44374" y="2883"/>
                  </a:lnTo>
                  <a:lnTo>
                    <a:pt x="44039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5910014" y="4345156"/>
              <a:ext cx="84691" cy="87655"/>
            </a:xfrm>
            <a:custGeom>
              <a:avLst/>
              <a:pathLst>
                <a:path w="84691" h="87655">
                  <a:moveTo>
                    <a:pt x="10586" y="12703"/>
                  </a:moveTo>
                  <a:lnTo>
                    <a:pt x="37687" y="12703"/>
                  </a:lnTo>
                  <a:lnTo>
                    <a:pt x="37687" y="0"/>
                  </a:lnTo>
                  <a:lnTo>
                    <a:pt x="46156" y="0"/>
                  </a:lnTo>
                  <a:lnTo>
                    <a:pt x="46156" y="12703"/>
                  </a:lnTo>
                  <a:lnTo>
                    <a:pt x="75798" y="12703"/>
                  </a:lnTo>
                  <a:lnTo>
                    <a:pt x="75798" y="27101"/>
                  </a:lnTo>
                  <a:lnTo>
                    <a:pt x="84691" y="27101"/>
                  </a:lnTo>
                  <a:lnTo>
                    <a:pt x="84691" y="34723"/>
                  </a:lnTo>
                  <a:lnTo>
                    <a:pt x="75798" y="34723"/>
                  </a:lnTo>
                  <a:lnTo>
                    <a:pt x="75798" y="49544"/>
                  </a:lnTo>
                  <a:lnTo>
                    <a:pt x="46156" y="49544"/>
                  </a:lnTo>
                  <a:lnTo>
                    <a:pt x="46156" y="53355"/>
                  </a:lnTo>
                  <a:lnTo>
                    <a:pt x="47101" y="54448"/>
                  </a:lnTo>
                  <a:lnTo>
                    <a:pt x="48070" y="55523"/>
                  </a:lnTo>
                  <a:lnTo>
                    <a:pt x="49065" y="56582"/>
                  </a:lnTo>
                  <a:lnTo>
                    <a:pt x="50086" y="57624"/>
                  </a:lnTo>
                  <a:lnTo>
                    <a:pt x="51132" y="58648"/>
                  </a:lnTo>
                  <a:lnTo>
                    <a:pt x="52203" y="59656"/>
                  </a:lnTo>
                  <a:lnTo>
                    <a:pt x="53300" y="60647"/>
                  </a:lnTo>
                  <a:lnTo>
                    <a:pt x="54422" y="61621"/>
                  </a:lnTo>
                  <a:lnTo>
                    <a:pt x="55570" y="62578"/>
                  </a:lnTo>
                  <a:lnTo>
                    <a:pt x="56743" y="63518"/>
                  </a:lnTo>
                  <a:lnTo>
                    <a:pt x="58250" y="62561"/>
                  </a:lnTo>
                  <a:lnTo>
                    <a:pt x="59724" y="61553"/>
                  </a:lnTo>
                  <a:lnTo>
                    <a:pt x="61164" y="60495"/>
                  </a:lnTo>
                  <a:lnTo>
                    <a:pt x="62570" y="59385"/>
                  </a:lnTo>
                  <a:lnTo>
                    <a:pt x="63942" y="58225"/>
                  </a:lnTo>
                  <a:lnTo>
                    <a:pt x="65280" y="57014"/>
                  </a:lnTo>
                  <a:lnTo>
                    <a:pt x="66584" y="55752"/>
                  </a:lnTo>
                  <a:lnTo>
                    <a:pt x="67854" y="54439"/>
                  </a:lnTo>
                  <a:lnTo>
                    <a:pt x="69091" y="53076"/>
                  </a:lnTo>
                  <a:lnTo>
                    <a:pt x="70293" y="51661"/>
                  </a:lnTo>
                  <a:lnTo>
                    <a:pt x="77492" y="57166"/>
                  </a:lnTo>
                  <a:lnTo>
                    <a:pt x="76362" y="58420"/>
                  </a:lnTo>
                  <a:lnTo>
                    <a:pt x="75172" y="59639"/>
                  </a:lnTo>
                  <a:lnTo>
                    <a:pt x="73922" y="60825"/>
                  </a:lnTo>
                  <a:lnTo>
                    <a:pt x="72614" y="61977"/>
                  </a:lnTo>
                  <a:lnTo>
                    <a:pt x="71246" y="63095"/>
                  </a:lnTo>
                  <a:lnTo>
                    <a:pt x="69819" y="64179"/>
                  </a:lnTo>
                  <a:lnTo>
                    <a:pt x="68333" y="65229"/>
                  </a:lnTo>
                  <a:lnTo>
                    <a:pt x="66787" y="66245"/>
                  </a:lnTo>
                  <a:lnTo>
                    <a:pt x="65182" y="67228"/>
                  </a:lnTo>
                  <a:lnTo>
                    <a:pt x="63518" y="68176"/>
                  </a:lnTo>
                  <a:lnTo>
                    <a:pt x="65322" y="69256"/>
                  </a:lnTo>
                  <a:lnTo>
                    <a:pt x="67177" y="70293"/>
                  </a:lnTo>
                  <a:lnTo>
                    <a:pt x="69082" y="71288"/>
                  </a:lnTo>
                  <a:lnTo>
                    <a:pt x="71039" y="72241"/>
                  </a:lnTo>
                  <a:lnTo>
                    <a:pt x="73046" y="73152"/>
                  </a:lnTo>
                  <a:lnTo>
                    <a:pt x="75104" y="74020"/>
                  </a:lnTo>
                  <a:lnTo>
                    <a:pt x="77213" y="74846"/>
                  </a:lnTo>
                  <a:lnTo>
                    <a:pt x="79372" y="75629"/>
                  </a:lnTo>
                  <a:lnTo>
                    <a:pt x="81583" y="76370"/>
                  </a:lnTo>
                  <a:lnTo>
                    <a:pt x="83844" y="77069"/>
                  </a:lnTo>
                  <a:lnTo>
                    <a:pt x="79609" y="85538"/>
                  </a:lnTo>
                  <a:lnTo>
                    <a:pt x="75540" y="83946"/>
                  </a:lnTo>
                  <a:lnTo>
                    <a:pt x="71631" y="82218"/>
                  </a:lnTo>
                  <a:lnTo>
                    <a:pt x="67884" y="80355"/>
                  </a:lnTo>
                  <a:lnTo>
                    <a:pt x="64297" y="78356"/>
                  </a:lnTo>
                  <a:lnTo>
                    <a:pt x="60871" y="76222"/>
                  </a:lnTo>
                  <a:lnTo>
                    <a:pt x="57607" y="73952"/>
                  </a:lnTo>
                  <a:lnTo>
                    <a:pt x="54503" y="71547"/>
                  </a:lnTo>
                  <a:lnTo>
                    <a:pt x="51560" y="69006"/>
                  </a:lnTo>
                  <a:lnTo>
                    <a:pt x="48778" y="66330"/>
                  </a:lnTo>
                  <a:lnTo>
                    <a:pt x="46156" y="63518"/>
                  </a:lnTo>
                  <a:lnTo>
                    <a:pt x="46156" y="77069"/>
                  </a:lnTo>
                  <a:lnTo>
                    <a:pt x="46137" y="78218"/>
                  </a:lnTo>
                  <a:lnTo>
                    <a:pt x="46080" y="79296"/>
                  </a:lnTo>
                  <a:lnTo>
                    <a:pt x="45985" y="80302"/>
                  </a:lnTo>
                  <a:lnTo>
                    <a:pt x="45851" y="81235"/>
                  </a:lnTo>
                  <a:lnTo>
                    <a:pt x="45680" y="82097"/>
                  </a:lnTo>
                  <a:lnTo>
                    <a:pt x="45470" y="82887"/>
                  </a:lnTo>
                  <a:lnTo>
                    <a:pt x="45223" y="83605"/>
                  </a:lnTo>
                  <a:lnTo>
                    <a:pt x="44937" y="84251"/>
                  </a:lnTo>
                  <a:lnTo>
                    <a:pt x="44613" y="84824"/>
                  </a:lnTo>
                  <a:lnTo>
                    <a:pt x="44251" y="85326"/>
                  </a:lnTo>
                  <a:lnTo>
                    <a:pt x="43825" y="85769"/>
                  </a:lnTo>
                  <a:lnTo>
                    <a:pt x="43311" y="86165"/>
                  </a:lnTo>
                  <a:lnTo>
                    <a:pt x="42707" y="86514"/>
                  </a:lnTo>
                  <a:lnTo>
                    <a:pt x="42015" y="86817"/>
                  </a:lnTo>
                  <a:lnTo>
                    <a:pt x="41234" y="87073"/>
                  </a:lnTo>
                  <a:lnTo>
                    <a:pt x="40363" y="87282"/>
                  </a:lnTo>
                  <a:lnTo>
                    <a:pt x="39404" y="87445"/>
                  </a:lnTo>
                  <a:lnTo>
                    <a:pt x="38356" y="87562"/>
                  </a:lnTo>
                  <a:lnTo>
                    <a:pt x="37219" y="87632"/>
                  </a:lnTo>
                  <a:lnTo>
                    <a:pt x="35993" y="87655"/>
                  </a:lnTo>
                  <a:lnTo>
                    <a:pt x="34736" y="87647"/>
                  </a:lnTo>
                  <a:lnTo>
                    <a:pt x="33503" y="87621"/>
                  </a:lnTo>
                  <a:lnTo>
                    <a:pt x="32297" y="87579"/>
                  </a:lnTo>
                  <a:lnTo>
                    <a:pt x="31115" y="87520"/>
                  </a:lnTo>
                  <a:lnTo>
                    <a:pt x="29959" y="87443"/>
                  </a:lnTo>
                  <a:lnTo>
                    <a:pt x="28828" y="87350"/>
                  </a:lnTo>
                  <a:lnTo>
                    <a:pt x="27723" y="87240"/>
                  </a:lnTo>
                  <a:lnTo>
                    <a:pt x="26643" y="87113"/>
                  </a:lnTo>
                  <a:lnTo>
                    <a:pt x="25589" y="86969"/>
                  </a:lnTo>
                  <a:lnTo>
                    <a:pt x="24560" y="86808"/>
                  </a:lnTo>
                  <a:lnTo>
                    <a:pt x="22866" y="78339"/>
                  </a:lnTo>
                  <a:lnTo>
                    <a:pt x="24217" y="78580"/>
                  </a:lnTo>
                  <a:lnTo>
                    <a:pt x="25559" y="78796"/>
                  </a:lnTo>
                  <a:lnTo>
                    <a:pt x="26893" y="78987"/>
                  </a:lnTo>
                  <a:lnTo>
                    <a:pt x="28219" y="79152"/>
                  </a:lnTo>
                  <a:lnTo>
                    <a:pt x="29536" y="79292"/>
                  </a:lnTo>
                  <a:lnTo>
                    <a:pt x="30844" y="79406"/>
                  </a:lnTo>
                  <a:lnTo>
                    <a:pt x="32144" y="79495"/>
                  </a:lnTo>
                  <a:lnTo>
                    <a:pt x="33436" y="79559"/>
                  </a:lnTo>
                  <a:lnTo>
                    <a:pt x="34719" y="79597"/>
                  </a:lnTo>
                  <a:lnTo>
                    <a:pt x="35993" y="79609"/>
                  </a:lnTo>
                  <a:lnTo>
                    <a:pt x="36315" y="79571"/>
                  </a:lnTo>
                  <a:lnTo>
                    <a:pt x="36603" y="79457"/>
                  </a:lnTo>
                  <a:lnTo>
                    <a:pt x="36857" y="79266"/>
                  </a:lnTo>
                  <a:lnTo>
                    <a:pt x="37077" y="79000"/>
                  </a:lnTo>
                  <a:lnTo>
                    <a:pt x="37264" y="78657"/>
                  </a:lnTo>
                  <a:lnTo>
                    <a:pt x="37416" y="78237"/>
                  </a:lnTo>
                  <a:lnTo>
                    <a:pt x="37535" y="77742"/>
                  </a:lnTo>
                  <a:lnTo>
                    <a:pt x="37619" y="77170"/>
                  </a:lnTo>
                  <a:lnTo>
                    <a:pt x="37670" y="76522"/>
                  </a:lnTo>
                  <a:lnTo>
                    <a:pt x="37687" y="75798"/>
                  </a:lnTo>
                  <a:lnTo>
                    <a:pt x="37687" y="67753"/>
                  </a:lnTo>
                  <a:lnTo>
                    <a:pt x="34079" y="69569"/>
                  </a:lnTo>
                  <a:lnTo>
                    <a:pt x="30539" y="71293"/>
                  </a:lnTo>
                  <a:lnTo>
                    <a:pt x="27067" y="72923"/>
                  </a:lnTo>
                  <a:lnTo>
                    <a:pt x="23662" y="74460"/>
                  </a:lnTo>
                  <a:lnTo>
                    <a:pt x="20325" y="75904"/>
                  </a:lnTo>
                  <a:lnTo>
                    <a:pt x="17056" y="77255"/>
                  </a:lnTo>
                  <a:lnTo>
                    <a:pt x="13855" y="78513"/>
                  </a:lnTo>
                  <a:lnTo>
                    <a:pt x="10721" y="79677"/>
                  </a:lnTo>
                  <a:lnTo>
                    <a:pt x="7656" y="80749"/>
                  </a:lnTo>
                  <a:lnTo>
                    <a:pt x="4658" y="81727"/>
                  </a:lnTo>
                  <a:lnTo>
                    <a:pt x="846" y="74104"/>
                  </a:lnTo>
                  <a:lnTo>
                    <a:pt x="5255" y="72745"/>
                  </a:lnTo>
                  <a:lnTo>
                    <a:pt x="9502" y="71377"/>
                  </a:lnTo>
                  <a:lnTo>
                    <a:pt x="13588" y="70001"/>
                  </a:lnTo>
                  <a:lnTo>
                    <a:pt x="17514" y="68616"/>
                  </a:lnTo>
                  <a:lnTo>
                    <a:pt x="21278" y="67223"/>
                  </a:lnTo>
                  <a:lnTo>
                    <a:pt x="24882" y="65822"/>
                  </a:lnTo>
                  <a:lnTo>
                    <a:pt x="28325" y="64412"/>
                  </a:lnTo>
                  <a:lnTo>
                    <a:pt x="31606" y="62993"/>
                  </a:lnTo>
                  <a:lnTo>
                    <a:pt x="34727" y="61566"/>
                  </a:lnTo>
                  <a:lnTo>
                    <a:pt x="37687" y="60130"/>
                  </a:lnTo>
                  <a:lnTo>
                    <a:pt x="37687" y="49544"/>
                  </a:lnTo>
                  <a:lnTo>
                    <a:pt x="10586" y="49544"/>
                  </a:lnTo>
                  <a:lnTo>
                    <a:pt x="10586" y="41922"/>
                  </a:lnTo>
                  <a:lnTo>
                    <a:pt x="37687" y="41922"/>
                  </a:lnTo>
                  <a:lnTo>
                    <a:pt x="37687" y="34723"/>
                  </a:lnTo>
                  <a:lnTo>
                    <a:pt x="0" y="34723"/>
                  </a:lnTo>
                  <a:lnTo>
                    <a:pt x="0" y="27101"/>
                  </a:lnTo>
                  <a:lnTo>
                    <a:pt x="37687" y="27101"/>
                  </a:lnTo>
                  <a:lnTo>
                    <a:pt x="37687" y="20325"/>
                  </a:lnTo>
                  <a:lnTo>
                    <a:pt x="10586" y="203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5956171" y="4365482"/>
              <a:ext cx="21172" cy="6775"/>
            </a:xfrm>
            <a:custGeom>
              <a:avLst/>
              <a:pathLst>
                <a:path w="21172" h="6775">
                  <a:moveTo>
                    <a:pt x="0" y="0"/>
                  </a:moveTo>
                  <a:lnTo>
                    <a:pt x="0" y="6775"/>
                  </a:lnTo>
                  <a:lnTo>
                    <a:pt x="21172" y="6775"/>
                  </a:lnTo>
                  <a:lnTo>
                    <a:pt x="2117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5956171" y="4379880"/>
              <a:ext cx="21172" cy="7198"/>
            </a:xfrm>
            <a:custGeom>
              <a:avLst/>
              <a:pathLst>
                <a:path w="21172" h="7198">
                  <a:moveTo>
                    <a:pt x="0" y="0"/>
                  </a:moveTo>
                  <a:lnTo>
                    <a:pt x="0" y="7198"/>
                  </a:lnTo>
                  <a:lnTo>
                    <a:pt x="21172" y="7198"/>
                  </a:lnTo>
                  <a:lnTo>
                    <a:pt x="2117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5920601" y="4396395"/>
              <a:ext cx="14397" cy="13974"/>
            </a:xfrm>
            <a:custGeom>
              <a:avLst/>
              <a:pathLst>
                <a:path w="14397" h="13974">
                  <a:moveTo>
                    <a:pt x="5928" y="0"/>
                  </a:moveTo>
                  <a:lnTo>
                    <a:pt x="6775" y="779"/>
                  </a:lnTo>
                  <a:lnTo>
                    <a:pt x="7622" y="1592"/>
                  </a:lnTo>
                  <a:lnTo>
                    <a:pt x="8469" y="2439"/>
                  </a:lnTo>
                  <a:lnTo>
                    <a:pt x="9316" y="3319"/>
                  </a:lnTo>
                  <a:lnTo>
                    <a:pt x="10162" y="4234"/>
                  </a:lnTo>
                  <a:lnTo>
                    <a:pt x="11009" y="5183"/>
                  </a:lnTo>
                  <a:lnTo>
                    <a:pt x="11856" y="6165"/>
                  </a:lnTo>
                  <a:lnTo>
                    <a:pt x="12703" y="7181"/>
                  </a:lnTo>
                  <a:lnTo>
                    <a:pt x="13550" y="8232"/>
                  </a:lnTo>
                  <a:lnTo>
                    <a:pt x="14397" y="9316"/>
                  </a:lnTo>
                  <a:lnTo>
                    <a:pt x="8469" y="13974"/>
                  </a:lnTo>
                  <a:lnTo>
                    <a:pt x="7698" y="12957"/>
                  </a:lnTo>
                  <a:lnTo>
                    <a:pt x="6910" y="11941"/>
                  </a:lnTo>
                  <a:lnTo>
                    <a:pt x="6106" y="10925"/>
                  </a:lnTo>
                  <a:lnTo>
                    <a:pt x="5284" y="9908"/>
                  </a:lnTo>
                  <a:lnTo>
                    <a:pt x="4446" y="8892"/>
                  </a:lnTo>
                  <a:lnTo>
                    <a:pt x="3590" y="7876"/>
                  </a:lnTo>
                  <a:lnTo>
                    <a:pt x="2718" y="6860"/>
                  </a:lnTo>
                  <a:lnTo>
                    <a:pt x="1829" y="5843"/>
                  </a:lnTo>
                  <a:lnTo>
                    <a:pt x="923" y="4827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6004869" y="4339228"/>
              <a:ext cx="100359" cy="92313"/>
            </a:xfrm>
            <a:custGeom>
              <a:avLst/>
              <a:pathLst>
                <a:path w="100359" h="92313">
                  <a:moveTo>
                    <a:pt x="81727" y="0"/>
                  </a:moveTo>
                  <a:lnTo>
                    <a:pt x="81756" y="9150"/>
                  </a:lnTo>
                  <a:lnTo>
                    <a:pt x="81845" y="17802"/>
                  </a:lnTo>
                  <a:lnTo>
                    <a:pt x="81993" y="25953"/>
                  </a:lnTo>
                  <a:lnTo>
                    <a:pt x="82201" y="33605"/>
                  </a:lnTo>
                  <a:lnTo>
                    <a:pt x="82468" y="40757"/>
                  </a:lnTo>
                  <a:lnTo>
                    <a:pt x="82794" y="47410"/>
                  </a:lnTo>
                  <a:lnTo>
                    <a:pt x="83179" y="53563"/>
                  </a:lnTo>
                  <a:lnTo>
                    <a:pt x="83624" y="59216"/>
                  </a:lnTo>
                  <a:lnTo>
                    <a:pt x="84128" y="64369"/>
                  </a:lnTo>
                  <a:lnTo>
                    <a:pt x="84691" y="69023"/>
                  </a:lnTo>
                  <a:lnTo>
                    <a:pt x="85123" y="71759"/>
                  </a:lnTo>
                  <a:lnTo>
                    <a:pt x="85572" y="74206"/>
                  </a:lnTo>
                  <a:lnTo>
                    <a:pt x="86037" y="76366"/>
                  </a:lnTo>
                  <a:lnTo>
                    <a:pt x="86520" y="78237"/>
                  </a:lnTo>
                  <a:lnTo>
                    <a:pt x="87020" y="79821"/>
                  </a:lnTo>
                  <a:lnTo>
                    <a:pt x="87537" y="81117"/>
                  </a:lnTo>
                  <a:lnTo>
                    <a:pt x="88070" y="82125"/>
                  </a:lnTo>
                  <a:lnTo>
                    <a:pt x="88621" y="82845"/>
                  </a:lnTo>
                  <a:lnTo>
                    <a:pt x="89188" y="83277"/>
                  </a:lnTo>
                  <a:lnTo>
                    <a:pt x="89772" y="83421"/>
                  </a:lnTo>
                  <a:lnTo>
                    <a:pt x="90259" y="83272"/>
                  </a:lnTo>
                  <a:lnTo>
                    <a:pt x="90704" y="82828"/>
                  </a:lnTo>
                  <a:lnTo>
                    <a:pt x="91106" y="82087"/>
                  </a:lnTo>
                  <a:lnTo>
                    <a:pt x="91466" y="81049"/>
                  </a:lnTo>
                  <a:lnTo>
                    <a:pt x="91784" y="79715"/>
                  </a:lnTo>
                  <a:lnTo>
                    <a:pt x="92059" y="78085"/>
                  </a:lnTo>
                  <a:lnTo>
                    <a:pt x="92292" y="76158"/>
                  </a:lnTo>
                  <a:lnTo>
                    <a:pt x="92483" y="73935"/>
                  </a:lnTo>
                  <a:lnTo>
                    <a:pt x="92631" y="71416"/>
                  </a:lnTo>
                  <a:lnTo>
                    <a:pt x="92737" y="68600"/>
                  </a:lnTo>
                  <a:lnTo>
                    <a:pt x="100359" y="70293"/>
                  </a:lnTo>
                  <a:lnTo>
                    <a:pt x="100092" y="72989"/>
                  </a:lnTo>
                  <a:lnTo>
                    <a:pt x="99800" y="75485"/>
                  </a:lnTo>
                  <a:lnTo>
                    <a:pt x="99482" y="77782"/>
                  </a:lnTo>
                  <a:lnTo>
                    <a:pt x="99139" y="79880"/>
                  </a:lnTo>
                  <a:lnTo>
                    <a:pt x="98771" y="81780"/>
                  </a:lnTo>
                  <a:lnTo>
                    <a:pt x="98377" y="83480"/>
                  </a:lnTo>
                  <a:lnTo>
                    <a:pt x="97958" y="84981"/>
                  </a:lnTo>
                  <a:lnTo>
                    <a:pt x="97513" y="86283"/>
                  </a:lnTo>
                  <a:lnTo>
                    <a:pt x="97043" y="87386"/>
                  </a:lnTo>
                  <a:lnTo>
                    <a:pt x="96548" y="88290"/>
                  </a:lnTo>
                  <a:lnTo>
                    <a:pt x="96023" y="89055"/>
                  </a:lnTo>
                  <a:lnTo>
                    <a:pt x="95464" y="89739"/>
                  </a:lnTo>
                  <a:lnTo>
                    <a:pt x="94871" y="90342"/>
                  </a:lnTo>
                  <a:lnTo>
                    <a:pt x="94244" y="90865"/>
                  </a:lnTo>
                  <a:lnTo>
                    <a:pt x="93584" y="91307"/>
                  </a:lnTo>
                  <a:lnTo>
                    <a:pt x="92889" y="91669"/>
                  </a:lnTo>
                  <a:lnTo>
                    <a:pt x="92161" y="91951"/>
                  </a:lnTo>
                  <a:lnTo>
                    <a:pt x="91398" y="92152"/>
                  </a:lnTo>
                  <a:lnTo>
                    <a:pt x="90602" y="92273"/>
                  </a:lnTo>
                  <a:lnTo>
                    <a:pt x="89772" y="92313"/>
                  </a:lnTo>
                  <a:lnTo>
                    <a:pt x="88290" y="92207"/>
                  </a:lnTo>
                  <a:lnTo>
                    <a:pt x="86893" y="91890"/>
                  </a:lnTo>
                  <a:lnTo>
                    <a:pt x="85580" y="91360"/>
                  </a:lnTo>
                  <a:lnTo>
                    <a:pt x="84352" y="90619"/>
                  </a:lnTo>
                  <a:lnTo>
                    <a:pt x="83209" y="89667"/>
                  </a:lnTo>
                  <a:lnTo>
                    <a:pt x="82150" y="88502"/>
                  </a:lnTo>
                  <a:lnTo>
                    <a:pt x="81176" y="87126"/>
                  </a:lnTo>
                  <a:lnTo>
                    <a:pt x="80287" y="85538"/>
                  </a:lnTo>
                  <a:lnTo>
                    <a:pt x="79482" y="83738"/>
                  </a:lnTo>
                  <a:lnTo>
                    <a:pt x="78763" y="81727"/>
                  </a:lnTo>
                  <a:lnTo>
                    <a:pt x="77717" y="77560"/>
                  </a:lnTo>
                  <a:lnTo>
                    <a:pt x="76781" y="72682"/>
                  </a:lnTo>
                  <a:lnTo>
                    <a:pt x="75955" y="67092"/>
                  </a:lnTo>
                  <a:lnTo>
                    <a:pt x="75239" y="60791"/>
                  </a:lnTo>
                  <a:lnTo>
                    <a:pt x="74634" y="53779"/>
                  </a:lnTo>
                  <a:lnTo>
                    <a:pt x="74138" y="46055"/>
                  </a:lnTo>
                  <a:lnTo>
                    <a:pt x="73753" y="37619"/>
                  </a:lnTo>
                  <a:lnTo>
                    <a:pt x="73478" y="28473"/>
                  </a:lnTo>
                  <a:lnTo>
                    <a:pt x="73313" y="18615"/>
                  </a:lnTo>
                  <a:lnTo>
                    <a:pt x="73258" y="8045"/>
                  </a:lnTo>
                  <a:lnTo>
                    <a:pt x="20749" y="8045"/>
                  </a:lnTo>
                  <a:lnTo>
                    <a:pt x="20749" y="47003"/>
                  </a:lnTo>
                  <a:lnTo>
                    <a:pt x="20613" y="51725"/>
                  </a:lnTo>
                  <a:lnTo>
                    <a:pt x="20207" y="56404"/>
                  </a:lnTo>
                  <a:lnTo>
                    <a:pt x="19529" y="61041"/>
                  </a:lnTo>
                  <a:lnTo>
                    <a:pt x="18581" y="65635"/>
                  </a:lnTo>
                  <a:lnTo>
                    <a:pt x="17361" y="70188"/>
                  </a:lnTo>
                  <a:lnTo>
                    <a:pt x="15871" y="74697"/>
                  </a:lnTo>
                  <a:lnTo>
                    <a:pt x="14109" y="79165"/>
                  </a:lnTo>
                  <a:lnTo>
                    <a:pt x="12076" y="83590"/>
                  </a:lnTo>
                  <a:lnTo>
                    <a:pt x="9773" y="87973"/>
                  </a:lnTo>
                  <a:lnTo>
                    <a:pt x="7198" y="92313"/>
                  </a:lnTo>
                  <a:lnTo>
                    <a:pt x="0" y="86808"/>
                  </a:lnTo>
                  <a:lnTo>
                    <a:pt x="2333" y="83209"/>
                  </a:lnTo>
                  <a:lnTo>
                    <a:pt x="4420" y="79525"/>
                  </a:lnTo>
                  <a:lnTo>
                    <a:pt x="6262" y="75756"/>
                  </a:lnTo>
                  <a:lnTo>
                    <a:pt x="7859" y="71903"/>
                  </a:lnTo>
                  <a:lnTo>
                    <a:pt x="9210" y="67964"/>
                  </a:lnTo>
                  <a:lnTo>
                    <a:pt x="10315" y="63942"/>
                  </a:lnTo>
                  <a:lnTo>
                    <a:pt x="11175" y="59834"/>
                  </a:lnTo>
                  <a:lnTo>
                    <a:pt x="11789" y="55642"/>
                  </a:lnTo>
                  <a:lnTo>
                    <a:pt x="12157" y="51365"/>
                  </a:lnTo>
                  <a:lnTo>
                    <a:pt x="12280" y="47003"/>
                  </a:lnTo>
                  <a:lnTo>
                    <a:pt x="1228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6027312" y="4357860"/>
              <a:ext cx="48697" cy="60130"/>
            </a:xfrm>
            <a:custGeom>
              <a:avLst/>
              <a:pathLst>
                <a:path w="48697" h="60130">
                  <a:moveTo>
                    <a:pt x="37687" y="0"/>
                  </a:moveTo>
                  <a:lnTo>
                    <a:pt x="44886" y="3811"/>
                  </a:lnTo>
                  <a:lnTo>
                    <a:pt x="43764" y="6588"/>
                  </a:lnTo>
                  <a:lnTo>
                    <a:pt x="42599" y="9332"/>
                  </a:lnTo>
                  <a:lnTo>
                    <a:pt x="41392" y="12043"/>
                  </a:lnTo>
                  <a:lnTo>
                    <a:pt x="40143" y="14719"/>
                  </a:lnTo>
                  <a:lnTo>
                    <a:pt x="38852" y="17361"/>
                  </a:lnTo>
                  <a:lnTo>
                    <a:pt x="37518" y="19970"/>
                  </a:lnTo>
                  <a:lnTo>
                    <a:pt x="36142" y="22544"/>
                  </a:lnTo>
                  <a:lnTo>
                    <a:pt x="34723" y="25085"/>
                  </a:lnTo>
                  <a:lnTo>
                    <a:pt x="33262" y="27592"/>
                  </a:lnTo>
                  <a:lnTo>
                    <a:pt x="31759" y="30065"/>
                  </a:lnTo>
                  <a:lnTo>
                    <a:pt x="33605" y="32538"/>
                  </a:lnTo>
                  <a:lnTo>
                    <a:pt x="35417" y="35045"/>
                  </a:lnTo>
                  <a:lnTo>
                    <a:pt x="37196" y="37586"/>
                  </a:lnTo>
                  <a:lnTo>
                    <a:pt x="38941" y="40160"/>
                  </a:lnTo>
                  <a:lnTo>
                    <a:pt x="40651" y="42769"/>
                  </a:lnTo>
                  <a:lnTo>
                    <a:pt x="42328" y="45411"/>
                  </a:lnTo>
                  <a:lnTo>
                    <a:pt x="43971" y="48087"/>
                  </a:lnTo>
                  <a:lnTo>
                    <a:pt x="45580" y="50797"/>
                  </a:lnTo>
                  <a:lnTo>
                    <a:pt x="47156" y="53541"/>
                  </a:lnTo>
                  <a:lnTo>
                    <a:pt x="48697" y="56319"/>
                  </a:lnTo>
                  <a:lnTo>
                    <a:pt x="40228" y="60130"/>
                  </a:lnTo>
                  <a:lnTo>
                    <a:pt x="38949" y="57768"/>
                  </a:lnTo>
                  <a:lnTo>
                    <a:pt x="37653" y="55422"/>
                  </a:lnTo>
                  <a:lnTo>
                    <a:pt x="36341" y="53093"/>
                  </a:lnTo>
                  <a:lnTo>
                    <a:pt x="35011" y="50780"/>
                  </a:lnTo>
                  <a:lnTo>
                    <a:pt x="33664" y="48485"/>
                  </a:lnTo>
                  <a:lnTo>
                    <a:pt x="32301" y="46207"/>
                  </a:lnTo>
                  <a:lnTo>
                    <a:pt x="30920" y="43946"/>
                  </a:lnTo>
                  <a:lnTo>
                    <a:pt x="29523" y="41702"/>
                  </a:lnTo>
                  <a:lnTo>
                    <a:pt x="28109" y="39474"/>
                  </a:lnTo>
                  <a:lnTo>
                    <a:pt x="26677" y="37264"/>
                  </a:lnTo>
                  <a:lnTo>
                    <a:pt x="24958" y="39533"/>
                  </a:lnTo>
                  <a:lnTo>
                    <a:pt x="23188" y="41769"/>
                  </a:lnTo>
                  <a:lnTo>
                    <a:pt x="21367" y="43971"/>
                  </a:lnTo>
                  <a:lnTo>
                    <a:pt x="19495" y="46139"/>
                  </a:lnTo>
                  <a:lnTo>
                    <a:pt x="17573" y="48274"/>
                  </a:lnTo>
                  <a:lnTo>
                    <a:pt x="15600" y="50374"/>
                  </a:lnTo>
                  <a:lnTo>
                    <a:pt x="13576" y="52440"/>
                  </a:lnTo>
                  <a:lnTo>
                    <a:pt x="11501" y="54473"/>
                  </a:lnTo>
                  <a:lnTo>
                    <a:pt x="9375" y="56472"/>
                  </a:lnTo>
                  <a:lnTo>
                    <a:pt x="7198" y="58437"/>
                  </a:lnTo>
                  <a:lnTo>
                    <a:pt x="0" y="53779"/>
                  </a:lnTo>
                  <a:lnTo>
                    <a:pt x="2502" y="51479"/>
                  </a:lnTo>
                  <a:lnTo>
                    <a:pt x="4929" y="49154"/>
                  </a:lnTo>
                  <a:lnTo>
                    <a:pt x="7279" y="46804"/>
                  </a:lnTo>
                  <a:lnTo>
                    <a:pt x="9553" y="44429"/>
                  </a:lnTo>
                  <a:lnTo>
                    <a:pt x="11750" y="42028"/>
                  </a:lnTo>
                  <a:lnTo>
                    <a:pt x="13872" y="39601"/>
                  </a:lnTo>
                  <a:lnTo>
                    <a:pt x="15917" y="37149"/>
                  </a:lnTo>
                  <a:lnTo>
                    <a:pt x="17886" y="34672"/>
                  </a:lnTo>
                  <a:lnTo>
                    <a:pt x="19779" y="32170"/>
                  </a:lnTo>
                  <a:lnTo>
                    <a:pt x="21596" y="29641"/>
                  </a:lnTo>
                  <a:lnTo>
                    <a:pt x="19800" y="27283"/>
                  </a:lnTo>
                  <a:lnTo>
                    <a:pt x="17971" y="24950"/>
                  </a:lnTo>
                  <a:lnTo>
                    <a:pt x="16108" y="22642"/>
                  </a:lnTo>
                  <a:lnTo>
                    <a:pt x="14211" y="20359"/>
                  </a:lnTo>
                  <a:lnTo>
                    <a:pt x="12280" y="18102"/>
                  </a:lnTo>
                  <a:lnTo>
                    <a:pt x="10315" y="15871"/>
                  </a:lnTo>
                  <a:lnTo>
                    <a:pt x="8316" y="13664"/>
                  </a:lnTo>
                  <a:lnTo>
                    <a:pt x="6284" y="11484"/>
                  </a:lnTo>
                  <a:lnTo>
                    <a:pt x="4217" y="9328"/>
                  </a:lnTo>
                  <a:lnTo>
                    <a:pt x="2117" y="7198"/>
                  </a:lnTo>
                  <a:lnTo>
                    <a:pt x="9739" y="3811"/>
                  </a:lnTo>
                  <a:lnTo>
                    <a:pt x="11505" y="5598"/>
                  </a:lnTo>
                  <a:lnTo>
                    <a:pt x="13245" y="7402"/>
                  </a:lnTo>
                  <a:lnTo>
                    <a:pt x="14960" y="9222"/>
                  </a:lnTo>
                  <a:lnTo>
                    <a:pt x="16650" y="11060"/>
                  </a:lnTo>
                  <a:lnTo>
                    <a:pt x="18314" y="12915"/>
                  </a:lnTo>
                  <a:lnTo>
                    <a:pt x="19953" y="14787"/>
                  </a:lnTo>
                  <a:lnTo>
                    <a:pt x="21566" y="16675"/>
                  </a:lnTo>
                  <a:lnTo>
                    <a:pt x="23154" y="18581"/>
                  </a:lnTo>
                  <a:lnTo>
                    <a:pt x="24717" y="20503"/>
                  </a:lnTo>
                  <a:lnTo>
                    <a:pt x="26254" y="22443"/>
                  </a:lnTo>
                  <a:lnTo>
                    <a:pt x="27664" y="20237"/>
                  </a:lnTo>
                  <a:lnTo>
                    <a:pt x="29015" y="18022"/>
                  </a:lnTo>
                  <a:lnTo>
                    <a:pt x="30306" y="15799"/>
                  </a:lnTo>
                  <a:lnTo>
                    <a:pt x="31539" y="13567"/>
                  </a:lnTo>
                  <a:lnTo>
                    <a:pt x="32712" y="11327"/>
                  </a:lnTo>
                  <a:lnTo>
                    <a:pt x="33825" y="9078"/>
                  </a:lnTo>
                  <a:lnTo>
                    <a:pt x="34880" y="6821"/>
                  </a:lnTo>
                  <a:lnTo>
                    <a:pt x="35875" y="4556"/>
                  </a:lnTo>
                  <a:lnTo>
                    <a:pt x="36811" y="22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6148421" y="4335417"/>
              <a:ext cx="63518" cy="41498"/>
            </a:xfrm>
            <a:custGeom>
              <a:avLst/>
              <a:pathLst>
                <a:path w="63518" h="41498">
                  <a:moveTo>
                    <a:pt x="28371" y="0"/>
                  </a:moveTo>
                  <a:lnTo>
                    <a:pt x="36840" y="2540"/>
                  </a:lnTo>
                  <a:lnTo>
                    <a:pt x="36667" y="2964"/>
                  </a:lnTo>
                  <a:lnTo>
                    <a:pt x="36485" y="3387"/>
                  </a:lnTo>
                  <a:lnTo>
                    <a:pt x="36294" y="3811"/>
                  </a:lnTo>
                  <a:lnTo>
                    <a:pt x="36095" y="4234"/>
                  </a:lnTo>
                  <a:lnTo>
                    <a:pt x="35887" y="4658"/>
                  </a:lnTo>
                  <a:lnTo>
                    <a:pt x="35672" y="5081"/>
                  </a:lnTo>
                  <a:lnTo>
                    <a:pt x="35447" y="5504"/>
                  </a:lnTo>
                  <a:lnTo>
                    <a:pt x="35214" y="5928"/>
                  </a:lnTo>
                  <a:lnTo>
                    <a:pt x="34973" y="6351"/>
                  </a:lnTo>
                  <a:lnTo>
                    <a:pt x="34723" y="6775"/>
                  </a:lnTo>
                  <a:lnTo>
                    <a:pt x="37374" y="9845"/>
                  </a:lnTo>
                  <a:lnTo>
                    <a:pt x="40075" y="12788"/>
                  </a:lnTo>
                  <a:lnTo>
                    <a:pt x="42828" y="15604"/>
                  </a:lnTo>
                  <a:lnTo>
                    <a:pt x="45631" y="18293"/>
                  </a:lnTo>
                  <a:lnTo>
                    <a:pt x="48485" y="20855"/>
                  </a:lnTo>
                  <a:lnTo>
                    <a:pt x="51390" y="23290"/>
                  </a:lnTo>
                  <a:lnTo>
                    <a:pt x="54346" y="25597"/>
                  </a:lnTo>
                  <a:lnTo>
                    <a:pt x="57353" y="27778"/>
                  </a:lnTo>
                  <a:lnTo>
                    <a:pt x="60410" y="29832"/>
                  </a:lnTo>
                  <a:lnTo>
                    <a:pt x="63518" y="31759"/>
                  </a:lnTo>
                  <a:lnTo>
                    <a:pt x="58437" y="40228"/>
                  </a:lnTo>
                  <a:lnTo>
                    <a:pt x="55638" y="38360"/>
                  </a:lnTo>
                  <a:lnTo>
                    <a:pt x="52830" y="36315"/>
                  </a:lnTo>
                  <a:lnTo>
                    <a:pt x="50014" y="34092"/>
                  </a:lnTo>
                  <a:lnTo>
                    <a:pt x="47190" y="31691"/>
                  </a:lnTo>
                  <a:lnTo>
                    <a:pt x="44357" y="29112"/>
                  </a:lnTo>
                  <a:lnTo>
                    <a:pt x="41515" y="26355"/>
                  </a:lnTo>
                  <a:lnTo>
                    <a:pt x="38665" y="23421"/>
                  </a:lnTo>
                  <a:lnTo>
                    <a:pt x="35807" y="20308"/>
                  </a:lnTo>
                  <a:lnTo>
                    <a:pt x="32940" y="17018"/>
                  </a:lnTo>
                  <a:lnTo>
                    <a:pt x="30065" y="13550"/>
                  </a:lnTo>
                  <a:lnTo>
                    <a:pt x="27829" y="16878"/>
                  </a:lnTo>
                  <a:lnTo>
                    <a:pt x="25525" y="20088"/>
                  </a:lnTo>
                  <a:lnTo>
                    <a:pt x="23154" y="23180"/>
                  </a:lnTo>
                  <a:lnTo>
                    <a:pt x="20715" y="26152"/>
                  </a:lnTo>
                  <a:lnTo>
                    <a:pt x="18208" y="29006"/>
                  </a:lnTo>
                  <a:lnTo>
                    <a:pt x="15634" y="31742"/>
                  </a:lnTo>
                  <a:lnTo>
                    <a:pt x="12991" y="34359"/>
                  </a:lnTo>
                  <a:lnTo>
                    <a:pt x="10281" y="36857"/>
                  </a:lnTo>
                  <a:lnTo>
                    <a:pt x="7503" y="39237"/>
                  </a:lnTo>
                  <a:lnTo>
                    <a:pt x="4658" y="41498"/>
                  </a:lnTo>
                  <a:lnTo>
                    <a:pt x="0" y="33876"/>
                  </a:lnTo>
                  <a:lnTo>
                    <a:pt x="3866" y="30641"/>
                  </a:lnTo>
                  <a:lnTo>
                    <a:pt x="7503" y="27372"/>
                  </a:lnTo>
                  <a:lnTo>
                    <a:pt x="10912" y="24069"/>
                  </a:lnTo>
                  <a:lnTo>
                    <a:pt x="14092" y="20732"/>
                  </a:lnTo>
                  <a:lnTo>
                    <a:pt x="17044" y="17361"/>
                  </a:lnTo>
                  <a:lnTo>
                    <a:pt x="19766" y="13957"/>
                  </a:lnTo>
                  <a:lnTo>
                    <a:pt x="22261" y="10518"/>
                  </a:lnTo>
                  <a:lnTo>
                    <a:pt x="24526" y="7046"/>
                  </a:lnTo>
                  <a:lnTo>
                    <a:pt x="26563" y="3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6163242" y="4370140"/>
              <a:ext cx="33876" cy="7622"/>
            </a:xfrm>
            <a:custGeom>
              <a:avLst/>
              <a:pathLst>
                <a:path w="33876" h="7622">
                  <a:moveTo>
                    <a:pt x="0" y="0"/>
                  </a:moveTo>
                  <a:lnTo>
                    <a:pt x="33876" y="0"/>
                  </a:lnTo>
                  <a:lnTo>
                    <a:pt x="3387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6168747" y="4382421"/>
              <a:ext cx="13974" cy="28371"/>
            </a:xfrm>
            <a:custGeom>
              <a:avLst/>
              <a:pathLst>
                <a:path w="13974" h="28371">
                  <a:moveTo>
                    <a:pt x="8045" y="0"/>
                  </a:moveTo>
                  <a:lnTo>
                    <a:pt x="8867" y="2544"/>
                  </a:lnTo>
                  <a:lnTo>
                    <a:pt x="9637" y="5098"/>
                  </a:lnTo>
                  <a:lnTo>
                    <a:pt x="10357" y="7660"/>
                  </a:lnTo>
                  <a:lnTo>
                    <a:pt x="11026" y="10230"/>
                  </a:lnTo>
                  <a:lnTo>
                    <a:pt x="11645" y="12809"/>
                  </a:lnTo>
                  <a:lnTo>
                    <a:pt x="12212" y="15396"/>
                  </a:lnTo>
                  <a:lnTo>
                    <a:pt x="12729" y="17992"/>
                  </a:lnTo>
                  <a:lnTo>
                    <a:pt x="13194" y="20596"/>
                  </a:lnTo>
                  <a:lnTo>
                    <a:pt x="13609" y="23209"/>
                  </a:lnTo>
                  <a:lnTo>
                    <a:pt x="13974" y="25830"/>
                  </a:lnTo>
                  <a:lnTo>
                    <a:pt x="5504" y="28371"/>
                  </a:lnTo>
                  <a:lnTo>
                    <a:pt x="5145" y="25589"/>
                  </a:lnTo>
                  <a:lnTo>
                    <a:pt x="4742" y="22832"/>
                  </a:lnTo>
                  <a:lnTo>
                    <a:pt x="4298" y="20101"/>
                  </a:lnTo>
                  <a:lnTo>
                    <a:pt x="3811" y="17395"/>
                  </a:lnTo>
                  <a:lnTo>
                    <a:pt x="3281" y="14715"/>
                  </a:lnTo>
                  <a:lnTo>
                    <a:pt x="2710" y="12060"/>
                  </a:lnTo>
                  <a:lnTo>
                    <a:pt x="2096" y="9430"/>
                  </a:lnTo>
                  <a:lnTo>
                    <a:pt x="1439" y="6826"/>
                  </a:lnTo>
                  <a:lnTo>
                    <a:pt x="741" y="4247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6151385" y="4384115"/>
              <a:ext cx="58013" cy="45309"/>
            </a:xfrm>
            <a:custGeom>
              <a:avLst/>
              <a:pathLst>
                <a:path w="58013" h="45309">
                  <a:moveTo>
                    <a:pt x="0" y="37264"/>
                  </a:moveTo>
                  <a:lnTo>
                    <a:pt x="30065" y="37264"/>
                  </a:lnTo>
                  <a:lnTo>
                    <a:pt x="31632" y="33461"/>
                  </a:lnTo>
                  <a:lnTo>
                    <a:pt x="33114" y="29675"/>
                  </a:lnTo>
                  <a:lnTo>
                    <a:pt x="34511" y="25907"/>
                  </a:lnTo>
                  <a:lnTo>
                    <a:pt x="35824" y="22155"/>
                  </a:lnTo>
                  <a:lnTo>
                    <a:pt x="37052" y="18420"/>
                  </a:lnTo>
                  <a:lnTo>
                    <a:pt x="38195" y="14702"/>
                  </a:lnTo>
                  <a:lnTo>
                    <a:pt x="39254" y="11001"/>
                  </a:lnTo>
                  <a:lnTo>
                    <a:pt x="40228" y="7317"/>
                  </a:lnTo>
                  <a:lnTo>
                    <a:pt x="41117" y="3650"/>
                  </a:lnTo>
                  <a:lnTo>
                    <a:pt x="41922" y="0"/>
                  </a:lnTo>
                  <a:lnTo>
                    <a:pt x="51238" y="2964"/>
                  </a:lnTo>
                  <a:lnTo>
                    <a:pt x="50039" y="6889"/>
                  </a:lnTo>
                  <a:lnTo>
                    <a:pt x="48816" y="10704"/>
                  </a:lnTo>
                  <a:lnTo>
                    <a:pt x="47566" y="14410"/>
                  </a:lnTo>
                  <a:lnTo>
                    <a:pt x="46292" y="18005"/>
                  </a:lnTo>
                  <a:lnTo>
                    <a:pt x="44992" y="21490"/>
                  </a:lnTo>
                  <a:lnTo>
                    <a:pt x="43666" y="24865"/>
                  </a:lnTo>
                  <a:lnTo>
                    <a:pt x="42316" y="28130"/>
                  </a:lnTo>
                  <a:lnTo>
                    <a:pt x="40939" y="31285"/>
                  </a:lnTo>
                  <a:lnTo>
                    <a:pt x="39538" y="34329"/>
                  </a:lnTo>
                  <a:lnTo>
                    <a:pt x="38111" y="37264"/>
                  </a:lnTo>
                  <a:lnTo>
                    <a:pt x="58013" y="37264"/>
                  </a:lnTo>
                  <a:lnTo>
                    <a:pt x="58013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6152655" y="4386655"/>
              <a:ext cx="15667" cy="27948"/>
            </a:xfrm>
            <a:custGeom>
              <a:avLst/>
              <a:pathLst>
                <a:path w="15667" h="27948">
                  <a:moveTo>
                    <a:pt x="8045" y="0"/>
                  </a:moveTo>
                  <a:lnTo>
                    <a:pt x="9189" y="2540"/>
                  </a:lnTo>
                  <a:lnTo>
                    <a:pt x="10247" y="5081"/>
                  </a:lnTo>
                  <a:lnTo>
                    <a:pt x="11221" y="7622"/>
                  </a:lnTo>
                  <a:lnTo>
                    <a:pt x="12110" y="10162"/>
                  </a:lnTo>
                  <a:lnTo>
                    <a:pt x="12915" y="12703"/>
                  </a:lnTo>
                  <a:lnTo>
                    <a:pt x="13635" y="15244"/>
                  </a:lnTo>
                  <a:lnTo>
                    <a:pt x="14270" y="17785"/>
                  </a:lnTo>
                  <a:lnTo>
                    <a:pt x="14820" y="20325"/>
                  </a:lnTo>
                  <a:lnTo>
                    <a:pt x="15286" y="22866"/>
                  </a:lnTo>
                  <a:lnTo>
                    <a:pt x="15667" y="25407"/>
                  </a:lnTo>
                  <a:lnTo>
                    <a:pt x="7198" y="27948"/>
                  </a:lnTo>
                  <a:lnTo>
                    <a:pt x="6745" y="25170"/>
                  </a:lnTo>
                  <a:lnTo>
                    <a:pt x="6233" y="22426"/>
                  </a:lnTo>
                  <a:lnTo>
                    <a:pt x="5661" y="19716"/>
                  </a:lnTo>
                  <a:lnTo>
                    <a:pt x="5030" y="17039"/>
                  </a:lnTo>
                  <a:lnTo>
                    <a:pt x="4340" y="14397"/>
                  </a:lnTo>
                  <a:lnTo>
                    <a:pt x="3590" y="11789"/>
                  </a:lnTo>
                  <a:lnTo>
                    <a:pt x="2782" y="9214"/>
                  </a:lnTo>
                  <a:lnTo>
                    <a:pt x="1914" y="6673"/>
                  </a:lnTo>
                  <a:lnTo>
                    <a:pt x="986" y="4166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6116661" y="4339228"/>
              <a:ext cx="31759" cy="93584"/>
            </a:xfrm>
            <a:custGeom>
              <a:avLst/>
              <a:pathLst>
                <a:path w="31759" h="93584">
                  <a:moveTo>
                    <a:pt x="31759" y="0"/>
                  </a:moveTo>
                  <a:lnTo>
                    <a:pt x="31759" y="7622"/>
                  </a:lnTo>
                  <a:lnTo>
                    <a:pt x="21596" y="33029"/>
                  </a:lnTo>
                  <a:lnTo>
                    <a:pt x="23285" y="35396"/>
                  </a:lnTo>
                  <a:lnTo>
                    <a:pt x="24797" y="37755"/>
                  </a:lnTo>
                  <a:lnTo>
                    <a:pt x="26131" y="40105"/>
                  </a:lnTo>
                  <a:lnTo>
                    <a:pt x="27287" y="42447"/>
                  </a:lnTo>
                  <a:lnTo>
                    <a:pt x="28265" y="44780"/>
                  </a:lnTo>
                  <a:lnTo>
                    <a:pt x="29066" y="47105"/>
                  </a:lnTo>
                  <a:lnTo>
                    <a:pt x="29688" y="49421"/>
                  </a:lnTo>
                  <a:lnTo>
                    <a:pt x="30133" y="51729"/>
                  </a:lnTo>
                  <a:lnTo>
                    <a:pt x="30399" y="54028"/>
                  </a:lnTo>
                  <a:lnTo>
                    <a:pt x="30488" y="56319"/>
                  </a:lnTo>
                  <a:lnTo>
                    <a:pt x="30457" y="57971"/>
                  </a:lnTo>
                  <a:lnTo>
                    <a:pt x="30361" y="59538"/>
                  </a:lnTo>
                  <a:lnTo>
                    <a:pt x="30203" y="61020"/>
                  </a:lnTo>
                  <a:lnTo>
                    <a:pt x="29980" y="62417"/>
                  </a:lnTo>
                  <a:lnTo>
                    <a:pt x="29694" y="63730"/>
                  </a:lnTo>
                  <a:lnTo>
                    <a:pt x="29345" y="64958"/>
                  </a:lnTo>
                  <a:lnTo>
                    <a:pt x="28932" y="66101"/>
                  </a:lnTo>
                  <a:lnTo>
                    <a:pt x="28456" y="67160"/>
                  </a:lnTo>
                  <a:lnTo>
                    <a:pt x="27916" y="68134"/>
                  </a:lnTo>
                  <a:lnTo>
                    <a:pt x="27312" y="69023"/>
                  </a:lnTo>
                  <a:lnTo>
                    <a:pt x="26646" y="69828"/>
                  </a:lnTo>
                  <a:lnTo>
                    <a:pt x="25915" y="70547"/>
                  </a:lnTo>
                  <a:lnTo>
                    <a:pt x="25121" y="71183"/>
                  </a:lnTo>
                  <a:lnTo>
                    <a:pt x="24264" y="71733"/>
                  </a:lnTo>
                  <a:lnTo>
                    <a:pt x="23343" y="72199"/>
                  </a:lnTo>
                  <a:lnTo>
                    <a:pt x="22358" y="72580"/>
                  </a:lnTo>
                  <a:lnTo>
                    <a:pt x="21310" y="72876"/>
                  </a:lnTo>
                  <a:lnTo>
                    <a:pt x="20198" y="73088"/>
                  </a:lnTo>
                  <a:lnTo>
                    <a:pt x="19023" y="73215"/>
                  </a:lnTo>
                  <a:lnTo>
                    <a:pt x="17785" y="73258"/>
                  </a:lnTo>
                  <a:lnTo>
                    <a:pt x="17268" y="73249"/>
                  </a:lnTo>
                  <a:lnTo>
                    <a:pt x="16735" y="73224"/>
                  </a:lnTo>
                  <a:lnTo>
                    <a:pt x="16184" y="73181"/>
                  </a:lnTo>
                  <a:lnTo>
                    <a:pt x="15617" y="73122"/>
                  </a:lnTo>
                  <a:lnTo>
                    <a:pt x="15032" y="73046"/>
                  </a:lnTo>
                  <a:lnTo>
                    <a:pt x="14431" y="72953"/>
                  </a:lnTo>
                  <a:lnTo>
                    <a:pt x="13813" y="72843"/>
                  </a:lnTo>
                  <a:lnTo>
                    <a:pt x="13177" y="72716"/>
                  </a:lnTo>
                  <a:lnTo>
                    <a:pt x="12525" y="72572"/>
                  </a:lnTo>
                  <a:lnTo>
                    <a:pt x="11856" y="72411"/>
                  </a:lnTo>
                  <a:lnTo>
                    <a:pt x="10162" y="63942"/>
                  </a:lnTo>
                  <a:lnTo>
                    <a:pt x="11077" y="64183"/>
                  </a:lnTo>
                  <a:lnTo>
                    <a:pt x="11958" y="64399"/>
                  </a:lnTo>
                  <a:lnTo>
                    <a:pt x="12805" y="64589"/>
                  </a:lnTo>
                  <a:lnTo>
                    <a:pt x="13618" y="64755"/>
                  </a:lnTo>
                  <a:lnTo>
                    <a:pt x="14397" y="64894"/>
                  </a:lnTo>
                  <a:lnTo>
                    <a:pt x="15142" y="65009"/>
                  </a:lnTo>
                  <a:lnTo>
                    <a:pt x="15854" y="65098"/>
                  </a:lnTo>
                  <a:lnTo>
                    <a:pt x="16531" y="65161"/>
                  </a:lnTo>
                  <a:lnTo>
                    <a:pt x="17175" y="65199"/>
                  </a:lnTo>
                  <a:lnTo>
                    <a:pt x="17785" y="65212"/>
                  </a:lnTo>
                  <a:lnTo>
                    <a:pt x="18280" y="65189"/>
                  </a:lnTo>
                  <a:lnTo>
                    <a:pt x="18750" y="65119"/>
                  </a:lnTo>
                  <a:lnTo>
                    <a:pt x="19195" y="65002"/>
                  </a:lnTo>
                  <a:lnTo>
                    <a:pt x="19614" y="64839"/>
                  </a:lnTo>
                  <a:lnTo>
                    <a:pt x="20008" y="64630"/>
                  </a:lnTo>
                  <a:lnTo>
                    <a:pt x="20376" y="64373"/>
                  </a:lnTo>
                  <a:lnTo>
                    <a:pt x="20719" y="64071"/>
                  </a:lnTo>
                  <a:lnTo>
                    <a:pt x="21037" y="63721"/>
                  </a:lnTo>
                  <a:lnTo>
                    <a:pt x="21329" y="63325"/>
                  </a:lnTo>
                  <a:lnTo>
                    <a:pt x="21596" y="62883"/>
                  </a:lnTo>
                  <a:lnTo>
                    <a:pt x="21837" y="62398"/>
                  </a:lnTo>
                  <a:lnTo>
                    <a:pt x="22053" y="61875"/>
                  </a:lnTo>
                  <a:lnTo>
                    <a:pt x="22244" y="61314"/>
                  </a:lnTo>
                  <a:lnTo>
                    <a:pt x="22409" y="60715"/>
                  </a:lnTo>
                  <a:lnTo>
                    <a:pt x="22549" y="60077"/>
                  </a:lnTo>
                  <a:lnTo>
                    <a:pt x="22663" y="59402"/>
                  </a:lnTo>
                  <a:lnTo>
                    <a:pt x="22752" y="58689"/>
                  </a:lnTo>
                  <a:lnTo>
                    <a:pt x="22815" y="57937"/>
                  </a:lnTo>
                  <a:lnTo>
                    <a:pt x="22853" y="57147"/>
                  </a:lnTo>
                  <a:lnTo>
                    <a:pt x="22866" y="56319"/>
                  </a:lnTo>
                  <a:lnTo>
                    <a:pt x="22773" y="54117"/>
                  </a:lnTo>
                  <a:lnTo>
                    <a:pt x="22494" y="51915"/>
                  </a:lnTo>
                  <a:lnTo>
                    <a:pt x="22028" y="49713"/>
                  </a:lnTo>
                  <a:lnTo>
                    <a:pt x="21376" y="47511"/>
                  </a:lnTo>
                  <a:lnTo>
                    <a:pt x="20537" y="45309"/>
                  </a:lnTo>
                  <a:lnTo>
                    <a:pt x="19512" y="43107"/>
                  </a:lnTo>
                  <a:lnTo>
                    <a:pt x="18301" y="40905"/>
                  </a:lnTo>
                  <a:lnTo>
                    <a:pt x="16904" y="38703"/>
                  </a:lnTo>
                  <a:lnTo>
                    <a:pt x="15320" y="36501"/>
                  </a:lnTo>
                  <a:lnTo>
                    <a:pt x="13550" y="34300"/>
                  </a:lnTo>
                  <a:lnTo>
                    <a:pt x="23290" y="7622"/>
                  </a:lnTo>
                  <a:lnTo>
                    <a:pt x="7622" y="762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3823356" y="5130911"/>
              <a:ext cx="99512" cy="97395"/>
            </a:xfrm>
            <a:custGeom>
              <a:avLst/>
              <a:pathLst>
                <a:path w="99512" h="97395">
                  <a:moveTo>
                    <a:pt x="6351" y="10162"/>
                  </a:moveTo>
                  <a:lnTo>
                    <a:pt x="45733" y="10162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10162"/>
                  </a:lnTo>
                  <a:lnTo>
                    <a:pt x="93584" y="10162"/>
                  </a:lnTo>
                  <a:lnTo>
                    <a:pt x="93584" y="18208"/>
                  </a:lnTo>
                  <a:lnTo>
                    <a:pt x="54202" y="18208"/>
                  </a:lnTo>
                  <a:lnTo>
                    <a:pt x="54202" y="45309"/>
                  </a:lnTo>
                  <a:lnTo>
                    <a:pt x="98665" y="45309"/>
                  </a:lnTo>
                  <a:lnTo>
                    <a:pt x="98665" y="53355"/>
                  </a:lnTo>
                  <a:lnTo>
                    <a:pt x="61824" y="53355"/>
                  </a:lnTo>
                  <a:lnTo>
                    <a:pt x="64793" y="57230"/>
                  </a:lnTo>
                  <a:lnTo>
                    <a:pt x="67939" y="60893"/>
                  </a:lnTo>
                  <a:lnTo>
                    <a:pt x="71263" y="64344"/>
                  </a:lnTo>
                  <a:lnTo>
                    <a:pt x="74765" y="67583"/>
                  </a:lnTo>
                  <a:lnTo>
                    <a:pt x="78445" y="70611"/>
                  </a:lnTo>
                  <a:lnTo>
                    <a:pt x="82303" y="73427"/>
                  </a:lnTo>
                  <a:lnTo>
                    <a:pt x="86338" y="76031"/>
                  </a:lnTo>
                  <a:lnTo>
                    <a:pt x="90552" y="78424"/>
                  </a:lnTo>
                  <a:lnTo>
                    <a:pt x="94943" y="80605"/>
                  </a:lnTo>
                  <a:lnTo>
                    <a:pt x="99512" y="82574"/>
                  </a:lnTo>
                  <a:lnTo>
                    <a:pt x="94854" y="91890"/>
                  </a:lnTo>
                  <a:lnTo>
                    <a:pt x="89950" y="89315"/>
                  </a:lnTo>
                  <a:lnTo>
                    <a:pt x="85233" y="86503"/>
                  </a:lnTo>
                  <a:lnTo>
                    <a:pt x="80702" y="83454"/>
                  </a:lnTo>
                  <a:lnTo>
                    <a:pt x="76357" y="80168"/>
                  </a:lnTo>
                  <a:lnTo>
                    <a:pt x="72199" y="76645"/>
                  </a:lnTo>
                  <a:lnTo>
                    <a:pt x="68227" y="72885"/>
                  </a:lnTo>
                  <a:lnTo>
                    <a:pt x="64441" y="68887"/>
                  </a:lnTo>
                  <a:lnTo>
                    <a:pt x="60842" y="64653"/>
                  </a:lnTo>
                  <a:lnTo>
                    <a:pt x="57429" y="60181"/>
                  </a:lnTo>
                  <a:lnTo>
                    <a:pt x="54202" y="55472"/>
                  </a:lnTo>
                  <a:lnTo>
                    <a:pt x="54202" y="97395"/>
                  </a:lnTo>
                  <a:lnTo>
                    <a:pt x="45733" y="97395"/>
                  </a:lnTo>
                  <a:lnTo>
                    <a:pt x="45733" y="56319"/>
                  </a:lnTo>
                  <a:lnTo>
                    <a:pt x="42667" y="60719"/>
                  </a:lnTo>
                  <a:lnTo>
                    <a:pt x="39398" y="64941"/>
                  </a:lnTo>
                  <a:lnTo>
                    <a:pt x="35926" y="68985"/>
                  </a:lnTo>
                  <a:lnTo>
                    <a:pt x="32250" y="72851"/>
                  </a:lnTo>
                  <a:lnTo>
                    <a:pt x="28371" y="76539"/>
                  </a:lnTo>
                  <a:lnTo>
                    <a:pt x="24289" y="80050"/>
                  </a:lnTo>
                  <a:lnTo>
                    <a:pt x="20004" y="83382"/>
                  </a:lnTo>
                  <a:lnTo>
                    <a:pt x="15515" y="86537"/>
                  </a:lnTo>
                  <a:lnTo>
                    <a:pt x="10823" y="89514"/>
                  </a:lnTo>
                  <a:lnTo>
                    <a:pt x="5928" y="92313"/>
                  </a:lnTo>
                  <a:lnTo>
                    <a:pt x="0" y="84691"/>
                  </a:lnTo>
                  <a:lnTo>
                    <a:pt x="4806" y="82167"/>
                  </a:lnTo>
                  <a:lnTo>
                    <a:pt x="9400" y="79508"/>
                  </a:lnTo>
                  <a:lnTo>
                    <a:pt x="13783" y="76713"/>
                  </a:lnTo>
                  <a:lnTo>
                    <a:pt x="17954" y="73783"/>
                  </a:lnTo>
                  <a:lnTo>
                    <a:pt x="21913" y="70717"/>
                  </a:lnTo>
                  <a:lnTo>
                    <a:pt x="25661" y="67515"/>
                  </a:lnTo>
                  <a:lnTo>
                    <a:pt x="29197" y="64179"/>
                  </a:lnTo>
                  <a:lnTo>
                    <a:pt x="32521" y="60706"/>
                  </a:lnTo>
                  <a:lnTo>
                    <a:pt x="35633" y="57098"/>
                  </a:lnTo>
                  <a:lnTo>
                    <a:pt x="38534" y="53355"/>
                  </a:lnTo>
                  <a:lnTo>
                    <a:pt x="1270" y="53355"/>
                  </a:lnTo>
                  <a:lnTo>
                    <a:pt x="1270" y="45309"/>
                  </a:lnTo>
                  <a:lnTo>
                    <a:pt x="45733" y="45309"/>
                  </a:lnTo>
                  <a:lnTo>
                    <a:pt x="45733" y="18208"/>
                  </a:lnTo>
                  <a:lnTo>
                    <a:pt x="6351" y="18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3888569" y="5151661"/>
              <a:ext cx="21172" cy="22019"/>
            </a:xfrm>
            <a:custGeom>
              <a:avLst/>
              <a:pathLst>
                <a:path w="21172" h="22019">
                  <a:moveTo>
                    <a:pt x="13550" y="0"/>
                  </a:moveTo>
                  <a:lnTo>
                    <a:pt x="21172" y="4658"/>
                  </a:lnTo>
                  <a:lnTo>
                    <a:pt x="19733" y="6813"/>
                  </a:lnTo>
                  <a:lnTo>
                    <a:pt x="18293" y="8875"/>
                  </a:lnTo>
                  <a:lnTo>
                    <a:pt x="16853" y="10844"/>
                  </a:lnTo>
                  <a:lnTo>
                    <a:pt x="15413" y="12720"/>
                  </a:lnTo>
                  <a:lnTo>
                    <a:pt x="13974" y="14503"/>
                  </a:lnTo>
                  <a:lnTo>
                    <a:pt x="12534" y="16192"/>
                  </a:lnTo>
                  <a:lnTo>
                    <a:pt x="11094" y="17789"/>
                  </a:lnTo>
                  <a:lnTo>
                    <a:pt x="9654" y="19292"/>
                  </a:lnTo>
                  <a:lnTo>
                    <a:pt x="8215" y="20702"/>
                  </a:lnTo>
                  <a:lnTo>
                    <a:pt x="6775" y="22019"/>
                  </a:lnTo>
                  <a:lnTo>
                    <a:pt x="0" y="16091"/>
                  </a:lnTo>
                  <a:lnTo>
                    <a:pt x="1659" y="14634"/>
                  </a:lnTo>
                  <a:lnTo>
                    <a:pt x="3252" y="13144"/>
                  </a:lnTo>
                  <a:lnTo>
                    <a:pt x="4776" y="11619"/>
                  </a:lnTo>
                  <a:lnTo>
                    <a:pt x="6233" y="10061"/>
                  </a:lnTo>
                  <a:lnTo>
                    <a:pt x="7622" y="8469"/>
                  </a:lnTo>
                  <a:lnTo>
                    <a:pt x="8943" y="6843"/>
                  </a:lnTo>
                  <a:lnTo>
                    <a:pt x="10196" y="5183"/>
                  </a:lnTo>
                  <a:lnTo>
                    <a:pt x="11382" y="3489"/>
                  </a:lnTo>
                  <a:lnTo>
                    <a:pt x="12500" y="17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3836907" y="5152084"/>
              <a:ext cx="19479" cy="22443"/>
            </a:xfrm>
            <a:custGeom>
              <a:avLst/>
              <a:pathLst>
                <a:path w="19479" h="22443">
                  <a:moveTo>
                    <a:pt x="7622" y="0"/>
                  </a:moveTo>
                  <a:lnTo>
                    <a:pt x="9036" y="1702"/>
                  </a:lnTo>
                  <a:lnTo>
                    <a:pt x="10400" y="3421"/>
                  </a:lnTo>
                  <a:lnTo>
                    <a:pt x="11712" y="5157"/>
                  </a:lnTo>
                  <a:lnTo>
                    <a:pt x="12974" y="6910"/>
                  </a:lnTo>
                  <a:lnTo>
                    <a:pt x="14185" y="8680"/>
                  </a:lnTo>
                  <a:lnTo>
                    <a:pt x="15346" y="10467"/>
                  </a:lnTo>
                  <a:lnTo>
                    <a:pt x="16455" y="12271"/>
                  </a:lnTo>
                  <a:lnTo>
                    <a:pt x="17514" y="14092"/>
                  </a:lnTo>
                  <a:lnTo>
                    <a:pt x="18522" y="15930"/>
                  </a:lnTo>
                  <a:lnTo>
                    <a:pt x="19479" y="17785"/>
                  </a:lnTo>
                  <a:lnTo>
                    <a:pt x="11433" y="22443"/>
                  </a:lnTo>
                  <a:lnTo>
                    <a:pt x="10556" y="20588"/>
                  </a:lnTo>
                  <a:lnTo>
                    <a:pt x="9620" y="18750"/>
                  </a:lnTo>
                  <a:lnTo>
                    <a:pt x="8625" y="16929"/>
                  </a:lnTo>
                  <a:lnTo>
                    <a:pt x="7571" y="15125"/>
                  </a:lnTo>
                  <a:lnTo>
                    <a:pt x="6457" y="13338"/>
                  </a:lnTo>
                  <a:lnTo>
                    <a:pt x="5284" y="11568"/>
                  </a:lnTo>
                  <a:lnTo>
                    <a:pt x="4052" y="9815"/>
                  </a:lnTo>
                  <a:lnTo>
                    <a:pt x="2760" y="8079"/>
                  </a:lnTo>
                  <a:lnTo>
                    <a:pt x="1410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3948700" y="5133029"/>
              <a:ext cx="80880" cy="95701"/>
            </a:xfrm>
            <a:custGeom>
              <a:avLst/>
              <a:pathLst>
                <a:path w="80880" h="95701">
                  <a:moveTo>
                    <a:pt x="80880" y="0"/>
                  </a:moveTo>
                  <a:lnTo>
                    <a:pt x="80880" y="7622"/>
                  </a:lnTo>
                  <a:lnTo>
                    <a:pt x="55472" y="7622"/>
                  </a:lnTo>
                  <a:lnTo>
                    <a:pt x="51238" y="18208"/>
                  </a:lnTo>
                  <a:lnTo>
                    <a:pt x="75798" y="18208"/>
                  </a:lnTo>
                  <a:lnTo>
                    <a:pt x="75798" y="58013"/>
                  </a:lnTo>
                  <a:lnTo>
                    <a:pt x="56743" y="58013"/>
                  </a:lnTo>
                  <a:lnTo>
                    <a:pt x="56743" y="84267"/>
                  </a:lnTo>
                  <a:lnTo>
                    <a:pt x="56722" y="85500"/>
                  </a:lnTo>
                  <a:lnTo>
                    <a:pt x="56658" y="86656"/>
                  </a:lnTo>
                  <a:lnTo>
                    <a:pt x="56552" y="87736"/>
                  </a:lnTo>
                  <a:lnTo>
                    <a:pt x="56404" y="88739"/>
                  </a:lnTo>
                  <a:lnTo>
                    <a:pt x="56213" y="89667"/>
                  </a:lnTo>
                  <a:lnTo>
                    <a:pt x="55981" y="90518"/>
                  </a:lnTo>
                  <a:lnTo>
                    <a:pt x="55705" y="91293"/>
                  </a:lnTo>
                  <a:lnTo>
                    <a:pt x="55388" y="91991"/>
                  </a:lnTo>
                  <a:lnTo>
                    <a:pt x="55028" y="92614"/>
                  </a:lnTo>
                  <a:lnTo>
                    <a:pt x="54625" y="93160"/>
                  </a:lnTo>
                  <a:lnTo>
                    <a:pt x="54164" y="93643"/>
                  </a:lnTo>
                  <a:lnTo>
                    <a:pt x="53626" y="94075"/>
                  </a:lnTo>
                  <a:lnTo>
                    <a:pt x="53012" y="94456"/>
                  </a:lnTo>
                  <a:lnTo>
                    <a:pt x="52322" y="94786"/>
                  </a:lnTo>
                  <a:lnTo>
                    <a:pt x="51555" y="95066"/>
                  </a:lnTo>
                  <a:lnTo>
                    <a:pt x="50713" y="95294"/>
                  </a:lnTo>
                  <a:lnTo>
                    <a:pt x="49794" y="95472"/>
                  </a:lnTo>
                  <a:lnTo>
                    <a:pt x="48799" y="95599"/>
                  </a:lnTo>
                  <a:lnTo>
                    <a:pt x="47727" y="95675"/>
                  </a:lnTo>
                  <a:lnTo>
                    <a:pt x="46580" y="95701"/>
                  </a:lnTo>
                  <a:lnTo>
                    <a:pt x="45648" y="95692"/>
                  </a:lnTo>
                  <a:lnTo>
                    <a:pt x="44717" y="95667"/>
                  </a:lnTo>
                  <a:lnTo>
                    <a:pt x="43785" y="95625"/>
                  </a:lnTo>
                  <a:lnTo>
                    <a:pt x="42853" y="95565"/>
                  </a:lnTo>
                  <a:lnTo>
                    <a:pt x="41922" y="95489"/>
                  </a:lnTo>
                  <a:lnTo>
                    <a:pt x="40990" y="95396"/>
                  </a:lnTo>
                  <a:lnTo>
                    <a:pt x="40059" y="95286"/>
                  </a:lnTo>
                  <a:lnTo>
                    <a:pt x="39127" y="95159"/>
                  </a:lnTo>
                  <a:lnTo>
                    <a:pt x="38195" y="95015"/>
                  </a:lnTo>
                  <a:lnTo>
                    <a:pt x="37264" y="94854"/>
                  </a:lnTo>
                  <a:lnTo>
                    <a:pt x="35570" y="86385"/>
                  </a:lnTo>
                  <a:lnTo>
                    <a:pt x="36586" y="86546"/>
                  </a:lnTo>
                  <a:lnTo>
                    <a:pt x="37602" y="86690"/>
                  </a:lnTo>
                  <a:lnTo>
                    <a:pt x="38619" y="86817"/>
                  </a:lnTo>
                  <a:lnTo>
                    <a:pt x="39635" y="86927"/>
                  </a:lnTo>
                  <a:lnTo>
                    <a:pt x="40651" y="87020"/>
                  </a:lnTo>
                  <a:lnTo>
                    <a:pt x="41668" y="87096"/>
                  </a:lnTo>
                  <a:lnTo>
                    <a:pt x="42684" y="87155"/>
                  </a:lnTo>
                  <a:lnTo>
                    <a:pt x="43700" y="87198"/>
                  </a:lnTo>
                  <a:lnTo>
                    <a:pt x="44717" y="87223"/>
                  </a:lnTo>
                  <a:lnTo>
                    <a:pt x="45733" y="87232"/>
                  </a:lnTo>
                  <a:lnTo>
                    <a:pt x="46061" y="87223"/>
                  </a:lnTo>
                  <a:lnTo>
                    <a:pt x="46368" y="87198"/>
                  </a:lnTo>
                  <a:lnTo>
                    <a:pt x="46654" y="87155"/>
                  </a:lnTo>
                  <a:lnTo>
                    <a:pt x="46919" y="87096"/>
                  </a:lnTo>
                  <a:lnTo>
                    <a:pt x="47162" y="87020"/>
                  </a:lnTo>
                  <a:lnTo>
                    <a:pt x="47384" y="86927"/>
                  </a:lnTo>
                  <a:lnTo>
                    <a:pt x="47585" y="86817"/>
                  </a:lnTo>
                  <a:lnTo>
                    <a:pt x="47765" y="86690"/>
                  </a:lnTo>
                  <a:lnTo>
                    <a:pt x="47924" y="86546"/>
                  </a:lnTo>
                  <a:lnTo>
                    <a:pt x="48062" y="86385"/>
                  </a:lnTo>
                  <a:lnTo>
                    <a:pt x="48183" y="86190"/>
                  </a:lnTo>
                  <a:lnTo>
                    <a:pt x="48291" y="85944"/>
                  </a:lnTo>
                  <a:lnTo>
                    <a:pt x="48386" y="85648"/>
                  </a:lnTo>
                  <a:lnTo>
                    <a:pt x="48468" y="85301"/>
                  </a:lnTo>
                  <a:lnTo>
                    <a:pt x="48538" y="84903"/>
                  </a:lnTo>
                  <a:lnTo>
                    <a:pt x="48595" y="84454"/>
                  </a:lnTo>
                  <a:lnTo>
                    <a:pt x="48640" y="83954"/>
                  </a:lnTo>
                  <a:lnTo>
                    <a:pt x="48672" y="83404"/>
                  </a:lnTo>
                  <a:lnTo>
                    <a:pt x="48691" y="82802"/>
                  </a:lnTo>
                  <a:lnTo>
                    <a:pt x="48697" y="82150"/>
                  </a:lnTo>
                  <a:lnTo>
                    <a:pt x="48697" y="58013"/>
                  </a:lnTo>
                  <a:lnTo>
                    <a:pt x="27948" y="58013"/>
                  </a:lnTo>
                  <a:lnTo>
                    <a:pt x="27948" y="18208"/>
                  </a:lnTo>
                  <a:lnTo>
                    <a:pt x="42345" y="18208"/>
                  </a:lnTo>
                  <a:lnTo>
                    <a:pt x="46580" y="7622"/>
                  </a:lnTo>
                  <a:lnTo>
                    <a:pt x="20749" y="7622"/>
                  </a:lnTo>
                  <a:lnTo>
                    <a:pt x="20749" y="46580"/>
                  </a:lnTo>
                  <a:lnTo>
                    <a:pt x="20613" y="51640"/>
                  </a:lnTo>
                  <a:lnTo>
                    <a:pt x="20207" y="56658"/>
                  </a:lnTo>
                  <a:lnTo>
                    <a:pt x="19529" y="61634"/>
                  </a:lnTo>
                  <a:lnTo>
                    <a:pt x="18581" y="66567"/>
                  </a:lnTo>
                  <a:lnTo>
                    <a:pt x="17361" y="71458"/>
                  </a:lnTo>
                  <a:lnTo>
                    <a:pt x="15871" y="76306"/>
                  </a:lnTo>
                  <a:lnTo>
                    <a:pt x="14109" y="81113"/>
                  </a:lnTo>
                  <a:lnTo>
                    <a:pt x="12076" y="85877"/>
                  </a:lnTo>
                  <a:lnTo>
                    <a:pt x="9773" y="90598"/>
                  </a:lnTo>
                  <a:lnTo>
                    <a:pt x="7198" y="95277"/>
                  </a:lnTo>
                  <a:lnTo>
                    <a:pt x="0" y="89772"/>
                  </a:lnTo>
                  <a:lnTo>
                    <a:pt x="2333" y="85910"/>
                  </a:lnTo>
                  <a:lnTo>
                    <a:pt x="4420" y="81947"/>
                  </a:lnTo>
                  <a:lnTo>
                    <a:pt x="6262" y="77882"/>
                  </a:lnTo>
                  <a:lnTo>
                    <a:pt x="7859" y="73715"/>
                  </a:lnTo>
                  <a:lnTo>
                    <a:pt x="9210" y="69446"/>
                  </a:lnTo>
                  <a:lnTo>
                    <a:pt x="10315" y="65076"/>
                  </a:lnTo>
                  <a:lnTo>
                    <a:pt x="11175" y="60605"/>
                  </a:lnTo>
                  <a:lnTo>
                    <a:pt x="11789" y="56031"/>
                  </a:lnTo>
                  <a:lnTo>
                    <a:pt x="12157" y="51356"/>
                  </a:lnTo>
                  <a:lnTo>
                    <a:pt x="12280" y="46580"/>
                  </a:lnTo>
                  <a:lnTo>
                    <a:pt x="1228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3984693" y="5158860"/>
              <a:ext cx="31759" cy="8469"/>
            </a:xfrm>
            <a:custGeom>
              <a:avLst/>
              <a:pathLst>
                <a:path w="31759" h="8469">
                  <a:moveTo>
                    <a:pt x="0" y="8469"/>
                  </a:moveTo>
                  <a:lnTo>
                    <a:pt x="31759" y="8469"/>
                  </a:lnTo>
                  <a:lnTo>
                    <a:pt x="317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3984693" y="5174527"/>
              <a:ext cx="31759" cy="8892"/>
            </a:xfrm>
            <a:custGeom>
              <a:avLst/>
              <a:pathLst>
                <a:path w="31759" h="8892">
                  <a:moveTo>
                    <a:pt x="0" y="8892"/>
                  </a:moveTo>
                  <a:lnTo>
                    <a:pt x="31759" y="8892"/>
                  </a:lnTo>
                  <a:lnTo>
                    <a:pt x="317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3967332" y="5196124"/>
              <a:ext cx="24137" cy="26254"/>
            </a:xfrm>
            <a:custGeom>
              <a:avLst/>
              <a:pathLst>
                <a:path w="24137" h="26254">
                  <a:moveTo>
                    <a:pt x="16938" y="0"/>
                  </a:moveTo>
                  <a:lnTo>
                    <a:pt x="24137" y="2117"/>
                  </a:lnTo>
                  <a:lnTo>
                    <a:pt x="22739" y="5102"/>
                  </a:lnTo>
                  <a:lnTo>
                    <a:pt x="21257" y="7960"/>
                  </a:lnTo>
                  <a:lnTo>
                    <a:pt x="19690" y="10692"/>
                  </a:lnTo>
                  <a:lnTo>
                    <a:pt x="18039" y="13296"/>
                  </a:lnTo>
                  <a:lnTo>
                    <a:pt x="16303" y="15773"/>
                  </a:lnTo>
                  <a:lnTo>
                    <a:pt x="14482" y="18123"/>
                  </a:lnTo>
                  <a:lnTo>
                    <a:pt x="12576" y="20347"/>
                  </a:lnTo>
                  <a:lnTo>
                    <a:pt x="10586" y="22443"/>
                  </a:lnTo>
                  <a:lnTo>
                    <a:pt x="8511" y="24412"/>
                  </a:lnTo>
                  <a:lnTo>
                    <a:pt x="6351" y="26254"/>
                  </a:lnTo>
                  <a:lnTo>
                    <a:pt x="0" y="21172"/>
                  </a:lnTo>
                  <a:lnTo>
                    <a:pt x="2303" y="19131"/>
                  </a:lnTo>
                  <a:lnTo>
                    <a:pt x="4471" y="17073"/>
                  </a:lnTo>
                  <a:lnTo>
                    <a:pt x="6504" y="14998"/>
                  </a:lnTo>
                  <a:lnTo>
                    <a:pt x="8401" y="12906"/>
                  </a:lnTo>
                  <a:lnTo>
                    <a:pt x="10162" y="10798"/>
                  </a:lnTo>
                  <a:lnTo>
                    <a:pt x="11789" y="8672"/>
                  </a:lnTo>
                  <a:lnTo>
                    <a:pt x="13279" y="6529"/>
                  </a:lnTo>
                  <a:lnTo>
                    <a:pt x="14634" y="4370"/>
                  </a:lnTo>
                  <a:lnTo>
                    <a:pt x="15854" y="2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4009677" y="5196547"/>
              <a:ext cx="22443" cy="24983"/>
            </a:xfrm>
            <a:custGeom>
              <a:avLst/>
              <a:pathLst>
                <a:path w="22443" h="24983">
                  <a:moveTo>
                    <a:pt x="7198" y="0"/>
                  </a:moveTo>
                  <a:lnTo>
                    <a:pt x="9028" y="1956"/>
                  </a:lnTo>
                  <a:lnTo>
                    <a:pt x="10789" y="3929"/>
                  </a:lnTo>
                  <a:lnTo>
                    <a:pt x="12483" y="5919"/>
                  </a:lnTo>
                  <a:lnTo>
                    <a:pt x="14109" y="7927"/>
                  </a:lnTo>
                  <a:lnTo>
                    <a:pt x="15667" y="9951"/>
                  </a:lnTo>
                  <a:lnTo>
                    <a:pt x="17158" y="11992"/>
                  </a:lnTo>
                  <a:lnTo>
                    <a:pt x="18581" y="14050"/>
                  </a:lnTo>
                  <a:lnTo>
                    <a:pt x="19936" y="16125"/>
                  </a:lnTo>
                  <a:lnTo>
                    <a:pt x="21223" y="18217"/>
                  </a:lnTo>
                  <a:lnTo>
                    <a:pt x="22443" y="20325"/>
                  </a:lnTo>
                  <a:lnTo>
                    <a:pt x="14820" y="24983"/>
                  </a:lnTo>
                  <a:lnTo>
                    <a:pt x="13681" y="22875"/>
                  </a:lnTo>
                  <a:lnTo>
                    <a:pt x="12466" y="20783"/>
                  </a:lnTo>
                  <a:lnTo>
                    <a:pt x="11175" y="18708"/>
                  </a:lnTo>
                  <a:lnTo>
                    <a:pt x="9807" y="16650"/>
                  </a:lnTo>
                  <a:lnTo>
                    <a:pt x="8363" y="14609"/>
                  </a:lnTo>
                  <a:lnTo>
                    <a:pt x="6843" y="12585"/>
                  </a:lnTo>
                  <a:lnTo>
                    <a:pt x="5246" y="10577"/>
                  </a:lnTo>
                  <a:lnTo>
                    <a:pt x="3573" y="8587"/>
                  </a:lnTo>
                  <a:lnTo>
                    <a:pt x="1825" y="6614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3934725" y="5132605"/>
              <a:ext cx="19902" cy="18632"/>
            </a:xfrm>
            <a:custGeom>
              <a:avLst/>
              <a:pathLst>
                <a:path w="19902" h="18632">
                  <a:moveTo>
                    <a:pt x="6351" y="0"/>
                  </a:moveTo>
                  <a:lnTo>
                    <a:pt x="7859" y="1189"/>
                  </a:lnTo>
                  <a:lnTo>
                    <a:pt x="9332" y="2388"/>
                  </a:lnTo>
                  <a:lnTo>
                    <a:pt x="10772" y="3595"/>
                  </a:lnTo>
                  <a:lnTo>
                    <a:pt x="12178" y="4810"/>
                  </a:lnTo>
                  <a:lnTo>
                    <a:pt x="13550" y="6034"/>
                  </a:lnTo>
                  <a:lnTo>
                    <a:pt x="14888" y="7266"/>
                  </a:lnTo>
                  <a:lnTo>
                    <a:pt x="16192" y="8507"/>
                  </a:lnTo>
                  <a:lnTo>
                    <a:pt x="17463" y="9756"/>
                  </a:lnTo>
                  <a:lnTo>
                    <a:pt x="18699" y="11014"/>
                  </a:lnTo>
                  <a:lnTo>
                    <a:pt x="19902" y="12280"/>
                  </a:lnTo>
                  <a:lnTo>
                    <a:pt x="13550" y="18632"/>
                  </a:lnTo>
                  <a:lnTo>
                    <a:pt x="12348" y="17120"/>
                  </a:lnTo>
                  <a:lnTo>
                    <a:pt x="11111" y="15634"/>
                  </a:lnTo>
                  <a:lnTo>
                    <a:pt x="9841" y="14173"/>
                  </a:lnTo>
                  <a:lnTo>
                    <a:pt x="8536" y="12737"/>
                  </a:lnTo>
                  <a:lnTo>
                    <a:pt x="7198" y="11327"/>
                  </a:lnTo>
                  <a:lnTo>
                    <a:pt x="5826" y="9942"/>
                  </a:lnTo>
                  <a:lnTo>
                    <a:pt x="4420" y="8583"/>
                  </a:lnTo>
                  <a:lnTo>
                    <a:pt x="2981" y="7249"/>
                  </a:lnTo>
                  <a:lnTo>
                    <a:pt x="1507" y="594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3932185" y="5158013"/>
              <a:ext cx="20325" cy="18632"/>
            </a:xfrm>
            <a:custGeom>
              <a:avLst/>
              <a:pathLst>
                <a:path w="20325" h="18632">
                  <a:moveTo>
                    <a:pt x="5504" y="0"/>
                  </a:moveTo>
                  <a:lnTo>
                    <a:pt x="7101" y="1033"/>
                  </a:lnTo>
                  <a:lnTo>
                    <a:pt x="8672" y="2100"/>
                  </a:lnTo>
                  <a:lnTo>
                    <a:pt x="10218" y="3201"/>
                  </a:lnTo>
                  <a:lnTo>
                    <a:pt x="11738" y="4336"/>
                  </a:lnTo>
                  <a:lnTo>
                    <a:pt x="13233" y="5504"/>
                  </a:lnTo>
                  <a:lnTo>
                    <a:pt x="14702" y="6707"/>
                  </a:lnTo>
                  <a:lnTo>
                    <a:pt x="16146" y="7944"/>
                  </a:lnTo>
                  <a:lnTo>
                    <a:pt x="17564" y="9214"/>
                  </a:lnTo>
                  <a:lnTo>
                    <a:pt x="18958" y="10518"/>
                  </a:lnTo>
                  <a:lnTo>
                    <a:pt x="20325" y="11856"/>
                  </a:lnTo>
                  <a:lnTo>
                    <a:pt x="14397" y="18632"/>
                  </a:lnTo>
                  <a:lnTo>
                    <a:pt x="13034" y="17128"/>
                  </a:lnTo>
                  <a:lnTo>
                    <a:pt x="11653" y="15667"/>
                  </a:lnTo>
                  <a:lnTo>
                    <a:pt x="10256" y="14249"/>
                  </a:lnTo>
                  <a:lnTo>
                    <a:pt x="8841" y="12873"/>
                  </a:lnTo>
                  <a:lnTo>
                    <a:pt x="7410" y="11539"/>
                  </a:lnTo>
                  <a:lnTo>
                    <a:pt x="5962" y="10247"/>
                  </a:lnTo>
                  <a:lnTo>
                    <a:pt x="4497" y="8998"/>
                  </a:lnTo>
                  <a:lnTo>
                    <a:pt x="3015" y="7791"/>
                  </a:lnTo>
                  <a:lnTo>
                    <a:pt x="1515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3932185" y="5186384"/>
              <a:ext cx="20749" cy="42345"/>
            </a:xfrm>
            <a:custGeom>
              <a:avLst/>
              <a:pathLst>
                <a:path w="20749" h="42345">
                  <a:moveTo>
                    <a:pt x="13974" y="0"/>
                  </a:moveTo>
                  <a:lnTo>
                    <a:pt x="20749" y="4658"/>
                  </a:lnTo>
                  <a:lnTo>
                    <a:pt x="19775" y="8541"/>
                  </a:lnTo>
                  <a:lnTo>
                    <a:pt x="18716" y="12398"/>
                  </a:lnTo>
                  <a:lnTo>
                    <a:pt x="17573" y="16231"/>
                  </a:lnTo>
                  <a:lnTo>
                    <a:pt x="16345" y="20037"/>
                  </a:lnTo>
                  <a:lnTo>
                    <a:pt x="15032" y="23819"/>
                  </a:lnTo>
                  <a:lnTo>
                    <a:pt x="13635" y="27575"/>
                  </a:lnTo>
                  <a:lnTo>
                    <a:pt x="12153" y="31306"/>
                  </a:lnTo>
                  <a:lnTo>
                    <a:pt x="10586" y="35011"/>
                  </a:lnTo>
                  <a:lnTo>
                    <a:pt x="8934" y="38691"/>
                  </a:lnTo>
                  <a:lnTo>
                    <a:pt x="7198" y="42345"/>
                  </a:lnTo>
                  <a:lnTo>
                    <a:pt x="0" y="36840"/>
                  </a:lnTo>
                  <a:lnTo>
                    <a:pt x="1740" y="33347"/>
                  </a:lnTo>
                  <a:lnTo>
                    <a:pt x="3404" y="29811"/>
                  </a:lnTo>
                  <a:lnTo>
                    <a:pt x="4992" y="26233"/>
                  </a:lnTo>
                  <a:lnTo>
                    <a:pt x="6504" y="22612"/>
                  </a:lnTo>
                  <a:lnTo>
                    <a:pt x="7939" y="18949"/>
                  </a:lnTo>
                  <a:lnTo>
                    <a:pt x="9299" y="15244"/>
                  </a:lnTo>
                  <a:lnTo>
                    <a:pt x="10582" y="11496"/>
                  </a:lnTo>
                  <a:lnTo>
                    <a:pt x="11789" y="7706"/>
                  </a:lnTo>
                  <a:lnTo>
                    <a:pt x="12919" y="38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4040590" y="5135993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4098180" y="5162671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4154076" y="5138957"/>
              <a:ext cx="34723" cy="77916"/>
            </a:xfrm>
            <a:custGeom>
              <a:avLst/>
              <a:pathLst>
                <a:path w="34723" h="77916">
                  <a:moveTo>
                    <a:pt x="34723" y="0"/>
                  </a:moveTo>
                  <a:lnTo>
                    <a:pt x="34723" y="69023"/>
                  </a:lnTo>
                  <a:lnTo>
                    <a:pt x="8469" y="69023"/>
                  </a:lnTo>
                  <a:lnTo>
                    <a:pt x="8469" y="77916"/>
                  </a:lnTo>
                  <a:lnTo>
                    <a:pt x="0" y="77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4162545" y="5147003"/>
              <a:ext cx="17785" cy="22866"/>
            </a:xfrm>
            <a:custGeom>
              <a:avLst/>
              <a:pathLst>
                <a:path w="17785" h="22866">
                  <a:moveTo>
                    <a:pt x="17785" y="22866"/>
                  </a:moveTo>
                  <a:lnTo>
                    <a:pt x="17785" y="0"/>
                  </a:lnTo>
                  <a:lnTo>
                    <a:pt x="0" y="0"/>
                  </a:lnTo>
                  <a:lnTo>
                    <a:pt x="0" y="22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4162545" y="5177068"/>
              <a:ext cx="17785" cy="22866"/>
            </a:xfrm>
            <a:custGeom>
              <a:avLst/>
              <a:pathLst>
                <a:path w="17785" h="22866">
                  <a:moveTo>
                    <a:pt x="0" y="0"/>
                  </a:moveTo>
                  <a:lnTo>
                    <a:pt x="0" y="22866"/>
                  </a:lnTo>
                  <a:lnTo>
                    <a:pt x="17785" y="22866"/>
                  </a:lnTo>
                  <a:lnTo>
                    <a:pt x="177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4189647" y="5133452"/>
              <a:ext cx="54202" cy="94854"/>
            </a:xfrm>
            <a:custGeom>
              <a:avLst/>
              <a:pathLst>
                <a:path w="54202" h="94854">
                  <a:moveTo>
                    <a:pt x="54202" y="0"/>
                  </a:moveTo>
                  <a:lnTo>
                    <a:pt x="54202" y="82574"/>
                  </a:lnTo>
                  <a:lnTo>
                    <a:pt x="54179" y="83649"/>
                  </a:lnTo>
                  <a:lnTo>
                    <a:pt x="54109" y="84674"/>
                  </a:lnTo>
                  <a:lnTo>
                    <a:pt x="53992" y="85648"/>
                  </a:lnTo>
                  <a:lnTo>
                    <a:pt x="53829" y="86571"/>
                  </a:lnTo>
                  <a:lnTo>
                    <a:pt x="53620" y="87443"/>
                  </a:lnTo>
                  <a:lnTo>
                    <a:pt x="53364" y="88265"/>
                  </a:lnTo>
                  <a:lnTo>
                    <a:pt x="53061" y="89036"/>
                  </a:lnTo>
                  <a:lnTo>
                    <a:pt x="52711" y="89755"/>
                  </a:lnTo>
                  <a:lnTo>
                    <a:pt x="52315" y="90425"/>
                  </a:lnTo>
                  <a:lnTo>
                    <a:pt x="51873" y="91043"/>
                  </a:lnTo>
                  <a:lnTo>
                    <a:pt x="51384" y="91606"/>
                  </a:lnTo>
                  <a:lnTo>
                    <a:pt x="50848" y="92110"/>
                  </a:lnTo>
                  <a:lnTo>
                    <a:pt x="50266" y="92555"/>
                  </a:lnTo>
                  <a:lnTo>
                    <a:pt x="49637" y="92940"/>
                  </a:lnTo>
                  <a:lnTo>
                    <a:pt x="48962" y="93266"/>
                  </a:lnTo>
                  <a:lnTo>
                    <a:pt x="48240" y="93533"/>
                  </a:lnTo>
                  <a:lnTo>
                    <a:pt x="47471" y="93740"/>
                  </a:lnTo>
                  <a:lnTo>
                    <a:pt x="46656" y="93888"/>
                  </a:lnTo>
                  <a:lnTo>
                    <a:pt x="45794" y="93977"/>
                  </a:lnTo>
                  <a:lnTo>
                    <a:pt x="44886" y="94007"/>
                  </a:lnTo>
                  <a:lnTo>
                    <a:pt x="43844" y="93998"/>
                  </a:lnTo>
                  <a:lnTo>
                    <a:pt x="42752" y="93973"/>
                  </a:lnTo>
                  <a:lnTo>
                    <a:pt x="41608" y="93931"/>
                  </a:lnTo>
                  <a:lnTo>
                    <a:pt x="40414" y="93871"/>
                  </a:lnTo>
                  <a:lnTo>
                    <a:pt x="39169" y="93795"/>
                  </a:lnTo>
                  <a:lnTo>
                    <a:pt x="37873" y="93702"/>
                  </a:lnTo>
                  <a:lnTo>
                    <a:pt x="36527" y="93592"/>
                  </a:lnTo>
                  <a:lnTo>
                    <a:pt x="35129" y="93465"/>
                  </a:lnTo>
                  <a:lnTo>
                    <a:pt x="33681" y="93321"/>
                  </a:lnTo>
                  <a:lnTo>
                    <a:pt x="32182" y="93160"/>
                  </a:lnTo>
                  <a:lnTo>
                    <a:pt x="30065" y="85114"/>
                  </a:lnTo>
                  <a:lnTo>
                    <a:pt x="31644" y="85275"/>
                  </a:lnTo>
                  <a:lnTo>
                    <a:pt x="33165" y="85419"/>
                  </a:lnTo>
                  <a:lnTo>
                    <a:pt x="34626" y="85546"/>
                  </a:lnTo>
                  <a:lnTo>
                    <a:pt x="36027" y="85656"/>
                  </a:lnTo>
                  <a:lnTo>
                    <a:pt x="37370" y="85750"/>
                  </a:lnTo>
                  <a:lnTo>
                    <a:pt x="38653" y="85826"/>
                  </a:lnTo>
                  <a:lnTo>
                    <a:pt x="39876" y="85885"/>
                  </a:lnTo>
                  <a:lnTo>
                    <a:pt x="41041" y="85927"/>
                  </a:lnTo>
                  <a:lnTo>
                    <a:pt x="42146" y="85953"/>
                  </a:lnTo>
                  <a:lnTo>
                    <a:pt x="43192" y="85961"/>
                  </a:lnTo>
                  <a:lnTo>
                    <a:pt x="43755" y="85902"/>
                  </a:lnTo>
                  <a:lnTo>
                    <a:pt x="44259" y="85724"/>
                  </a:lnTo>
                  <a:lnTo>
                    <a:pt x="44704" y="85428"/>
                  </a:lnTo>
                  <a:lnTo>
                    <a:pt x="45089" y="85013"/>
                  </a:lnTo>
                  <a:lnTo>
                    <a:pt x="45415" y="84479"/>
                  </a:lnTo>
                  <a:lnTo>
                    <a:pt x="45682" y="83827"/>
                  </a:lnTo>
                  <a:lnTo>
                    <a:pt x="45890" y="83056"/>
                  </a:lnTo>
                  <a:lnTo>
                    <a:pt x="46038" y="82167"/>
                  </a:lnTo>
                  <a:lnTo>
                    <a:pt x="46127" y="81159"/>
                  </a:lnTo>
                  <a:lnTo>
                    <a:pt x="46156" y="80033"/>
                  </a:lnTo>
                  <a:lnTo>
                    <a:pt x="46156" y="61401"/>
                  </a:lnTo>
                  <a:lnTo>
                    <a:pt x="16938" y="61401"/>
                  </a:lnTo>
                  <a:lnTo>
                    <a:pt x="16387" y="65089"/>
                  </a:lnTo>
                  <a:lnTo>
                    <a:pt x="15752" y="68701"/>
                  </a:lnTo>
                  <a:lnTo>
                    <a:pt x="15032" y="72237"/>
                  </a:lnTo>
                  <a:lnTo>
                    <a:pt x="14228" y="75697"/>
                  </a:lnTo>
                  <a:lnTo>
                    <a:pt x="13338" y="79080"/>
                  </a:lnTo>
                  <a:lnTo>
                    <a:pt x="12364" y="82387"/>
                  </a:lnTo>
                  <a:lnTo>
                    <a:pt x="11306" y="85618"/>
                  </a:lnTo>
                  <a:lnTo>
                    <a:pt x="10162" y="88773"/>
                  </a:lnTo>
                  <a:lnTo>
                    <a:pt x="8934" y="91852"/>
                  </a:lnTo>
                  <a:lnTo>
                    <a:pt x="7622" y="94854"/>
                  </a:lnTo>
                  <a:lnTo>
                    <a:pt x="0" y="90196"/>
                  </a:lnTo>
                  <a:lnTo>
                    <a:pt x="1067" y="87598"/>
                  </a:lnTo>
                  <a:lnTo>
                    <a:pt x="2066" y="85055"/>
                  </a:lnTo>
                  <a:lnTo>
                    <a:pt x="2998" y="82567"/>
                  </a:lnTo>
                  <a:lnTo>
                    <a:pt x="3861" y="80135"/>
                  </a:lnTo>
                  <a:lnTo>
                    <a:pt x="4658" y="77757"/>
                  </a:lnTo>
                  <a:lnTo>
                    <a:pt x="5386" y="75434"/>
                  </a:lnTo>
                  <a:lnTo>
                    <a:pt x="6046" y="73167"/>
                  </a:lnTo>
                  <a:lnTo>
                    <a:pt x="6639" y="70954"/>
                  </a:lnTo>
                  <a:lnTo>
                    <a:pt x="7164" y="68796"/>
                  </a:lnTo>
                  <a:lnTo>
                    <a:pt x="7622" y="66694"/>
                  </a:lnTo>
                  <a:lnTo>
                    <a:pt x="8024" y="64566"/>
                  </a:lnTo>
                  <a:lnTo>
                    <a:pt x="8384" y="62332"/>
                  </a:lnTo>
                  <a:lnTo>
                    <a:pt x="8702" y="59993"/>
                  </a:lnTo>
                  <a:lnTo>
                    <a:pt x="8977" y="57547"/>
                  </a:lnTo>
                  <a:lnTo>
                    <a:pt x="9210" y="54996"/>
                  </a:lnTo>
                  <a:lnTo>
                    <a:pt x="9400" y="52339"/>
                  </a:lnTo>
                  <a:lnTo>
                    <a:pt x="9548" y="49576"/>
                  </a:lnTo>
                  <a:lnTo>
                    <a:pt x="9654" y="46707"/>
                  </a:lnTo>
                  <a:lnTo>
                    <a:pt x="9718" y="43732"/>
                  </a:lnTo>
                  <a:lnTo>
                    <a:pt x="9739" y="40651"/>
                  </a:lnTo>
                  <a:lnTo>
                    <a:pt x="973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4207432" y="5140651"/>
              <a:ext cx="28371" cy="19479"/>
            </a:xfrm>
            <a:custGeom>
              <a:avLst/>
              <a:pathLst>
                <a:path w="28371" h="19479">
                  <a:moveTo>
                    <a:pt x="0" y="19479"/>
                  </a:moveTo>
                  <a:lnTo>
                    <a:pt x="28371" y="19479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4207432" y="5167752"/>
              <a:ext cx="28371" cy="19479"/>
            </a:xfrm>
            <a:custGeom>
              <a:avLst/>
              <a:pathLst>
                <a:path w="28371" h="19479">
                  <a:moveTo>
                    <a:pt x="0" y="19479"/>
                  </a:moveTo>
                  <a:lnTo>
                    <a:pt x="28371" y="19479"/>
                  </a:lnTo>
                  <a:lnTo>
                    <a:pt x="28371" y="0"/>
                  </a:lnTo>
                  <a:lnTo>
                    <a:pt x="0" y="0"/>
                  </a:lnTo>
                  <a:lnTo>
                    <a:pt x="0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4298052" y="5131335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4312026" y="5173257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4261634" y="5130911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4269257" y="5152931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4269257" y="5185537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4366652" y="5188078"/>
              <a:ext cx="97395" cy="38111"/>
            </a:xfrm>
            <a:custGeom>
              <a:avLst/>
              <a:pathLst>
                <a:path w="97395" h="38111">
                  <a:moveTo>
                    <a:pt x="87232" y="0"/>
                  </a:moveTo>
                  <a:lnTo>
                    <a:pt x="87232" y="30065"/>
                  </a:lnTo>
                  <a:lnTo>
                    <a:pt x="97395" y="30065"/>
                  </a:lnTo>
                  <a:lnTo>
                    <a:pt x="97395" y="38111"/>
                  </a:lnTo>
                  <a:lnTo>
                    <a:pt x="0" y="38111"/>
                  </a:lnTo>
                  <a:lnTo>
                    <a:pt x="0" y="30065"/>
                  </a:lnTo>
                  <a:lnTo>
                    <a:pt x="10162" y="30065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4385284" y="5195700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4408150" y="5195700"/>
              <a:ext cx="14397" cy="22443"/>
            </a:xfrm>
            <a:custGeom>
              <a:avLst/>
              <a:pathLst>
                <a:path w="14397" h="22443">
                  <a:moveTo>
                    <a:pt x="0" y="22443"/>
                  </a:moveTo>
                  <a:lnTo>
                    <a:pt x="14397" y="2244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4430594" y="5195700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4382320" y="5129641"/>
              <a:ext cx="21172" cy="18632"/>
            </a:xfrm>
            <a:custGeom>
              <a:avLst/>
              <a:pathLst>
                <a:path w="21172" h="18632">
                  <a:moveTo>
                    <a:pt x="8045" y="0"/>
                  </a:moveTo>
                  <a:lnTo>
                    <a:pt x="9625" y="1359"/>
                  </a:lnTo>
                  <a:lnTo>
                    <a:pt x="11145" y="2727"/>
                  </a:lnTo>
                  <a:lnTo>
                    <a:pt x="12606" y="4103"/>
                  </a:lnTo>
                  <a:lnTo>
                    <a:pt x="14007" y="5488"/>
                  </a:lnTo>
                  <a:lnTo>
                    <a:pt x="15350" y="6881"/>
                  </a:lnTo>
                  <a:lnTo>
                    <a:pt x="16633" y="8282"/>
                  </a:lnTo>
                  <a:lnTo>
                    <a:pt x="17857" y="9692"/>
                  </a:lnTo>
                  <a:lnTo>
                    <a:pt x="19021" y="11111"/>
                  </a:lnTo>
                  <a:lnTo>
                    <a:pt x="20126" y="12538"/>
                  </a:lnTo>
                  <a:lnTo>
                    <a:pt x="21172" y="13974"/>
                  </a:lnTo>
                  <a:lnTo>
                    <a:pt x="13127" y="18632"/>
                  </a:lnTo>
                  <a:lnTo>
                    <a:pt x="12157" y="17200"/>
                  </a:lnTo>
                  <a:lnTo>
                    <a:pt x="11111" y="15786"/>
                  </a:lnTo>
                  <a:lnTo>
                    <a:pt x="9989" y="14389"/>
                  </a:lnTo>
                  <a:lnTo>
                    <a:pt x="8790" y="13008"/>
                  </a:lnTo>
                  <a:lnTo>
                    <a:pt x="7516" y="11645"/>
                  </a:lnTo>
                  <a:lnTo>
                    <a:pt x="6165" y="10298"/>
                  </a:lnTo>
                  <a:lnTo>
                    <a:pt x="4738" y="8968"/>
                  </a:lnTo>
                  <a:lnTo>
                    <a:pt x="3235" y="7656"/>
                  </a:lnTo>
                  <a:lnTo>
                    <a:pt x="1655" y="636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4372580" y="5130488"/>
              <a:ext cx="85961" cy="27948"/>
            </a:xfrm>
            <a:custGeom>
              <a:avLst/>
              <a:pathLst>
                <a:path w="85961" h="27948">
                  <a:moveTo>
                    <a:pt x="64365" y="0"/>
                  </a:moveTo>
                  <a:lnTo>
                    <a:pt x="74104" y="2964"/>
                  </a:lnTo>
                  <a:lnTo>
                    <a:pt x="73080" y="4886"/>
                  </a:lnTo>
                  <a:lnTo>
                    <a:pt x="72038" y="6758"/>
                  </a:lnTo>
                  <a:lnTo>
                    <a:pt x="70979" y="8579"/>
                  </a:lnTo>
                  <a:lnTo>
                    <a:pt x="69904" y="10349"/>
                  </a:lnTo>
                  <a:lnTo>
                    <a:pt x="68811" y="12068"/>
                  </a:lnTo>
                  <a:lnTo>
                    <a:pt x="67702" y="13736"/>
                  </a:lnTo>
                  <a:lnTo>
                    <a:pt x="66575" y="15354"/>
                  </a:lnTo>
                  <a:lnTo>
                    <a:pt x="65432" y="16921"/>
                  </a:lnTo>
                  <a:lnTo>
                    <a:pt x="64272" y="18437"/>
                  </a:lnTo>
                  <a:lnTo>
                    <a:pt x="63095" y="19902"/>
                  </a:lnTo>
                  <a:lnTo>
                    <a:pt x="85961" y="19902"/>
                  </a:lnTo>
                  <a:lnTo>
                    <a:pt x="85961" y="27948"/>
                  </a:lnTo>
                  <a:lnTo>
                    <a:pt x="0" y="27948"/>
                  </a:lnTo>
                  <a:lnTo>
                    <a:pt x="0" y="19902"/>
                  </a:lnTo>
                  <a:lnTo>
                    <a:pt x="53355" y="19902"/>
                  </a:lnTo>
                  <a:lnTo>
                    <a:pt x="54609" y="18026"/>
                  </a:lnTo>
                  <a:lnTo>
                    <a:pt x="55828" y="16125"/>
                  </a:lnTo>
                  <a:lnTo>
                    <a:pt x="57014" y="14198"/>
                  </a:lnTo>
                  <a:lnTo>
                    <a:pt x="58166" y="12246"/>
                  </a:lnTo>
                  <a:lnTo>
                    <a:pt x="59283" y="10268"/>
                  </a:lnTo>
                  <a:lnTo>
                    <a:pt x="60368" y="8265"/>
                  </a:lnTo>
                  <a:lnTo>
                    <a:pt x="61418" y="6237"/>
                  </a:lnTo>
                  <a:lnTo>
                    <a:pt x="62434" y="4183"/>
                  </a:lnTo>
                  <a:lnTo>
                    <a:pt x="63416" y="21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4366652" y="5161824"/>
              <a:ext cx="36417" cy="24137"/>
            </a:xfrm>
            <a:custGeom>
              <a:avLst/>
              <a:pathLst>
                <a:path w="36417" h="24137">
                  <a:moveTo>
                    <a:pt x="30488" y="0"/>
                  </a:moveTo>
                  <a:lnTo>
                    <a:pt x="36417" y="6775"/>
                  </a:lnTo>
                  <a:lnTo>
                    <a:pt x="34266" y="8702"/>
                  </a:lnTo>
                  <a:lnTo>
                    <a:pt x="31877" y="10586"/>
                  </a:lnTo>
                  <a:lnTo>
                    <a:pt x="29252" y="12428"/>
                  </a:lnTo>
                  <a:lnTo>
                    <a:pt x="26389" y="14228"/>
                  </a:lnTo>
                  <a:lnTo>
                    <a:pt x="23290" y="15985"/>
                  </a:lnTo>
                  <a:lnTo>
                    <a:pt x="19953" y="17700"/>
                  </a:lnTo>
                  <a:lnTo>
                    <a:pt x="16379" y="19373"/>
                  </a:lnTo>
                  <a:lnTo>
                    <a:pt x="12568" y="21003"/>
                  </a:lnTo>
                  <a:lnTo>
                    <a:pt x="8519" y="22591"/>
                  </a:lnTo>
                  <a:lnTo>
                    <a:pt x="4234" y="24137"/>
                  </a:lnTo>
                  <a:lnTo>
                    <a:pt x="0" y="16091"/>
                  </a:lnTo>
                  <a:lnTo>
                    <a:pt x="3582" y="14939"/>
                  </a:lnTo>
                  <a:lnTo>
                    <a:pt x="7046" y="13686"/>
                  </a:lnTo>
                  <a:lnTo>
                    <a:pt x="10391" y="12331"/>
                  </a:lnTo>
                  <a:lnTo>
                    <a:pt x="13618" y="10874"/>
                  </a:lnTo>
                  <a:lnTo>
                    <a:pt x="16726" y="9316"/>
                  </a:lnTo>
                  <a:lnTo>
                    <a:pt x="19716" y="7656"/>
                  </a:lnTo>
                  <a:lnTo>
                    <a:pt x="22587" y="5894"/>
                  </a:lnTo>
                  <a:lnTo>
                    <a:pt x="25339" y="4031"/>
                  </a:lnTo>
                  <a:lnTo>
                    <a:pt x="27973" y="20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4426783" y="5161824"/>
              <a:ext cx="37264" cy="23713"/>
            </a:xfrm>
            <a:custGeom>
              <a:avLst/>
              <a:pathLst>
                <a:path w="37264" h="23713">
                  <a:moveTo>
                    <a:pt x="5081" y="0"/>
                  </a:moveTo>
                  <a:lnTo>
                    <a:pt x="8299" y="1067"/>
                  </a:lnTo>
                  <a:lnTo>
                    <a:pt x="11518" y="2235"/>
                  </a:lnTo>
                  <a:lnTo>
                    <a:pt x="14736" y="3506"/>
                  </a:lnTo>
                  <a:lnTo>
                    <a:pt x="17954" y="4878"/>
                  </a:lnTo>
                  <a:lnTo>
                    <a:pt x="21172" y="6351"/>
                  </a:lnTo>
                  <a:lnTo>
                    <a:pt x="24391" y="7927"/>
                  </a:lnTo>
                  <a:lnTo>
                    <a:pt x="27609" y="9604"/>
                  </a:lnTo>
                  <a:lnTo>
                    <a:pt x="30827" y="11382"/>
                  </a:lnTo>
                  <a:lnTo>
                    <a:pt x="34045" y="13262"/>
                  </a:lnTo>
                  <a:lnTo>
                    <a:pt x="37264" y="15244"/>
                  </a:lnTo>
                  <a:lnTo>
                    <a:pt x="32182" y="23713"/>
                  </a:lnTo>
                  <a:lnTo>
                    <a:pt x="28964" y="21486"/>
                  </a:lnTo>
                  <a:lnTo>
                    <a:pt x="25746" y="19377"/>
                  </a:lnTo>
                  <a:lnTo>
                    <a:pt x="22527" y="17387"/>
                  </a:lnTo>
                  <a:lnTo>
                    <a:pt x="19309" y="15515"/>
                  </a:lnTo>
                  <a:lnTo>
                    <a:pt x="16091" y="13762"/>
                  </a:lnTo>
                  <a:lnTo>
                    <a:pt x="12873" y="12127"/>
                  </a:lnTo>
                  <a:lnTo>
                    <a:pt x="9654" y="10611"/>
                  </a:lnTo>
                  <a:lnTo>
                    <a:pt x="6436" y="9214"/>
                  </a:lnTo>
                  <a:lnTo>
                    <a:pt x="3218" y="793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4476327" y="5130911"/>
              <a:ext cx="96124" cy="93584"/>
            </a:xfrm>
            <a:custGeom>
              <a:avLst/>
              <a:pathLst>
                <a:path w="96124" h="93584">
                  <a:moveTo>
                    <a:pt x="19902" y="3387"/>
                  </a:moveTo>
                  <a:lnTo>
                    <a:pt x="27948" y="5928"/>
                  </a:lnTo>
                  <a:lnTo>
                    <a:pt x="27427" y="7698"/>
                  </a:lnTo>
                  <a:lnTo>
                    <a:pt x="26881" y="9451"/>
                  </a:lnTo>
                  <a:lnTo>
                    <a:pt x="26309" y="11187"/>
                  </a:lnTo>
                  <a:lnTo>
                    <a:pt x="25712" y="12906"/>
                  </a:lnTo>
                  <a:lnTo>
                    <a:pt x="25089" y="14609"/>
                  </a:lnTo>
                  <a:lnTo>
                    <a:pt x="24441" y="16294"/>
                  </a:lnTo>
                  <a:lnTo>
                    <a:pt x="23768" y="17963"/>
                  </a:lnTo>
                  <a:lnTo>
                    <a:pt x="23069" y="19614"/>
                  </a:lnTo>
                  <a:lnTo>
                    <a:pt x="22345" y="21249"/>
                  </a:lnTo>
                  <a:lnTo>
                    <a:pt x="21596" y="22866"/>
                  </a:lnTo>
                  <a:lnTo>
                    <a:pt x="45733" y="22866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22866"/>
                  </a:lnTo>
                  <a:lnTo>
                    <a:pt x="91043" y="22866"/>
                  </a:lnTo>
                  <a:lnTo>
                    <a:pt x="91043" y="30912"/>
                  </a:lnTo>
                  <a:lnTo>
                    <a:pt x="54202" y="30912"/>
                  </a:lnTo>
                  <a:lnTo>
                    <a:pt x="54202" y="54202"/>
                  </a:lnTo>
                  <a:lnTo>
                    <a:pt x="86808" y="54202"/>
                  </a:lnTo>
                  <a:lnTo>
                    <a:pt x="86808" y="62248"/>
                  </a:lnTo>
                  <a:lnTo>
                    <a:pt x="54202" y="62248"/>
                  </a:lnTo>
                  <a:lnTo>
                    <a:pt x="54202" y="85538"/>
                  </a:lnTo>
                  <a:lnTo>
                    <a:pt x="96124" y="85538"/>
                  </a:lnTo>
                  <a:lnTo>
                    <a:pt x="96124" y="93584"/>
                  </a:lnTo>
                  <a:lnTo>
                    <a:pt x="846" y="93584"/>
                  </a:lnTo>
                  <a:lnTo>
                    <a:pt x="846" y="85538"/>
                  </a:lnTo>
                  <a:lnTo>
                    <a:pt x="45733" y="85538"/>
                  </a:lnTo>
                  <a:lnTo>
                    <a:pt x="45733" y="62248"/>
                  </a:lnTo>
                  <a:lnTo>
                    <a:pt x="13127" y="62248"/>
                  </a:lnTo>
                  <a:lnTo>
                    <a:pt x="13127" y="54202"/>
                  </a:lnTo>
                  <a:lnTo>
                    <a:pt x="45733" y="54202"/>
                  </a:lnTo>
                  <a:lnTo>
                    <a:pt x="45733" y="30912"/>
                  </a:lnTo>
                  <a:lnTo>
                    <a:pt x="17361" y="30912"/>
                  </a:lnTo>
                  <a:lnTo>
                    <a:pt x="16417" y="32754"/>
                  </a:lnTo>
                  <a:lnTo>
                    <a:pt x="15447" y="34554"/>
                  </a:lnTo>
                  <a:lnTo>
                    <a:pt x="14452" y="36311"/>
                  </a:lnTo>
                  <a:lnTo>
                    <a:pt x="13432" y="38026"/>
                  </a:lnTo>
                  <a:lnTo>
                    <a:pt x="12386" y="39699"/>
                  </a:lnTo>
                  <a:lnTo>
                    <a:pt x="11314" y="41329"/>
                  </a:lnTo>
                  <a:lnTo>
                    <a:pt x="10218" y="42917"/>
                  </a:lnTo>
                  <a:lnTo>
                    <a:pt x="9095" y="44462"/>
                  </a:lnTo>
                  <a:lnTo>
                    <a:pt x="7948" y="45966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2638" y="38564"/>
                  </a:lnTo>
                  <a:lnTo>
                    <a:pt x="5132" y="35096"/>
                  </a:lnTo>
                  <a:lnTo>
                    <a:pt x="7482" y="31517"/>
                  </a:lnTo>
                  <a:lnTo>
                    <a:pt x="9688" y="27829"/>
                  </a:lnTo>
                  <a:lnTo>
                    <a:pt x="11750" y="24031"/>
                  </a:lnTo>
                  <a:lnTo>
                    <a:pt x="13669" y="20122"/>
                  </a:lnTo>
                  <a:lnTo>
                    <a:pt x="15443" y="16104"/>
                  </a:lnTo>
                  <a:lnTo>
                    <a:pt x="17073" y="11975"/>
                  </a:lnTo>
                  <a:lnTo>
                    <a:pt x="18560" y="77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4584309" y="5130911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4590660" y="5155895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4599130" y="5163518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4603364" y="5166905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4640628" y="5194006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4691867" y="5136840"/>
              <a:ext cx="97818" cy="91466"/>
            </a:xfrm>
            <a:custGeom>
              <a:avLst/>
              <a:pathLst>
                <a:path w="97818" h="91466">
                  <a:moveTo>
                    <a:pt x="0" y="0"/>
                  </a:moveTo>
                  <a:lnTo>
                    <a:pt x="97818" y="0"/>
                  </a:lnTo>
                  <a:lnTo>
                    <a:pt x="97818" y="8045"/>
                  </a:lnTo>
                  <a:lnTo>
                    <a:pt x="81727" y="8045"/>
                  </a:lnTo>
                  <a:lnTo>
                    <a:pt x="81727" y="80456"/>
                  </a:lnTo>
                  <a:lnTo>
                    <a:pt x="81697" y="81608"/>
                  </a:lnTo>
                  <a:lnTo>
                    <a:pt x="81608" y="82692"/>
                  </a:lnTo>
                  <a:lnTo>
                    <a:pt x="81460" y="83708"/>
                  </a:lnTo>
                  <a:lnTo>
                    <a:pt x="81252" y="84657"/>
                  </a:lnTo>
                  <a:lnTo>
                    <a:pt x="80986" y="85538"/>
                  </a:lnTo>
                  <a:lnTo>
                    <a:pt x="80660" y="86351"/>
                  </a:lnTo>
                  <a:lnTo>
                    <a:pt x="80274" y="87096"/>
                  </a:lnTo>
                  <a:lnTo>
                    <a:pt x="79830" y="87774"/>
                  </a:lnTo>
                  <a:lnTo>
                    <a:pt x="79326" y="88383"/>
                  </a:lnTo>
                  <a:lnTo>
                    <a:pt x="78763" y="88925"/>
                  </a:lnTo>
                  <a:lnTo>
                    <a:pt x="78110" y="89408"/>
                  </a:lnTo>
                  <a:lnTo>
                    <a:pt x="77340" y="89840"/>
                  </a:lnTo>
                  <a:lnTo>
                    <a:pt x="76450" y="90221"/>
                  </a:lnTo>
                  <a:lnTo>
                    <a:pt x="75443" y="90552"/>
                  </a:lnTo>
                  <a:lnTo>
                    <a:pt x="74316" y="90831"/>
                  </a:lnTo>
                  <a:lnTo>
                    <a:pt x="73071" y="91060"/>
                  </a:lnTo>
                  <a:lnTo>
                    <a:pt x="71708" y="91238"/>
                  </a:lnTo>
                  <a:lnTo>
                    <a:pt x="70226" y="91365"/>
                  </a:lnTo>
                  <a:lnTo>
                    <a:pt x="68625" y="91441"/>
                  </a:lnTo>
                  <a:lnTo>
                    <a:pt x="66906" y="91466"/>
                  </a:lnTo>
                  <a:lnTo>
                    <a:pt x="65983" y="91458"/>
                  </a:lnTo>
                  <a:lnTo>
                    <a:pt x="65076" y="91432"/>
                  </a:lnTo>
                  <a:lnTo>
                    <a:pt x="64187" y="91390"/>
                  </a:lnTo>
                  <a:lnTo>
                    <a:pt x="63315" y="91331"/>
                  </a:lnTo>
                  <a:lnTo>
                    <a:pt x="62459" y="91254"/>
                  </a:lnTo>
                  <a:lnTo>
                    <a:pt x="61621" y="91161"/>
                  </a:lnTo>
                  <a:lnTo>
                    <a:pt x="60799" y="91051"/>
                  </a:lnTo>
                  <a:lnTo>
                    <a:pt x="59995" y="90924"/>
                  </a:lnTo>
                  <a:lnTo>
                    <a:pt x="59207" y="90780"/>
                  </a:lnTo>
                  <a:lnTo>
                    <a:pt x="58437" y="90619"/>
                  </a:lnTo>
                  <a:lnTo>
                    <a:pt x="56743" y="82574"/>
                  </a:lnTo>
                  <a:lnTo>
                    <a:pt x="57670" y="82735"/>
                  </a:lnTo>
                  <a:lnTo>
                    <a:pt x="58589" y="82879"/>
                  </a:lnTo>
                  <a:lnTo>
                    <a:pt x="59499" y="83006"/>
                  </a:lnTo>
                  <a:lnTo>
                    <a:pt x="60401" y="83116"/>
                  </a:lnTo>
                  <a:lnTo>
                    <a:pt x="61295" y="83209"/>
                  </a:lnTo>
                  <a:lnTo>
                    <a:pt x="62180" y="83285"/>
                  </a:lnTo>
                  <a:lnTo>
                    <a:pt x="63056" y="83344"/>
                  </a:lnTo>
                  <a:lnTo>
                    <a:pt x="63925" y="83387"/>
                  </a:lnTo>
                  <a:lnTo>
                    <a:pt x="64784" y="83412"/>
                  </a:lnTo>
                  <a:lnTo>
                    <a:pt x="65635" y="83421"/>
                  </a:lnTo>
                  <a:lnTo>
                    <a:pt x="66535" y="83410"/>
                  </a:lnTo>
                  <a:lnTo>
                    <a:pt x="67372" y="83378"/>
                  </a:lnTo>
                  <a:lnTo>
                    <a:pt x="68144" y="83325"/>
                  </a:lnTo>
                  <a:lnTo>
                    <a:pt x="68854" y="83251"/>
                  </a:lnTo>
                  <a:lnTo>
                    <a:pt x="69499" y="83156"/>
                  </a:lnTo>
                  <a:lnTo>
                    <a:pt x="70082" y="83039"/>
                  </a:lnTo>
                  <a:lnTo>
                    <a:pt x="70600" y="82902"/>
                  </a:lnTo>
                  <a:lnTo>
                    <a:pt x="71056" y="82743"/>
                  </a:lnTo>
                  <a:lnTo>
                    <a:pt x="71447" y="82563"/>
                  </a:lnTo>
                  <a:lnTo>
                    <a:pt x="71775" y="82362"/>
                  </a:lnTo>
                  <a:lnTo>
                    <a:pt x="72057" y="82131"/>
                  </a:lnTo>
                  <a:lnTo>
                    <a:pt x="72309" y="81862"/>
                  </a:lnTo>
                  <a:lnTo>
                    <a:pt x="72531" y="81555"/>
                  </a:lnTo>
                  <a:lnTo>
                    <a:pt x="72724" y="81210"/>
                  </a:lnTo>
                  <a:lnTo>
                    <a:pt x="72887" y="80827"/>
                  </a:lnTo>
                  <a:lnTo>
                    <a:pt x="73020" y="80406"/>
                  </a:lnTo>
                  <a:lnTo>
                    <a:pt x="73124" y="79946"/>
                  </a:lnTo>
                  <a:lnTo>
                    <a:pt x="73198" y="79449"/>
                  </a:lnTo>
                  <a:lnTo>
                    <a:pt x="73243" y="78913"/>
                  </a:lnTo>
                  <a:lnTo>
                    <a:pt x="73258" y="78339"/>
                  </a:lnTo>
                  <a:lnTo>
                    <a:pt x="73258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4703723" y="5161400"/>
              <a:ext cx="40651" cy="43192"/>
            </a:xfrm>
            <a:custGeom>
              <a:avLst/>
              <a:pathLst>
                <a:path w="40651" h="43192">
                  <a:moveTo>
                    <a:pt x="40651" y="0"/>
                  </a:moveTo>
                  <a:lnTo>
                    <a:pt x="40651" y="37264"/>
                  </a:lnTo>
                  <a:lnTo>
                    <a:pt x="8469" y="37264"/>
                  </a:lnTo>
                  <a:lnTo>
                    <a:pt x="8469" y="43192"/>
                  </a:lnTo>
                  <a:lnTo>
                    <a:pt x="0" y="43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4712193" y="5169446"/>
              <a:ext cx="23713" cy="21172"/>
            </a:xfrm>
            <a:custGeom>
              <a:avLst/>
              <a:pathLst>
                <a:path w="23713" h="21172">
                  <a:moveTo>
                    <a:pt x="0" y="21172"/>
                  </a:moveTo>
                  <a:lnTo>
                    <a:pt x="23713" y="21172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4801965" y="5130488"/>
              <a:ext cx="51238" cy="33029"/>
            </a:xfrm>
            <a:custGeom>
              <a:avLst/>
              <a:pathLst>
                <a:path w="51238" h="33029">
                  <a:moveTo>
                    <a:pt x="37264" y="7198"/>
                  </a:moveTo>
                  <a:lnTo>
                    <a:pt x="38928" y="9244"/>
                  </a:lnTo>
                  <a:lnTo>
                    <a:pt x="40533" y="11314"/>
                  </a:lnTo>
                  <a:lnTo>
                    <a:pt x="42078" y="13410"/>
                  </a:lnTo>
                  <a:lnTo>
                    <a:pt x="43565" y="15532"/>
                  </a:lnTo>
                  <a:lnTo>
                    <a:pt x="44992" y="17679"/>
                  </a:lnTo>
                  <a:lnTo>
                    <a:pt x="46360" y="19851"/>
                  </a:lnTo>
                  <a:lnTo>
                    <a:pt x="47668" y="22049"/>
                  </a:lnTo>
                  <a:lnTo>
                    <a:pt x="48917" y="24272"/>
                  </a:lnTo>
                  <a:lnTo>
                    <a:pt x="50107" y="26521"/>
                  </a:lnTo>
                  <a:lnTo>
                    <a:pt x="51238" y="28795"/>
                  </a:lnTo>
                  <a:lnTo>
                    <a:pt x="44039" y="33029"/>
                  </a:lnTo>
                  <a:lnTo>
                    <a:pt x="43781" y="32436"/>
                  </a:lnTo>
                  <a:lnTo>
                    <a:pt x="43514" y="31843"/>
                  </a:lnTo>
                  <a:lnTo>
                    <a:pt x="43239" y="31251"/>
                  </a:lnTo>
                  <a:lnTo>
                    <a:pt x="42955" y="30658"/>
                  </a:lnTo>
                  <a:lnTo>
                    <a:pt x="42663" y="30065"/>
                  </a:lnTo>
                  <a:lnTo>
                    <a:pt x="42362" y="29472"/>
                  </a:lnTo>
                  <a:lnTo>
                    <a:pt x="42053" y="28879"/>
                  </a:lnTo>
                  <a:lnTo>
                    <a:pt x="41735" y="28286"/>
                  </a:lnTo>
                  <a:lnTo>
                    <a:pt x="41409" y="27694"/>
                  </a:lnTo>
                  <a:lnTo>
                    <a:pt x="41075" y="27101"/>
                  </a:lnTo>
                  <a:lnTo>
                    <a:pt x="37408" y="27677"/>
                  </a:lnTo>
                  <a:lnTo>
                    <a:pt x="33690" y="28219"/>
                  </a:lnTo>
                  <a:lnTo>
                    <a:pt x="29921" y="28727"/>
                  </a:lnTo>
                  <a:lnTo>
                    <a:pt x="26101" y="29201"/>
                  </a:lnTo>
                  <a:lnTo>
                    <a:pt x="22231" y="29641"/>
                  </a:lnTo>
                  <a:lnTo>
                    <a:pt x="18310" y="30048"/>
                  </a:lnTo>
                  <a:lnTo>
                    <a:pt x="14338" y="30421"/>
                  </a:lnTo>
                  <a:lnTo>
                    <a:pt x="10315" y="30759"/>
                  </a:lnTo>
                  <a:lnTo>
                    <a:pt x="6241" y="31064"/>
                  </a:lnTo>
                  <a:lnTo>
                    <a:pt x="2117" y="31335"/>
                  </a:lnTo>
                  <a:lnTo>
                    <a:pt x="0" y="24137"/>
                  </a:lnTo>
                  <a:lnTo>
                    <a:pt x="2417" y="22447"/>
                  </a:lnTo>
                  <a:lnTo>
                    <a:pt x="4759" y="20596"/>
                  </a:lnTo>
                  <a:lnTo>
                    <a:pt x="7025" y="18585"/>
                  </a:lnTo>
                  <a:lnTo>
                    <a:pt x="9214" y="16413"/>
                  </a:lnTo>
                  <a:lnTo>
                    <a:pt x="11327" y="14079"/>
                  </a:lnTo>
                  <a:lnTo>
                    <a:pt x="13364" y="11585"/>
                  </a:lnTo>
                  <a:lnTo>
                    <a:pt x="15324" y="8930"/>
                  </a:lnTo>
                  <a:lnTo>
                    <a:pt x="17209" y="6114"/>
                  </a:lnTo>
                  <a:lnTo>
                    <a:pt x="19017" y="3137"/>
                  </a:lnTo>
                  <a:lnTo>
                    <a:pt x="20749" y="0"/>
                  </a:lnTo>
                  <a:lnTo>
                    <a:pt x="29218" y="2540"/>
                  </a:lnTo>
                  <a:lnTo>
                    <a:pt x="27622" y="5411"/>
                  </a:lnTo>
                  <a:lnTo>
                    <a:pt x="26051" y="8096"/>
                  </a:lnTo>
                  <a:lnTo>
                    <a:pt x="24505" y="10594"/>
                  </a:lnTo>
                  <a:lnTo>
                    <a:pt x="22985" y="12906"/>
                  </a:lnTo>
                  <a:lnTo>
                    <a:pt x="21490" y="15032"/>
                  </a:lnTo>
                  <a:lnTo>
                    <a:pt x="20021" y="16972"/>
                  </a:lnTo>
                  <a:lnTo>
                    <a:pt x="18577" y="18725"/>
                  </a:lnTo>
                  <a:lnTo>
                    <a:pt x="17158" y="20292"/>
                  </a:lnTo>
                  <a:lnTo>
                    <a:pt x="15765" y="21672"/>
                  </a:lnTo>
                  <a:lnTo>
                    <a:pt x="14397" y="22866"/>
                  </a:lnTo>
                  <a:lnTo>
                    <a:pt x="16603" y="22684"/>
                  </a:lnTo>
                  <a:lnTo>
                    <a:pt x="18818" y="22477"/>
                  </a:lnTo>
                  <a:lnTo>
                    <a:pt x="21041" y="22244"/>
                  </a:lnTo>
                  <a:lnTo>
                    <a:pt x="23273" y="21985"/>
                  </a:lnTo>
                  <a:lnTo>
                    <a:pt x="25513" y="21702"/>
                  </a:lnTo>
                  <a:lnTo>
                    <a:pt x="27761" y="21393"/>
                  </a:lnTo>
                  <a:lnTo>
                    <a:pt x="30018" y="21058"/>
                  </a:lnTo>
                  <a:lnTo>
                    <a:pt x="32284" y="20698"/>
                  </a:lnTo>
                  <a:lnTo>
                    <a:pt x="34558" y="20313"/>
                  </a:lnTo>
                  <a:lnTo>
                    <a:pt x="36840" y="19902"/>
                  </a:lnTo>
                  <a:lnTo>
                    <a:pt x="36243" y="19055"/>
                  </a:lnTo>
                  <a:lnTo>
                    <a:pt x="35638" y="18208"/>
                  </a:lnTo>
                  <a:lnTo>
                    <a:pt x="35024" y="17361"/>
                  </a:lnTo>
                  <a:lnTo>
                    <a:pt x="34401" y="16514"/>
                  </a:lnTo>
                  <a:lnTo>
                    <a:pt x="33770" y="15667"/>
                  </a:lnTo>
                  <a:lnTo>
                    <a:pt x="33131" y="14820"/>
                  </a:lnTo>
                  <a:lnTo>
                    <a:pt x="32483" y="13974"/>
                  </a:lnTo>
                  <a:lnTo>
                    <a:pt x="31827" y="13127"/>
                  </a:lnTo>
                  <a:lnTo>
                    <a:pt x="31162" y="12280"/>
                  </a:lnTo>
                  <a:lnTo>
                    <a:pt x="30488" y="114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4807470" y="5166905"/>
              <a:ext cx="38958" cy="61401"/>
            </a:xfrm>
            <a:custGeom>
              <a:avLst/>
              <a:pathLst>
                <a:path w="38958" h="61401">
                  <a:moveTo>
                    <a:pt x="38958" y="0"/>
                  </a:moveTo>
                  <a:lnTo>
                    <a:pt x="38958" y="50814"/>
                  </a:lnTo>
                  <a:lnTo>
                    <a:pt x="38930" y="51725"/>
                  </a:lnTo>
                  <a:lnTo>
                    <a:pt x="38847" y="52593"/>
                  </a:lnTo>
                  <a:lnTo>
                    <a:pt x="38710" y="53419"/>
                  </a:lnTo>
                  <a:lnTo>
                    <a:pt x="38517" y="54202"/>
                  </a:lnTo>
                  <a:lnTo>
                    <a:pt x="38269" y="54943"/>
                  </a:lnTo>
                  <a:lnTo>
                    <a:pt x="37967" y="55642"/>
                  </a:lnTo>
                  <a:lnTo>
                    <a:pt x="37609" y="56298"/>
                  </a:lnTo>
                  <a:lnTo>
                    <a:pt x="37196" y="56912"/>
                  </a:lnTo>
                  <a:lnTo>
                    <a:pt x="36728" y="57484"/>
                  </a:lnTo>
                  <a:lnTo>
                    <a:pt x="36205" y="58013"/>
                  </a:lnTo>
                  <a:lnTo>
                    <a:pt x="35631" y="58496"/>
                  </a:lnTo>
                  <a:lnTo>
                    <a:pt x="35011" y="58928"/>
                  </a:lnTo>
                  <a:lnTo>
                    <a:pt x="34344" y="59309"/>
                  </a:lnTo>
                  <a:lnTo>
                    <a:pt x="33630" y="59639"/>
                  </a:lnTo>
                  <a:lnTo>
                    <a:pt x="32870" y="59919"/>
                  </a:lnTo>
                  <a:lnTo>
                    <a:pt x="32064" y="60147"/>
                  </a:lnTo>
                  <a:lnTo>
                    <a:pt x="31210" y="60325"/>
                  </a:lnTo>
                  <a:lnTo>
                    <a:pt x="30311" y="60452"/>
                  </a:lnTo>
                  <a:lnTo>
                    <a:pt x="29364" y="60528"/>
                  </a:lnTo>
                  <a:lnTo>
                    <a:pt x="28371" y="60554"/>
                  </a:lnTo>
                  <a:lnTo>
                    <a:pt x="27423" y="60545"/>
                  </a:lnTo>
                  <a:lnTo>
                    <a:pt x="26440" y="60520"/>
                  </a:lnTo>
                  <a:lnTo>
                    <a:pt x="25424" y="60478"/>
                  </a:lnTo>
                  <a:lnTo>
                    <a:pt x="24374" y="60418"/>
                  </a:lnTo>
                  <a:lnTo>
                    <a:pt x="23290" y="60342"/>
                  </a:lnTo>
                  <a:lnTo>
                    <a:pt x="22172" y="60249"/>
                  </a:lnTo>
                  <a:lnTo>
                    <a:pt x="21020" y="60139"/>
                  </a:lnTo>
                  <a:lnTo>
                    <a:pt x="19834" y="60012"/>
                  </a:lnTo>
                  <a:lnTo>
                    <a:pt x="18615" y="59868"/>
                  </a:lnTo>
                  <a:lnTo>
                    <a:pt x="17361" y="59707"/>
                  </a:lnTo>
                  <a:lnTo>
                    <a:pt x="15667" y="52085"/>
                  </a:lnTo>
                  <a:lnTo>
                    <a:pt x="17238" y="52246"/>
                  </a:lnTo>
                  <a:lnTo>
                    <a:pt x="18733" y="52390"/>
                  </a:lnTo>
                  <a:lnTo>
                    <a:pt x="20152" y="52517"/>
                  </a:lnTo>
                  <a:lnTo>
                    <a:pt x="21494" y="52627"/>
                  </a:lnTo>
                  <a:lnTo>
                    <a:pt x="22760" y="52720"/>
                  </a:lnTo>
                  <a:lnTo>
                    <a:pt x="23950" y="52796"/>
                  </a:lnTo>
                  <a:lnTo>
                    <a:pt x="25064" y="52855"/>
                  </a:lnTo>
                  <a:lnTo>
                    <a:pt x="26101" y="52898"/>
                  </a:lnTo>
                  <a:lnTo>
                    <a:pt x="27063" y="52923"/>
                  </a:lnTo>
                  <a:lnTo>
                    <a:pt x="27948" y="52932"/>
                  </a:lnTo>
                  <a:lnTo>
                    <a:pt x="28430" y="52894"/>
                  </a:lnTo>
                  <a:lnTo>
                    <a:pt x="28862" y="52779"/>
                  </a:lnTo>
                  <a:lnTo>
                    <a:pt x="29243" y="52589"/>
                  </a:lnTo>
                  <a:lnTo>
                    <a:pt x="29574" y="52322"/>
                  </a:lnTo>
                  <a:lnTo>
                    <a:pt x="29853" y="51979"/>
                  </a:lnTo>
                  <a:lnTo>
                    <a:pt x="30082" y="51560"/>
                  </a:lnTo>
                  <a:lnTo>
                    <a:pt x="30260" y="51064"/>
                  </a:lnTo>
                  <a:lnTo>
                    <a:pt x="30387" y="50493"/>
                  </a:lnTo>
                  <a:lnTo>
                    <a:pt x="30463" y="49845"/>
                  </a:lnTo>
                  <a:lnTo>
                    <a:pt x="30488" y="49121"/>
                  </a:lnTo>
                  <a:lnTo>
                    <a:pt x="30488" y="39804"/>
                  </a:lnTo>
                  <a:lnTo>
                    <a:pt x="8469" y="39804"/>
                  </a:lnTo>
                  <a:lnTo>
                    <a:pt x="8469" y="61401"/>
                  </a:lnTo>
                  <a:lnTo>
                    <a:pt x="0" y="61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4815940" y="5174527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4815940" y="5190619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4855745" y="5133452"/>
              <a:ext cx="41075" cy="44039"/>
            </a:xfrm>
            <a:custGeom>
              <a:avLst/>
              <a:pathLst>
                <a:path w="41075" h="44039">
                  <a:moveTo>
                    <a:pt x="0" y="0"/>
                  </a:moveTo>
                  <a:lnTo>
                    <a:pt x="8045" y="0"/>
                  </a:lnTo>
                  <a:lnTo>
                    <a:pt x="8045" y="14397"/>
                  </a:lnTo>
                  <a:lnTo>
                    <a:pt x="10823" y="13546"/>
                  </a:lnTo>
                  <a:lnTo>
                    <a:pt x="13567" y="12686"/>
                  </a:lnTo>
                  <a:lnTo>
                    <a:pt x="16277" y="11818"/>
                  </a:lnTo>
                  <a:lnTo>
                    <a:pt x="18953" y="10942"/>
                  </a:lnTo>
                  <a:lnTo>
                    <a:pt x="21596" y="10057"/>
                  </a:lnTo>
                  <a:lnTo>
                    <a:pt x="24204" y="9163"/>
                  </a:lnTo>
                  <a:lnTo>
                    <a:pt x="26779" y="8261"/>
                  </a:lnTo>
                  <a:lnTo>
                    <a:pt x="29320" y="7351"/>
                  </a:lnTo>
                  <a:lnTo>
                    <a:pt x="31827" y="6432"/>
                  </a:lnTo>
                  <a:lnTo>
                    <a:pt x="34300" y="5504"/>
                  </a:lnTo>
                  <a:lnTo>
                    <a:pt x="38958" y="12280"/>
                  </a:lnTo>
                  <a:lnTo>
                    <a:pt x="36133" y="13444"/>
                  </a:lnTo>
                  <a:lnTo>
                    <a:pt x="33249" y="14566"/>
                  </a:lnTo>
                  <a:lnTo>
                    <a:pt x="30306" y="15646"/>
                  </a:lnTo>
                  <a:lnTo>
                    <a:pt x="27304" y="16684"/>
                  </a:lnTo>
                  <a:lnTo>
                    <a:pt x="24242" y="17679"/>
                  </a:lnTo>
                  <a:lnTo>
                    <a:pt x="21122" y="18632"/>
                  </a:lnTo>
                  <a:lnTo>
                    <a:pt x="17941" y="19542"/>
                  </a:lnTo>
                  <a:lnTo>
                    <a:pt x="14702" y="20410"/>
                  </a:lnTo>
                  <a:lnTo>
                    <a:pt x="11403" y="21236"/>
                  </a:lnTo>
                  <a:lnTo>
                    <a:pt x="8045" y="22019"/>
                  </a:lnTo>
                  <a:lnTo>
                    <a:pt x="8045" y="33453"/>
                  </a:lnTo>
                  <a:lnTo>
                    <a:pt x="8066" y="33783"/>
                  </a:lnTo>
                  <a:lnTo>
                    <a:pt x="8130" y="34096"/>
                  </a:lnTo>
                  <a:lnTo>
                    <a:pt x="8236" y="34393"/>
                  </a:lnTo>
                  <a:lnTo>
                    <a:pt x="8384" y="34672"/>
                  </a:lnTo>
                  <a:lnTo>
                    <a:pt x="8575" y="34935"/>
                  </a:lnTo>
                  <a:lnTo>
                    <a:pt x="8807" y="35180"/>
                  </a:lnTo>
                  <a:lnTo>
                    <a:pt x="9083" y="35409"/>
                  </a:lnTo>
                  <a:lnTo>
                    <a:pt x="9400" y="35621"/>
                  </a:lnTo>
                  <a:lnTo>
                    <a:pt x="9760" y="35815"/>
                  </a:lnTo>
                  <a:lnTo>
                    <a:pt x="10162" y="35993"/>
                  </a:lnTo>
                  <a:lnTo>
                    <a:pt x="10675" y="36154"/>
                  </a:lnTo>
                  <a:lnTo>
                    <a:pt x="11365" y="36298"/>
                  </a:lnTo>
                  <a:lnTo>
                    <a:pt x="12233" y="36425"/>
                  </a:lnTo>
                  <a:lnTo>
                    <a:pt x="13279" y="36535"/>
                  </a:lnTo>
                  <a:lnTo>
                    <a:pt x="14503" y="36629"/>
                  </a:lnTo>
                  <a:lnTo>
                    <a:pt x="15905" y="36705"/>
                  </a:lnTo>
                  <a:lnTo>
                    <a:pt x="17484" y="36764"/>
                  </a:lnTo>
                  <a:lnTo>
                    <a:pt x="19241" y="36806"/>
                  </a:lnTo>
                  <a:lnTo>
                    <a:pt x="21177" y="36832"/>
                  </a:lnTo>
                  <a:lnTo>
                    <a:pt x="23290" y="36840"/>
                  </a:lnTo>
                  <a:lnTo>
                    <a:pt x="24355" y="36819"/>
                  </a:lnTo>
                  <a:lnTo>
                    <a:pt x="25348" y="36756"/>
                  </a:lnTo>
                  <a:lnTo>
                    <a:pt x="26269" y="36650"/>
                  </a:lnTo>
                  <a:lnTo>
                    <a:pt x="27118" y="36501"/>
                  </a:lnTo>
                  <a:lnTo>
                    <a:pt x="27895" y="36311"/>
                  </a:lnTo>
                  <a:lnTo>
                    <a:pt x="28600" y="36078"/>
                  </a:lnTo>
                  <a:lnTo>
                    <a:pt x="29233" y="35803"/>
                  </a:lnTo>
                  <a:lnTo>
                    <a:pt x="29794" y="35485"/>
                  </a:lnTo>
                  <a:lnTo>
                    <a:pt x="30283" y="35125"/>
                  </a:lnTo>
                  <a:lnTo>
                    <a:pt x="30700" y="34723"/>
                  </a:lnTo>
                  <a:lnTo>
                    <a:pt x="31071" y="34244"/>
                  </a:lnTo>
                  <a:lnTo>
                    <a:pt x="31420" y="33656"/>
                  </a:lnTo>
                  <a:lnTo>
                    <a:pt x="31748" y="32957"/>
                  </a:lnTo>
                  <a:lnTo>
                    <a:pt x="32055" y="32148"/>
                  </a:lnTo>
                  <a:lnTo>
                    <a:pt x="32341" y="31229"/>
                  </a:lnTo>
                  <a:lnTo>
                    <a:pt x="32606" y="30200"/>
                  </a:lnTo>
                  <a:lnTo>
                    <a:pt x="32849" y="29061"/>
                  </a:lnTo>
                  <a:lnTo>
                    <a:pt x="33071" y="27812"/>
                  </a:lnTo>
                  <a:lnTo>
                    <a:pt x="33273" y="26453"/>
                  </a:lnTo>
                  <a:lnTo>
                    <a:pt x="33453" y="24983"/>
                  </a:lnTo>
                  <a:lnTo>
                    <a:pt x="41075" y="28371"/>
                  </a:lnTo>
                  <a:lnTo>
                    <a:pt x="40721" y="30408"/>
                  </a:lnTo>
                  <a:lnTo>
                    <a:pt x="40338" y="32284"/>
                  </a:lnTo>
                  <a:lnTo>
                    <a:pt x="39925" y="33999"/>
                  </a:lnTo>
                  <a:lnTo>
                    <a:pt x="39483" y="35553"/>
                  </a:lnTo>
                  <a:lnTo>
                    <a:pt x="39010" y="36946"/>
                  </a:lnTo>
                  <a:lnTo>
                    <a:pt x="38509" y="38178"/>
                  </a:lnTo>
                  <a:lnTo>
                    <a:pt x="37977" y="39250"/>
                  </a:lnTo>
                  <a:lnTo>
                    <a:pt x="37416" y="40160"/>
                  </a:lnTo>
                  <a:lnTo>
                    <a:pt x="36825" y="40910"/>
                  </a:lnTo>
                  <a:lnTo>
                    <a:pt x="36205" y="41498"/>
                  </a:lnTo>
                  <a:lnTo>
                    <a:pt x="35504" y="41981"/>
                  </a:lnTo>
                  <a:lnTo>
                    <a:pt x="34672" y="42413"/>
                  </a:lnTo>
                  <a:lnTo>
                    <a:pt x="33709" y="42794"/>
                  </a:lnTo>
                  <a:lnTo>
                    <a:pt x="32614" y="43124"/>
                  </a:lnTo>
                  <a:lnTo>
                    <a:pt x="31388" y="43404"/>
                  </a:lnTo>
                  <a:lnTo>
                    <a:pt x="30031" y="43633"/>
                  </a:lnTo>
                  <a:lnTo>
                    <a:pt x="28543" y="43810"/>
                  </a:lnTo>
                  <a:lnTo>
                    <a:pt x="26923" y="43937"/>
                  </a:lnTo>
                  <a:lnTo>
                    <a:pt x="25172" y="44014"/>
                  </a:lnTo>
                  <a:lnTo>
                    <a:pt x="23290" y="44039"/>
                  </a:lnTo>
                  <a:lnTo>
                    <a:pt x="20353" y="44018"/>
                  </a:lnTo>
                  <a:lnTo>
                    <a:pt x="17641" y="43954"/>
                  </a:lnTo>
                  <a:lnTo>
                    <a:pt x="15153" y="43848"/>
                  </a:lnTo>
                  <a:lnTo>
                    <a:pt x="12890" y="43700"/>
                  </a:lnTo>
                  <a:lnTo>
                    <a:pt x="10851" y="43510"/>
                  </a:lnTo>
                  <a:lnTo>
                    <a:pt x="9036" y="43277"/>
                  </a:lnTo>
                  <a:lnTo>
                    <a:pt x="7446" y="43002"/>
                  </a:lnTo>
                  <a:lnTo>
                    <a:pt x="6080" y="42684"/>
                  </a:lnTo>
                  <a:lnTo>
                    <a:pt x="4939" y="42324"/>
                  </a:lnTo>
                  <a:lnTo>
                    <a:pt x="4022" y="41922"/>
                  </a:lnTo>
                  <a:lnTo>
                    <a:pt x="3258" y="41473"/>
                  </a:lnTo>
                  <a:lnTo>
                    <a:pt x="2574" y="40973"/>
                  </a:lnTo>
                  <a:lnTo>
                    <a:pt x="1971" y="40423"/>
                  </a:lnTo>
                  <a:lnTo>
                    <a:pt x="1448" y="39821"/>
                  </a:lnTo>
                  <a:lnTo>
                    <a:pt x="1005" y="39169"/>
                  </a:lnTo>
                  <a:lnTo>
                    <a:pt x="643" y="38466"/>
                  </a:lnTo>
                  <a:lnTo>
                    <a:pt x="362" y="37713"/>
                  </a:lnTo>
                  <a:lnTo>
                    <a:pt x="160" y="36908"/>
                  </a:lnTo>
                  <a:lnTo>
                    <a:pt x="40" y="36053"/>
                  </a:lnTo>
                  <a:lnTo>
                    <a:pt x="0" y="351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4855745" y="5181726"/>
              <a:ext cx="42769" cy="45733"/>
            </a:xfrm>
            <a:custGeom>
              <a:avLst/>
              <a:pathLst>
                <a:path w="42769" h="45733">
                  <a:moveTo>
                    <a:pt x="0" y="0"/>
                  </a:moveTo>
                  <a:lnTo>
                    <a:pt x="8045" y="0"/>
                  </a:lnTo>
                  <a:lnTo>
                    <a:pt x="8045" y="14820"/>
                  </a:lnTo>
                  <a:lnTo>
                    <a:pt x="10988" y="14041"/>
                  </a:lnTo>
                  <a:lnTo>
                    <a:pt x="13889" y="13228"/>
                  </a:lnTo>
                  <a:lnTo>
                    <a:pt x="16747" y="12381"/>
                  </a:lnTo>
                  <a:lnTo>
                    <a:pt x="19563" y="11501"/>
                  </a:lnTo>
                  <a:lnTo>
                    <a:pt x="22337" y="10586"/>
                  </a:lnTo>
                  <a:lnTo>
                    <a:pt x="25068" y="9637"/>
                  </a:lnTo>
                  <a:lnTo>
                    <a:pt x="27757" y="8655"/>
                  </a:lnTo>
                  <a:lnTo>
                    <a:pt x="30404" y="7639"/>
                  </a:lnTo>
                  <a:lnTo>
                    <a:pt x="33008" y="6588"/>
                  </a:lnTo>
                  <a:lnTo>
                    <a:pt x="35570" y="5504"/>
                  </a:lnTo>
                  <a:lnTo>
                    <a:pt x="40651" y="12703"/>
                  </a:lnTo>
                  <a:lnTo>
                    <a:pt x="37658" y="13868"/>
                  </a:lnTo>
                  <a:lnTo>
                    <a:pt x="34604" y="14990"/>
                  </a:lnTo>
                  <a:lnTo>
                    <a:pt x="31492" y="16070"/>
                  </a:lnTo>
                  <a:lnTo>
                    <a:pt x="28320" y="17107"/>
                  </a:lnTo>
                  <a:lnTo>
                    <a:pt x="25089" y="18102"/>
                  </a:lnTo>
                  <a:lnTo>
                    <a:pt x="21799" y="19055"/>
                  </a:lnTo>
                  <a:lnTo>
                    <a:pt x="18450" y="19965"/>
                  </a:lnTo>
                  <a:lnTo>
                    <a:pt x="15041" y="20834"/>
                  </a:lnTo>
                  <a:lnTo>
                    <a:pt x="11573" y="21659"/>
                  </a:lnTo>
                  <a:lnTo>
                    <a:pt x="8045" y="22443"/>
                  </a:lnTo>
                  <a:lnTo>
                    <a:pt x="8045" y="35146"/>
                  </a:lnTo>
                  <a:lnTo>
                    <a:pt x="8068" y="35475"/>
                  </a:lnTo>
                  <a:lnTo>
                    <a:pt x="8138" y="35782"/>
                  </a:lnTo>
                  <a:lnTo>
                    <a:pt x="8255" y="36067"/>
                  </a:lnTo>
                  <a:lnTo>
                    <a:pt x="8418" y="36332"/>
                  </a:lnTo>
                  <a:lnTo>
                    <a:pt x="8627" y="36576"/>
                  </a:lnTo>
                  <a:lnTo>
                    <a:pt x="8884" y="36798"/>
                  </a:lnTo>
                  <a:lnTo>
                    <a:pt x="9186" y="36999"/>
                  </a:lnTo>
                  <a:lnTo>
                    <a:pt x="9536" y="37179"/>
                  </a:lnTo>
                  <a:lnTo>
                    <a:pt x="9932" y="37338"/>
                  </a:lnTo>
                  <a:lnTo>
                    <a:pt x="10374" y="37475"/>
                  </a:lnTo>
                  <a:lnTo>
                    <a:pt x="10931" y="37596"/>
                  </a:lnTo>
                  <a:lnTo>
                    <a:pt x="11670" y="37704"/>
                  </a:lnTo>
                  <a:lnTo>
                    <a:pt x="12591" y="37799"/>
                  </a:lnTo>
                  <a:lnTo>
                    <a:pt x="13694" y="37882"/>
                  </a:lnTo>
                  <a:lnTo>
                    <a:pt x="14979" y="37952"/>
                  </a:lnTo>
                  <a:lnTo>
                    <a:pt x="16447" y="38009"/>
                  </a:lnTo>
                  <a:lnTo>
                    <a:pt x="18096" y="38053"/>
                  </a:lnTo>
                  <a:lnTo>
                    <a:pt x="19927" y="38085"/>
                  </a:lnTo>
                  <a:lnTo>
                    <a:pt x="21941" y="38104"/>
                  </a:lnTo>
                  <a:lnTo>
                    <a:pt x="24137" y="38111"/>
                  </a:lnTo>
                  <a:lnTo>
                    <a:pt x="25360" y="38092"/>
                  </a:lnTo>
                  <a:lnTo>
                    <a:pt x="26491" y="38034"/>
                  </a:lnTo>
                  <a:lnTo>
                    <a:pt x="27528" y="37939"/>
                  </a:lnTo>
                  <a:lnTo>
                    <a:pt x="28473" y="37806"/>
                  </a:lnTo>
                  <a:lnTo>
                    <a:pt x="29324" y="37634"/>
                  </a:lnTo>
                  <a:lnTo>
                    <a:pt x="30082" y="37425"/>
                  </a:lnTo>
                  <a:lnTo>
                    <a:pt x="30747" y="37177"/>
                  </a:lnTo>
                  <a:lnTo>
                    <a:pt x="31318" y="36891"/>
                  </a:lnTo>
                  <a:lnTo>
                    <a:pt x="31797" y="36567"/>
                  </a:lnTo>
                  <a:lnTo>
                    <a:pt x="32182" y="36205"/>
                  </a:lnTo>
                  <a:lnTo>
                    <a:pt x="32513" y="35758"/>
                  </a:lnTo>
                  <a:lnTo>
                    <a:pt x="32826" y="35180"/>
                  </a:lnTo>
                  <a:lnTo>
                    <a:pt x="33122" y="34471"/>
                  </a:lnTo>
                  <a:lnTo>
                    <a:pt x="33402" y="33630"/>
                  </a:lnTo>
                  <a:lnTo>
                    <a:pt x="33664" y="32659"/>
                  </a:lnTo>
                  <a:lnTo>
                    <a:pt x="33910" y="31556"/>
                  </a:lnTo>
                  <a:lnTo>
                    <a:pt x="34139" y="30321"/>
                  </a:lnTo>
                  <a:lnTo>
                    <a:pt x="34350" y="28955"/>
                  </a:lnTo>
                  <a:lnTo>
                    <a:pt x="34545" y="27459"/>
                  </a:lnTo>
                  <a:lnTo>
                    <a:pt x="34723" y="25830"/>
                  </a:lnTo>
                  <a:lnTo>
                    <a:pt x="42769" y="29218"/>
                  </a:lnTo>
                  <a:lnTo>
                    <a:pt x="42415" y="31337"/>
                  </a:lnTo>
                  <a:lnTo>
                    <a:pt x="42032" y="33292"/>
                  </a:lnTo>
                  <a:lnTo>
                    <a:pt x="41619" y="35081"/>
                  </a:lnTo>
                  <a:lnTo>
                    <a:pt x="41176" y="36705"/>
                  </a:lnTo>
                  <a:lnTo>
                    <a:pt x="40704" y="38164"/>
                  </a:lnTo>
                  <a:lnTo>
                    <a:pt x="40203" y="39457"/>
                  </a:lnTo>
                  <a:lnTo>
                    <a:pt x="39671" y="40586"/>
                  </a:lnTo>
                  <a:lnTo>
                    <a:pt x="39110" y="41549"/>
                  </a:lnTo>
                  <a:lnTo>
                    <a:pt x="38519" y="42347"/>
                  </a:lnTo>
                  <a:lnTo>
                    <a:pt x="37899" y="42980"/>
                  </a:lnTo>
                  <a:lnTo>
                    <a:pt x="37190" y="43503"/>
                  </a:lnTo>
                  <a:lnTo>
                    <a:pt x="36332" y="43971"/>
                  </a:lnTo>
                  <a:lnTo>
                    <a:pt x="35326" y="44384"/>
                  </a:lnTo>
                  <a:lnTo>
                    <a:pt x="34172" y="44742"/>
                  </a:lnTo>
                  <a:lnTo>
                    <a:pt x="32870" y="45045"/>
                  </a:lnTo>
                  <a:lnTo>
                    <a:pt x="31420" y="45292"/>
                  </a:lnTo>
                  <a:lnTo>
                    <a:pt x="29821" y="45485"/>
                  </a:lnTo>
                  <a:lnTo>
                    <a:pt x="28075" y="45623"/>
                  </a:lnTo>
                  <a:lnTo>
                    <a:pt x="26180" y="45705"/>
                  </a:lnTo>
                  <a:lnTo>
                    <a:pt x="24137" y="45733"/>
                  </a:lnTo>
                  <a:lnTo>
                    <a:pt x="21117" y="45712"/>
                  </a:lnTo>
                  <a:lnTo>
                    <a:pt x="18327" y="45648"/>
                  </a:lnTo>
                  <a:lnTo>
                    <a:pt x="15765" y="45542"/>
                  </a:lnTo>
                  <a:lnTo>
                    <a:pt x="13432" y="45394"/>
                  </a:lnTo>
                  <a:lnTo>
                    <a:pt x="11327" y="45204"/>
                  </a:lnTo>
                  <a:lnTo>
                    <a:pt x="9451" y="44971"/>
                  </a:lnTo>
                  <a:lnTo>
                    <a:pt x="7804" y="44695"/>
                  </a:lnTo>
                  <a:lnTo>
                    <a:pt x="6385" y="44378"/>
                  </a:lnTo>
                  <a:lnTo>
                    <a:pt x="5195" y="44018"/>
                  </a:lnTo>
                  <a:lnTo>
                    <a:pt x="4234" y="43616"/>
                  </a:lnTo>
                  <a:lnTo>
                    <a:pt x="3430" y="43162"/>
                  </a:lnTo>
                  <a:lnTo>
                    <a:pt x="2710" y="42650"/>
                  </a:lnTo>
                  <a:lnTo>
                    <a:pt x="2074" y="42078"/>
                  </a:lnTo>
                  <a:lnTo>
                    <a:pt x="1524" y="41447"/>
                  </a:lnTo>
                  <a:lnTo>
                    <a:pt x="1058" y="40757"/>
                  </a:lnTo>
                  <a:lnTo>
                    <a:pt x="677" y="40008"/>
                  </a:lnTo>
                  <a:lnTo>
                    <a:pt x="381" y="39199"/>
                  </a:lnTo>
                  <a:lnTo>
                    <a:pt x="169" y="38331"/>
                  </a:lnTo>
                  <a:lnTo>
                    <a:pt x="42" y="37403"/>
                  </a:lnTo>
                  <a:lnTo>
                    <a:pt x="0" y="364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4909524" y="5130488"/>
              <a:ext cx="94430" cy="98242"/>
            </a:xfrm>
            <a:custGeom>
              <a:avLst/>
              <a:pathLst>
                <a:path w="94430" h="98242">
                  <a:moveTo>
                    <a:pt x="1693" y="11856"/>
                  </a:moveTo>
                  <a:lnTo>
                    <a:pt x="33876" y="11856"/>
                  </a:lnTo>
                  <a:lnTo>
                    <a:pt x="34465" y="10671"/>
                  </a:lnTo>
                  <a:lnTo>
                    <a:pt x="35045" y="9485"/>
                  </a:lnTo>
                  <a:lnTo>
                    <a:pt x="35616" y="8299"/>
                  </a:lnTo>
                  <a:lnTo>
                    <a:pt x="36180" y="7114"/>
                  </a:lnTo>
                  <a:lnTo>
                    <a:pt x="36734" y="5928"/>
                  </a:lnTo>
                  <a:lnTo>
                    <a:pt x="37281" y="4742"/>
                  </a:lnTo>
                  <a:lnTo>
                    <a:pt x="37818" y="3557"/>
                  </a:lnTo>
                  <a:lnTo>
                    <a:pt x="38348" y="2371"/>
                  </a:lnTo>
                  <a:lnTo>
                    <a:pt x="38869" y="1185"/>
                  </a:lnTo>
                  <a:lnTo>
                    <a:pt x="39381" y="0"/>
                  </a:lnTo>
                  <a:lnTo>
                    <a:pt x="47427" y="1693"/>
                  </a:lnTo>
                  <a:lnTo>
                    <a:pt x="47084" y="2710"/>
                  </a:lnTo>
                  <a:lnTo>
                    <a:pt x="46732" y="3726"/>
                  </a:lnTo>
                  <a:lnTo>
                    <a:pt x="46372" y="4742"/>
                  </a:lnTo>
                  <a:lnTo>
                    <a:pt x="46004" y="5759"/>
                  </a:lnTo>
                  <a:lnTo>
                    <a:pt x="45627" y="6775"/>
                  </a:lnTo>
                  <a:lnTo>
                    <a:pt x="45242" y="7791"/>
                  </a:lnTo>
                  <a:lnTo>
                    <a:pt x="44848" y="8807"/>
                  </a:lnTo>
                  <a:lnTo>
                    <a:pt x="44446" y="9824"/>
                  </a:lnTo>
                  <a:lnTo>
                    <a:pt x="44035" y="10840"/>
                  </a:lnTo>
                  <a:lnTo>
                    <a:pt x="43616" y="11856"/>
                  </a:lnTo>
                  <a:lnTo>
                    <a:pt x="94430" y="11856"/>
                  </a:lnTo>
                  <a:lnTo>
                    <a:pt x="94430" y="19902"/>
                  </a:lnTo>
                  <a:lnTo>
                    <a:pt x="39381" y="19902"/>
                  </a:lnTo>
                  <a:lnTo>
                    <a:pt x="38691" y="21172"/>
                  </a:lnTo>
                  <a:lnTo>
                    <a:pt x="37975" y="22443"/>
                  </a:lnTo>
                  <a:lnTo>
                    <a:pt x="37234" y="23713"/>
                  </a:lnTo>
                  <a:lnTo>
                    <a:pt x="36468" y="24983"/>
                  </a:lnTo>
                  <a:lnTo>
                    <a:pt x="35676" y="26254"/>
                  </a:lnTo>
                  <a:lnTo>
                    <a:pt x="34858" y="27524"/>
                  </a:lnTo>
                  <a:lnTo>
                    <a:pt x="34016" y="28795"/>
                  </a:lnTo>
                  <a:lnTo>
                    <a:pt x="33148" y="30065"/>
                  </a:lnTo>
                  <a:lnTo>
                    <a:pt x="32254" y="31335"/>
                  </a:lnTo>
                  <a:lnTo>
                    <a:pt x="31335" y="32606"/>
                  </a:lnTo>
                  <a:lnTo>
                    <a:pt x="85961" y="32606"/>
                  </a:lnTo>
                  <a:lnTo>
                    <a:pt x="85961" y="86808"/>
                  </a:lnTo>
                  <a:lnTo>
                    <a:pt x="85932" y="87801"/>
                  </a:lnTo>
                  <a:lnTo>
                    <a:pt x="85843" y="88748"/>
                  </a:lnTo>
                  <a:lnTo>
                    <a:pt x="85694" y="89647"/>
                  </a:lnTo>
                  <a:lnTo>
                    <a:pt x="85487" y="90501"/>
                  </a:lnTo>
                  <a:lnTo>
                    <a:pt x="85220" y="91307"/>
                  </a:lnTo>
                  <a:lnTo>
                    <a:pt x="84894" y="92068"/>
                  </a:lnTo>
                  <a:lnTo>
                    <a:pt x="84509" y="92781"/>
                  </a:lnTo>
                  <a:lnTo>
                    <a:pt x="84064" y="93448"/>
                  </a:lnTo>
                  <a:lnTo>
                    <a:pt x="83560" y="94068"/>
                  </a:lnTo>
                  <a:lnTo>
                    <a:pt x="82997" y="94642"/>
                  </a:lnTo>
                  <a:lnTo>
                    <a:pt x="82375" y="95165"/>
                  </a:lnTo>
                  <a:lnTo>
                    <a:pt x="81693" y="95633"/>
                  </a:lnTo>
                  <a:lnTo>
                    <a:pt x="80952" y="96046"/>
                  </a:lnTo>
                  <a:lnTo>
                    <a:pt x="80151" y="96404"/>
                  </a:lnTo>
                  <a:lnTo>
                    <a:pt x="79292" y="96706"/>
                  </a:lnTo>
                  <a:lnTo>
                    <a:pt x="78373" y="96954"/>
                  </a:lnTo>
                  <a:lnTo>
                    <a:pt x="77395" y="97147"/>
                  </a:lnTo>
                  <a:lnTo>
                    <a:pt x="76357" y="97285"/>
                  </a:lnTo>
                  <a:lnTo>
                    <a:pt x="75261" y="97367"/>
                  </a:lnTo>
                  <a:lnTo>
                    <a:pt x="74104" y="97395"/>
                  </a:lnTo>
                  <a:lnTo>
                    <a:pt x="72809" y="97386"/>
                  </a:lnTo>
                  <a:lnTo>
                    <a:pt x="71462" y="97361"/>
                  </a:lnTo>
                  <a:lnTo>
                    <a:pt x="70065" y="97318"/>
                  </a:lnTo>
                  <a:lnTo>
                    <a:pt x="68616" y="97259"/>
                  </a:lnTo>
                  <a:lnTo>
                    <a:pt x="67117" y="97183"/>
                  </a:lnTo>
                  <a:lnTo>
                    <a:pt x="65568" y="97090"/>
                  </a:lnTo>
                  <a:lnTo>
                    <a:pt x="63967" y="96980"/>
                  </a:lnTo>
                  <a:lnTo>
                    <a:pt x="62315" y="96853"/>
                  </a:lnTo>
                  <a:lnTo>
                    <a:pt x="60613" y="96709"/>
                  </a:lnTo>
                  <a:lnTo>
                    <a:pt x="58860" y="96548"/>
                  </a:lnTo>
                  <a:lnTo>
                    <a:pt x="56743" y="88079"/>
                  </a:lnTo>
                  <a:lnTo>
                    <a:pt x="58970" y="88239"/>
                  </a:lnTo>
                  <a:lnTo>
                    <a:pt x="61079" y="88383"/>
                  </a:lnTo>
                  <a:lnTo>
                    <a:pt x="63069" y="88510"/>
                  </a:lnTo>
                  <a:lnTo>
                    <a:pt x="64941" y="88621"/>
                  </a:lnTo>
                  <a:lnTo>
                    <a:pt x="66694" y="88714"/>
                  </a:lnTo>
                  <a:lnTo>
                    <a:pt x="68329" y="88790"/>
                  </a:lnTo>
                  <a:lnTo>
                    <a:pt x="69845" y="88849"/>
                  </a:lnTo>
                  <a:lnTo>
                    <a:pt x="71242" y="88892"/>
                  </a:lnTo>
                  <a:lnTo>
                    <a:pt x="72521" y="88917"/>
                  </a:lnTo>
                  <a:lnTo>
                    <a:pt x="73681" y="88925"/>
                  </a:lnTo>
                  <a:lnTo>
                    <a:pt x="74405" y="88883"/>
                  </a:lnTo>
                  <a:lnTo>
                    <a:pt x="75053" y="88756"/>
                  </a:lnTo>
                  <a:lnTo>
                    <a:pt x="75625" y="88544"/>
                  </a:lnTo>
                  <a:lnTo>
                    <a:pt x="76120" y="88248"/>
                  </a:lnTo>
                  <a:lnTo>
                    <a:pt x="76539" y="87867"/>
                  </a:lnTo>
                  <a:lnTo>
                    <a:pt x="76882" y="87401"/>
                  </a:lnTo>
                  <a:lnTo>
                    <a:pt x="77149" y="86851"/>
                  </a:lnTo>
                  <a:lnTo>
                    <a:pt x="77340" y="86215"/>
                  </a:lnTo>
                  <a:lnTo>
                    <a:pt x="77454" y="85495"/>
                  </a:lnTo>
                  <a:lnTo>
                    <a:pt x="77492" y="84691"/>
                  </a:lnTo>
                  <a:lnTo>
                    <a:pt x="77492" y="75798"/>
                  </a:lnTo>
                  <a:lnTo>
                    <a:pt x="30065" y="75798"/>
                  </a:lnTo>
                  <a:lnTo>
                    <a:pt x="30065" y="98242"/>
                  </a:lnTo>
                  <a:lnTo>
                    <a:pt x="21596" y="98242"/>
                  </a:lnTo>
                  <a:lnTo>
                    <a:pt x="21596" y="45309"/>
                  </a:lnTo>
                  <a:lnTo>
                    <a:pt x="20148" y="46821"/>
                  </a:lnTo>
                  <a:lnTo>
                    <a:pt x="18682" y="48307"/>
                  </a:lnTo>
                  <a:lnTo>
                    <a:pt x="17200" y="49768"/>
                  </a:lnTo>
                  <a:lnTo>
                    <a:pt x="15701" y="51204"/>
                  </a:lnTo>
                  <a:lnTo>
                    <a:pt x="14185" y="52614"/>
                  </a:lnTo>
                  <a:lnTo>
                    <a:pt x="12652" y="53999"/>
                  </a:lnTo>
                  <a:lnTo>
                    <a:pt x="11103" y="55358"/>
                  </a:lnTo>
                  <a:lnTo>
                    <a:pt x="9536" y="56692"/>
                  </a:lnTo>
                  <a:lnTo>
                    <a:pt x="7952" y="58000"/>
                  </a:lnTo>
                  <a:lnTo>
                    <a:pt x="6351" y="59283"/>
                  </a:lnTo>
                  <a:lnTo>
                    <a:pt x="0" y="53355"/>
                  </a:lnTo>
                  <a:lnTo>
                    <a:pt x="3650" y="50277"/>
                  </a:lnTo>
                  <a:lnTo>
                    <a:pt x="7147" y="47139"/>
                  </a:lnTo>
                  <a:lnTo>
                    <a:pt x="10493" y="43942"/>
                  </a:lnTo>
                  <a:lnTo>
                    <a:pt x="13686" y="40685"/>
                  </a:lnTo>
                  <a:lnTo>
                    <a:pt x="16726" y="37370"/>
                  </a:lnTo>
                  <a:lnTo>
                    <a:pt x="19614" y="33995"/>
                  </a:lnTo>
                  <a:lnTo>
                    <a:pt x="22350" y="30560"/>
                  </a:lnTo>
                  <a:lnTo>
                    <a:pt x="24933" y="27067"/>
                  </a:lnTo>
                  <a:lnTo>
                    <a:pt x="27363" y="23514"/>
                  </a:lnTo>
                  <a:lnTo>
                    <a:pt x="29641" y="19902"/>
                  </a:lnTo>
                  <a:lnTo>
                    <a:pt x="1693" y="19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4939589" y="5171140"/>
              <a:ext cx="47427" cy="10162"/>
            </a:xfrm>
            <a:custGeom>
              <a:avLst/>
              <a:pathLst>
                <a:path w="47427" h="10162">
                  <a:moveTo>
                    <a:pt x="0" y="10162"/>
                  </a:moveTo>
                  <a:lnTo>
                    <a:pt x="47427" y="10162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4939589" y="5188925"/>
              <a:ext cx="47427" cy="9739"/>
            </a:xfrm>
            <a:custGeom>
              <a:avLst/>
              <a:pathLst>
                <a:path w="47427" h="9739">
                  <a:moveTo>
                    <a:pt x="0" y="9739"/>
                  </a:moveTo>
                  <a:lnTo>
                    <a:pt x="47427" y="9739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5019622" y="5130911"/>
              <a:ext cx="46580" cy="25407"/>
            </a:xfrm>
            <a:custGeom>
              <a:avLst/>
              <a:pathLst>
                <a:path w="46580" h="25407">
                  <a:moveTo>
                    <a:pt x="46580" y="9739"/>
                  </a:moveTo>
                  <a:lnTo>
                    <a:pt x="46580" y="24560"/>
                  </a:lnTo>
                  <a:lnTo>
                    <a:pt x="38958" y="24560"/>
                  </a:lnTo>
                  <a:lnTo>
                    <a:pt x="38958" y="16938"/>
                  </a:lnTo>
                  <a:lnTo>
                    <a:pt x="7622" y="16938"/>
                  </a:lnTo>
                  <a:lnTo>
                    <a:pt x="7622" y="25407"/>
                  </a:lnTo>
                  <a:lnTo>
                    <a:pt x="0" y="25407"/>
                  </a:lnTo>
                  <a:lnTo>
                    <a:pt x="0" y="9739"/>
                  </a:lnTo>
                  <a:lnTo>
                    <a:pt x="19055" y="9739"/>
                  </a:lnTo>
                  <a:lnTo>
                    <a:pt x="18712" y="8981"/>
                  </a:lnTo>
                  <a:lnTo>
                    <a:pt x="18361" y="8232"/>
                  </a:lnTo>
                  <a:lnTo>
                    <a:pt x="18001" y="7490"/>
                  </a:lnTo>
                  <a:lnTo>
                    <a:pt x="17632" y="6758"/>
                  </a:lnTo>
                  <a:lnTo>
                    <a:pt x="17255" y="6034"/>
                  </a:lnTo>
                  <a:lnTo>
                    <a:pt x="16870" y="5318"/>
                  </a:lnTo>
                  <a:lnTo>
                    <a:pt x="16476" y="4611"/>
                  </a:lnTo>
                  <a:lnTo>
                    <a:pt x="16074" y="3912"/>
                  </a:lnTo>
                  <a:lnTo>
                    <a:pt x="15663" y="3222"/>
                  </a:lnTo>
                  <a:lnTo>
                    <a:pt x="15244" y="2540"/>
                  </a:lnTo>
                  <a:lnTo>
                    <a:pt x="23290" y="0"/>
                  </a:lnTo>
                  <a:lnTo>
                    <a:pt x="23789" y="935"/>
                  </a:lnTo>
                  <a:lnTo>
                    <a:pt x="24272" y="1880"/>
                  </a:lnTo>
                  <a:lnTo>
                    <a:pt x="24738" y="2832"/>
                  </a:lnTo>
                  <a:lnTo>
                    <a:pt x="25187" y="3794"/>
                  </a:lnTo>
                  <a:lnTo>
                    <a:pt x="25619" y="4763"/>
                  </a:lnTo>
                  <a:lnTo>
                    <a:pt x="26034" y="5742"/>
                  </a:lnTo>
                  <a:lnTo>
                    <a:pt x="26432" y="6728"/>
                  </a:lnTo>
                  <a:lnTo>
                    <a:pt x="26813" y="7723"/>
                  </a:lnTo>
                  <a:lnTo>
                    <a:pt x="27177" y="8727"/>
                  </a:lnTo>
                  <a:lnTo>
                    <a:pt x="27524" y="97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5016235" y="5150390"/>
              <a:ext cx="52932" cy="44039"/>
            </a:xfrm>
            <a:custGeom>
              <a:avLst/>
              <a:pathLst>
                <a:path w="52932" h="44039">
                  <a:moveTo>
                    <a:pt x="16514" y="0"/>
                  </a:moveTo>
                  <a:lnTo>
                    <a:pt x="24560" y="2540"/>
                  </a:lnTo>
                  <a:lnTo>
                    <a:pt x="24310" y="3048"/>
                  </a:lnTo>
                  <a:lnTo>
                    <a:pt x="24069" y="3557"/>
                  </a:lnTo>
                  <a:lnTo>
                    <a:pt x="23836" y="4065"/>
                  </a:lnTo>
                  <a:lnTo>
                    <a:pt x="23611" y="4573"/>
                  </a:lnTo>
                  <a:lnTo>
                    <a:pt x="23396" y="5081"/>
                  </a:lnTo>
                  <a:lnTo>
                    <a:pt x="23188" y="5589"/>
                  </a:lnTo>
                  <a:lnTo>
                    <a:pt x="22989" y="6097"/>
                  </a:lnTo>
                  <a:lnTo>
                    <a:pt x="22798" y="6605"/>
                  </a:lnTo>
                  <a:lnTo>
                    <a:pt x="22616" y="7114"/>
                  </a:lnTo>
                  <a:lnTo>
                    <a:pt x="22443" y="7622"/>
                  </a:lnTo>
                  <a:lnTo>
                    <a:pt x="44039" y="7622"/>
                  </a:lnTo>
                  <a:lnTo>
                    <a:pt x="44039" y="14820"/>
                  </a:lnTo>
                  <a:lnTo>
                    <a:pt x="43251" y="16087"/>
                  </a:lnTo>
                  <a:lnTo>
                    <a:pt x="42413" y="17344"/>
                  </a:lnTo>
                  <a:lnTo>
                    <a:pt x="41524" y="18593"/>
                  </a:lnTo>
                  <a:lnTo>
                    <a:pt x="40584" y="19834"/>
                  </a:lnTo>
                  <a:lnTo>
                    <a:pt x="39593" y="21066"/>
                  </a:lnTo>
                  <a:lnTo>
                    <a:pt x="38551" y="22290"/>
                  </a:lnTo>
                  <a:lnTo>
                    <a:pt x="37459" y="23506"/>
                  </a:lnTo>
                  <a:lnTo>
                    <a:pt x="36315" y="24712"/>
                  </a:lnTo>
                  <a:lnTo>
                    <a:pt x="35121" y="25911"/>
                  </a:lnTo>
                  <a:lnTo>
                    <a:pt x="33876" y="27101"/>
                  </a:lnTo>
                  <a:lnTo>
                    <a:pt x="35972" y="28041"/>
                  </a:lnTo>
                  <a:lnTo>
                    <a:pt x="38026" y="28998"/>
                  </a:lnTo>
                  <a:lnTo>
                    <a:pt x="40037" y="29972"/>
                  </a:lnTo>
                  <a:lnTo>
                    <a:pt x="42006" y="30963"/>
                  </a:lnTo>
                  <a:lnTo>
                    <a:pt x="43933" y="31971"/>
                  </a:lnTo>
                  <a:lnTo>
                    <a:pt x="45818" y="32995"/>
                  </a:lnTo>
                  <a:lnTo>
                    <a:pt x="47660" y="34037"/>
                  </a:lnTo>
                  <a:lnTo>
                    <a:pt x="49459" y="35096"/>
                  </a:lnTo>
                  <a:lnTo>
                    <a:pt x="51217" y="36171"/>
                  </a:lnTo>
                  <a:lnTo>
                    <a:pt x="52932" y="37264"/>
                  </a:lnTo>
                  <a:lnTo>
                    <a:pt x="48697" y="43616"/>
                  </a:lnTo>
                  <a:lnTo>
                    <a:pt x="46732" y="42438"/>
                  </a:lnTo>
                  <a:lnTo>
                    <a:pt x="44734" y="41278"/>
                  </a:lnTo>
                  <a:lnTo>
                    <a:pt x="42701" y="40135"/>
                  </a:lnTo>
                  <a:lnTo>
                    <a:pt x="40634" y="39008"/>
                  </a:lnTo>
                  <a:lnTo>
                    <a:pt x="38534" y="37899"/>
                  </a:lnTo>
                  <a:lnTo>
                    <a:pt x="36400" y="36806"/>
                  </a:lnTo>
                  <a:lnTo>
                    <a:pt x="34232" y="35731"/>
                  </a:lnTo>
                  <a:lnTo>
                    <a:pt x="32030" y="34672"/>
                  </a:lnTo>
                  <a:lnTo>
                    <a:pt x="29794" y="33630"/>
                  </a:lnTo>
                  <a:lnTo>
                    <a:pt x="27524" y="32606"/>
                  </a:lnTo>
                  <a:lnTo>
                    <a:pt x="25551" y="33940"/>
                  </a:lnTo>
                  <a:lnTo>
                    <a:pt x="23527" y="35231"/>
                  </a:lnTo>
                  <a:lnTo>
                    <a:pt x="21452" y="36480"/>
                  </a:lnTo>
                  <a:lnTo>
                    <a:pt x="19326" y="37687"/>
                  </a:lnTo>
                  <a:lnTo>
                    <a:pt x="17150" y="38852"/>
                  </a:lnTo>
                  <a:lnTo>
                    <a:pt x="14922" y="39974"/>
                  </a:lnTo>
                  <a:lnTo>
                    <a:pt x="12644" y="41054"/>
                  </a:lnTo>
                  <a:lnTo>
                    <a:pt x="10315" y="42091"/>
                  </a:lnTo>
                  <a:lnTo>
                    <a:pt x="7935" y="43086"/>
                  </a:lnTo>
                  <a:lnTo>
                    <a:pt x="5504" y="44039"/>
                  </a:lnTo>
                  <a:lnTo>
                    <a:pt x="1270" y="38111"/>
                  </a:lnTo>
                  <a:lnTo>
                    <a:pt x="3434" y="37259"/>
                  </a:lnTo>
                  <a:lnTo>
                    <a:pt x="5521" y="36400"/>
                  </a:lnTo>
                  <a:lnTo>
                    <a:pt x="7533" y="35532"/>
                  </a:lnTo>
                  <a:lnTo>
                    <a:pt x="9468" y="34655"/>
                  </a:lnTo>
                  <a:lnTo>
                    <a:pt x="11327" y="33770"/>
                  </a:lnTo>
                  <a:lnTo>
                    <a:pt x="13110" y="32877"/>
                  </a:lnTo>
                  <a:lnTo>
                    <a:pt x="14816" y="31975"/>
                  </a:lnTo>
                  <a:lnTo>
                    <a:pt x="16447" y="31064"/>
                  </a:lnTo>
                  <a:lnTo>
                    <a:pt x="18001" y="30145"/>
                  </a:lnTo>
                  <a:lnTo>
                    <a:pt x="19479" y="29218"/>
                  </a:lnTo>
                  <a:lnTo>
                    <a:pt x="18543" y="28799"/>
                  </a:lnTo>
                  <a:lnTo>
                    <a:pt x="17598" y="28388"/>
                  </a:lnTo>
                  <a:lnTo>
                    <a:pt x="16646" y="27986"/>
                  </a:lnTo>
                  <a:lnTo>
                    <a:pt x="15684" y="27592"/>
                  </a:lnTo>
                  <a:lnTo>
                    <a:pt x="14715" y="27207"/>
                  </a:lnTo>
                  <a:lnTo>
                    <a:pt x="13736" y="26830"/>
                  </a:lnTo>
                  <a:lnTo>
                    <a:pt x="12750" y="26461"/>
                  </a:lnTo>
                  <a:lnTo>
                    <a:pt x="11755" y="26101"/>
                  </a:lnTo>
                  <a:lnTo>
                    <a:pt x="10751" y="25750"/>
                  </a:lnTo>
                  <a:lnTo>
                    <a:pt x="9739" y="25407"/>
                  </a:lnTo>
                  <a:lnTo>
                    <a:pt x="6351" y="28795"/>
                  </a:lnTo>
                  <a:lnTo>
                    <a:pt x="0" y="24137"/>
                  </a:lnTo>
                  <a:lnTo>
                    <a:pt x="2223" y="21990"/>
                  </a:lnTo>
                  <a:lnTo>
                    <a:pt x="4319" y="19783"/>
                  </a:lnTo>
                  <a:lnTo>
                    <a:pt x="6288" y="17518"/>
                  </a:lnTo>
                  <a:lnTo>
                    <a:pt x="8130" y="15193"/>
                  </a:lnTo>
                  <a:lnTo>
                    <a:pt x="9845" y="12809"/>
                  </a:lnTo>
                  <a:lnTo>
                    <a:pt x="11433" y="10366"/>
                  </a:lnTo>
                  <a:lnTo>
                    <a:pt x="12894" y="7863"/>
                  </a:lnTo>
                  <a:lnTo>
                    <a:pt x="14228" y="5301"/>
                  </a:lnTo>
                  <a:lnTo>
                    <a:pt x="15435" y="26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5031056" y="5165211"/>
              <a:ext cx="20749" cy="9316"/>
            </a:xfrm>
            <a:custGeom>
              <a:avLst/>
              <a:pathLst>
                <a:path w="20749" h="9316">
                  <a:moveTo>
                    <a:pt x="0" y="5081"/>
                  </a:moveTo>
                  <a:lnTo>
                    <a:pt x="11856" y="9316"/>
                  </a:lnTo>
                  <a:lnTo>
                    <a:pt x="12936" y="8384"/>
                  </a:lnTo>
                  <a:lnTo>
                    <a:pt x="13974" y="7452"/>
                  </a:lnTo>
                  <a:lnTo>
                    <a:pt x="14969" y="6521"/>
                  </a:lnTo>
                  <a:lnTo>
                    <a:pt x="15921" y="5589"/>
                  </a:lnTo>
                  <a:lnTo>
                    <a:pt x="16832" y="4658"/>
                  </a:lnTo>
                  <a:lnTo>
                    <a:pt x="17700" y="3726"/>
                  </a:lnTo>
                  <a:lnTo>
                    <a:pt x="18526" y="2794"/>
                  </a:lnTo>
                  <a:lnTo>
                    <a:pt x="19309" y="1863"/>
                  </a:lnTo>
                  <a:lnTo>
                    <a:pt x="20050" y="931"/>
                  </a:lnTo>
                  <a:lnTo>
                    <a:pt x="20749" y="0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5025127" y="5195277"/>
              <a:ext cx="35993" cy="32606"/>
            </a:xfrm>
            <a:custGeom>
              <a:avLst/>
              <a:pathLst>
                <a:path w="35993" h="32606">
                  <a:moveTo>
                    <a:pt x="35993" y="0"/>
                  </a:moveTo>
                  <a:lnTo>
                    <a:pt x="35993" y="32606"/>
                  </a:lnTo>
                  <a:lnTo>
                    <a:pt x="28371" y="32606"/>
                  </a:lnTo>
                  <a:lnTo>
                    <a:pt x="28371" y="27101"/>
                  </a:lnTo>
                  <a:lnTo>
                    <a:pt x="7622" y="27101"/>
                  </a:lnTo>
                  <a:lnTo>
                    <a:pt x="7622" y="32606"/>
                  </a:lnTo>
                  <a:lnTo>
                    <a:pt x="0" y="32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5032750" y="5202052"/>
              <a:ext cx="20749" cy="13550"/>
            </a:xfrm>
            <a:custGeom>
              <a:avLst/>
              <a:pathLst>
                <a:path w="20749" h="13550">
                  <a:moveTo>
                    <a:pt x="0" y="13550"/>
                  </a:moveTo>
                  <a:lnTo>
                    <a:pt x="20749" y="13550"/>
                  </a:lnTo>
                  <a:lnTo>
                    <a:pt x="207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5068743" y="5134299"/>
              <a:ext cx="44039" cy="71564"/>
            </a:xfrm>
            <a:custGeom>
              <a:avLst/>
              <a:pathLst>
                <a:path w="44039" h="71564">
                  <a:moveTo>
                    <a:pt x="41498" y="16091"/>
                  </a:moveTo>
                  <a:lnTo>
                    <a:pt x="41498" y="71140"/>
                  </a:lnTo>
                  <a:lnTo>
                    <a:pt x="33453" y="71140"/>
                  </a:lnTo>
                  <a:lnTo>
                    <a:pt x="33453" y="23713"/>
                  </a:lnTo>
                  <a:lnTo>
                    <a:pt x="11433" y="23713"/>
                  </a:lnTo>
                  <a:lnTo>
                    <a:pt x="11433" y="71564"/>
                  </a:lnTo>
                  <a:lnTo>
                    <a:pt x="2964" y="71564"/>
                  </a:lnTo>
                  <a:lnTo>
                    <a:pt x="2964" y="16091"/>
                  </a:lnTo>
                  <a:lnTo>
                    <a:pt x="16091" y="16091"/>
                  </a:lnTo>
                  <a:lnTo>
                    <a:pt x="16256" y="15244"/>
                  </a:lnTo>
                  <a:lnTo>
                    <a:pt x="16413" y="14397"/>
                  </a:lnTo>
                  <a:lnTo>
                    <a:pt x="16561" y="13550"/>
                  </a:lnTo>
                  <a:lnTo>
                    <a:pt x="16701" y="12703"/>
                  </a:lnTo>
                  <a:lnTo>
                    <a:pt x="16832" y="11856"/>
                  </a:lnTo>
                  <a:lnTo>
                    <a:pt x="16955" y="11009"/>
                  </a:lnTo>
                  <a:lnTo>
                    <a:pt x="17069" y="10162"/>
                  </a:lnTo>
                  <a:lnTo>
                    <a:pt x="17175" y="9316"/>
                  </a:lnTo>
                  <a:lnTo>
                    <a:pt x="17272" y="8469"/>
                  </a:lnTo>
                  <a:lnTo>
                    <a:pt x="17361" y="7622"/>
                  </a:lnTo>
                  <a:lnTo>
                    <a:pt x="0" y="7622"/>
                  </a:lnTo>
                  <a:lnTo>
                    <a:pt x="0" y="0"/>
                  </a:lnTo>
                  <a:lnTo>
                    <a:pt x="44039" y="0"/>
                  </a:lnTo>
                  <a:lnTo>
                    <a:pt x="44039" y="7622"/>
                  </a:lnTo>
                  <a:lnTo>
                    <a:pt x="25830" y="7622"/>
                  </a:lnTo>
                  <a:lnTo>
                    <a:pt x="25741" y="8469"/>
                  </a:lnTo>
                  <a:lnTo>
                    <a:pt x="25644" y="9316"/>
                  </a:lnTo>
                  <a:lnTo>
                    <a:pt x="25538" y="10162"/>
                  </a:lnTo>
                  <a:lnTo>
                    <a:pt x="25424" y="11009"/>
                  </a:lnTo>
                  <a:lnTo>
                    <a:pt x="25301" y="11856"/>
                  </a:lnTo>
                  <a:lnTo>
                    <a:pt x="25170" y="12703"/>
                  </a:lnTo>
                  <a:lnTo>
                    <a:pt x="25030" y="13550"/>
                  </a:lnTo>
                  <a:lnTo>
                    <a:pt x="24882" y="14397"/>
                  </a:lnTo>
                  <a:lnTo>
                    <a:pt x="24725" y="15244"/>
                  </a:lnTo>
                  <a:lnTo>
                    <a:pt x="24560" y="160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5067897" y="5166905"/>
              <a:ext cx="27524" cy="61401"/>
            </a:xfrm>
            <a:custGeom>
              <a:avLst/>
              <a:pathLst>
                <a:path w="27524" h="61401">
                  <a:moveTo>
                    <a:pt x="19479" y="0"/>
                  </a:moveTo>
                  <a:lnTo>
                    <a:pt x="27524" y="0"/>
                  </a:lnTo>
                  <a:lnTo>
                    <a:pt x="27505" y="5231"/>
                  </a:lnTo>
                  <a:lnTo>
                    <a:pt x="27448" y="10086"/>
                  </a:lnTo>
                  <a:lnTo>
                    <a:pt x="27353" y="14564"/>
                  </a:lnTo>
                  <a:lnTo>
                    <a:pt x="27219" y="18665"/>
                  </a:lnTo>
                  <a:lnTo>
                    <a:pt x="27048" y="22390"/>
                  </a:lnTo>
                  <a:lnTo>
                    <a:pt x="26838" y="25737"/>
                  </a:lnTo>
                  <a:lnTo>
                    <a:pt x="26590" y="28708"/>
                  </a:lnTo>
                  <a:lnTo>
                    <a:pt x="26305" y="31301"/>
                  </a:lnTo>
                  <a:lnTo>
                    <a:pt x="25981" y="33518"/>
                  </a:lnTo>
                  <a:lnTo>
                    <a:pt x="25619" y="35358"/>
                  </a:lnTo>
                  <a:lnTo>
                    <a:pt x="25208" y="36993"/>
                  </a:lnTo>
                  <a:lnTo>
                    <a:pt x="24738" y="38593"/>
                  </a:lnTo>
                  <a:lnTo>
                    <a:pt x="24209" y="40160"/>
                  </a:lnTo>
                  <a:lnTo>
                    <a:pt x="23620" y="41693"/>
                  </a:lnTo>
                  <a:lnTo>
                    <a:pt x="22972" y="43192"/>
                  </a:lnTo>
                  <a:lnTo>
                    <a:pt x="22265" y="44657"/>
                  </a:lnTo>
                  <a:lnTo>
                    <a:pt x="21498" y="46089"/>
                  </a:lnTo>
                  <a:lnTo>
                    <a:pt x="20673" y="47486"/>
                  </a:lnTo>
                  <a:lnTo>
                    <a:pt x="19788" y="48850"/>
                  </a:lnTo>
                  <a:lnTo>
                    <a:pt x="18843" y="50179"/>
                  </a:lnTo>
                  <a:lnTo>
                    <a:pt x="17833" y="51473"/>
                  </a:lnTo>
                  <a:lnTo>
                    <a:pt x="16751" y="52728"/>
                  </a:lnTo>
                  <a:lnTo>
                    <a:pt x="15598" y="53946"/>
                  </a:lnTo>
                  <a:lnTo>
                    <a:pt x="14372" y="55125"/>
                  </a:lnTo>
                  <a:lnTo>
                    <a:pt x="13074" y="56266"/>
                  </a:lnTo>
                  <a:lnTo>
                    <a:pt x="11704" y="57369"/>
                  </a:lnTo>
                  <a:lnTo>
                    <a:pt x="10262" y="58434"/>
                  </a:lnTo>
                  <a:lnTo>
                    <a:pt x="8748" y="59461"/>
                  </a:lnTo>
                  <a:lnTo>
                    <a:pt x="7162" y="60450"/>
                  </a:lnTo>
                  <a:lnTo>
                    <a:pt x="5504" y="61401"/>
                  </a:lnTo>
                  <a:lnTo>
                    <a:pt x="0" y="54202"/>
                  </a:lnTo>
                  <a:lnTo>
                    <a:pt x="1492" y="53419"/>
                  </a:lnTo>
                  <a:lnTo>
                    <a:pt x="2921" y="52593"/>
                  </a:lnTo>
                  <a:lnTo>
                    <a:pt x="4287" y="51725"/>
                  </a:lnTo>
                  <a:lnTo>
                    <a:pt x="5589" y="50814"/>
                  </a:lnTo>
                  <a:lnTo>
                    <a:pt x="6828" y="49862"/>
                  </a:lnTo>
                  <a:lnTo>
                    <a:pt x="8003" y="48866"/>
                  </a:lnTo>
                  <a:lnTo>
                    <a:pt x="9114" y="47829"/>
                  </a:lnTo>
                  <a:lnTo>
                    <a:pt x="10162" y="46749"/>
                  </a:lnTo>
                  <a:lnTo>
                    <a:pt x="11147" y="45627"/>
                  </a:lnTo>
                  <a:lnTo>
                    <a:pt x="12068" y="44462"/>
                  </a:lnTo>
                  <a:lnTo>
                    <a:pt x="12928" y="43266"/>
                  </a:lnTo>
                  <a:lnTo>
                    <a:pt x="13728" y="42049"/>
                  </a:lnTo>
                  <a:lnTo>
                    <a:pt x="14469" y="40810"/>
                  </a:lnTo>
                  <a:lnTo>
                    <a:pt x="15151" y="39550"/>
                  </a:lnTo>
                  <a:lnTo>
                    <a:pt x="15773" y="38269"/>
                  </a:lnTo>
                  <a:lnTo>
                    <a:pt x="16336" y="36967"/>
                  </a:lnTo>
                  <a:lnTo>
                    <a:pt x="16840" y="35644"/>
                  </a:lnTo>
                  <a:lnTo>
                    <a:pt x="17285" y="34300"/>
                  </a:lnTo>
                  <a:lnTo>
                    <a:pt x="17670" y="32934"/>
                  </a:lnTo>
                  <a:lnTo>
                    <a:pt x="17996" y="31547"/>
                  </a:lnTo>
                  <a:lnTo>
                    <a:pt x="18278" y="29974"/>
                  </a:lnTo>
                  <a:lnTo>
                    <a:pt x="18530" y="28049"/>
                  </a:lnTo>
                  <a:lnTo>
                    <a:pt x="18752" y="25773"/>
                  </a:lnTo>
                  <a:lnTo>
                    <a:pt x="18945" y="23146"/>
                  </a:lnTo>
                  <a:lnTo>
                    <a:pt x="19108" y="20167"/>
                  </a:lnTo>
                  <a:lnTo>
                    <a:pt x="19241" y="16836"/>
                  </a:lnTo>
                  <a:lnTo>
                    <a:pt x="19345" y="13154"/>
                  </a:lnTo>
                  <a:lnTo>
                    <a:pt x="19419" y="9121"/>
                  </a:lnTo>
                  <a:lnTo>
                    <a:pt x="19464" y="47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5092880" y="5204593"/>
              <a:ext cx="21596" cy="23713"/>
            </a:xfrm>
            <a:custGeom>
              <a:avLst/>
              <a:pathLst>
                <a:path w="21596" h="23713">
                  <a:moveTo>
                    <a:pt x="5928" y="0"/>
                  </a:moveTo>
                  <a:lnTo>
                    <a:pt x="7533" y="1469"/>
                  </a:lnTo>
                  <a:lnTo>
                    <a:pt x="9129" y="2998"/>
                  </a:lnTo>
                  <a:lnTo>
                    <a:pt x="10717" y="4586"/>
                  </a:lnTo>
                  <a:lnTo>
                    <a:pt x="12297" y="6233"/>
                  </a:lnTo>
                  <a:lnTo>
                    <a:pt x="13868" y="7939"/>
                  </a:lnTo>
                  <a:lnTo>
                    <a:pt x="15430" y="9705"/>
                  </a:lnTo>
                  <a:lnTo>
                    <a:pt x="16984" y="11530"/>
                  </a:lnTo>
                  <a:lnTo>
                    <a:pt x="18530" y="13415"/>
                  </a:lnTo>
                  <a:lnTo>
                    <a:pt x="20067" y="15358"/>
                  </a:lnTo>
                  <a:lnTo>
                    <a:pt x="21596" y="17361"/>
                  </a:lnTo>
                  <a:lnTo>
                    <a:pt x="15244" y="23713"/>
                  </a:lnTo>
                  <a:lnTo>
                    <a:pt x="13948" y="21765"/>
                  </a:lnTo>
                  <a:lnTo>
                    <a:pt x="12602" y="19817"/>
                  </a:lnTo>
                  <a:lnTo>
                    <a:pt x="11204" y="17869"/>
                  </a:lnTo>
                  <a:lnTo>
                    <a:pt x="9756" y="15921"/>
                  </a:lnTo>
                  <a:lnTo>
                    <a:pt x="8257" y="13974"/>
                  </a:lnTo>
                  <a:lnTo>
                    <a:pt x="6707" y="12026"/>
                  </a:lnTo>
                  <a:lnTo>
                    <a:pt x="5106" y="10078"/>
                  </a:lnTo>
                  <a:lnTo>
                    <a:pt x="3455" y="8130"/>
                  </a:lnTo>
                  <a:lnTo>
                    <a:pt x="1753" y="618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5126334" y="5131335"/>
              <a:ext cx="49121" cy="94007"/>
            </a:xfrm>
            <a:custGeom>
              <a:avLst/>
              <a:pathLst>
                <a:path w="49121" h="94007">
                  <a:moveTo>
                    <a:pt x="21172" y="0"/>
                  </a:moveTo>
                  <a:lnTo>
                    <a:pt x="29218" y="2540"/>
                  </a:lnTo>
                  <a:lnTo>
                    <a:pt x="28875" y="3895"/>
                  </a:lnTo>
                  <a:lnTo>
                    <a:pt x="28524" y="5250"/>
                  </a:lnTo>
                  <a:lnTo>
                    <a:pt x="28164" y="6605"/>
                  </a:lnTo>
                  <a:lnTo>
                    <a:pt x="27795" y="7960"/>
                  </a:lnTo>
                  <a:lnTo>
                    <a:pt x="27418" y="9316"/>
                  </a:lnTo>
                  <a:lnTo>
                    <a:pt x="27033" y="10671"/>
                  </a:lnTo>
                  <a:lnTo>
                    <a:pt x="26639" y="12026"/>
                  </a:lnTo>
                  <a:lnTo>
                    <a:pt x="26237" y="13381"/>
                  </a:lnTo>
                  <a:lnTo>
                    <a:pt x="25826" y="14736"/>
                  </a:lnTo>
                  <a:lnTo>
                    <a:pt x="25407" y="16091"/>
                  </a:lnTo>
                  <a:lnTo>
                    <a:pt x="49121" y="16091"/>
                  </a:lnTo>
                  <a:lnTo>
                    <a:pt x="49121" y="24137"/>
                  </a:lnTo>
                  <a:lnTo>
                    <a:pt x="49063" y="25195"/>
                  </a:lnTo>
                  <a:lnTo>
                    <a:pt x="48892" y="26508"/>
                  </a:lnTo>
                  <a:lnTo>
                    <a:pt x="48606" y="28075"/>
                  </a:lnTo>
                  <a:lnTo>
                    <a:pt x="48206" y="29896"/>
                  </a:lnTo>
                  <a:lnTo>
                    <a:pt x="47691" y="31971"/>
                  </a:lnTo>
                  <a:lnTo>
                    <a:pt x="47063" y="34300"/>
                  </a:lnTo>
                  <a:lnTo>
                    <a:pt x="46319" y="36883"/>
                  </a:lnTo>
                  <a:lnTo>
                    <a:pt x="45462" y="39720"/>
                  </a:lnTo>
                  <a:lnTo>
                    <a:pt x="44490" y="42811"/>
                  </a:lnTo>
                  <a:lnTo>
                    <a:pt x="43404" y="46156"/>
                  </a:lnTo>
                  <a:lnTo>
                    <a:pt x="42218" y="49578"/>
                  </a:lnTo>
                  <a:lnTo>
                    <a:pt x="40948" y="52898"/>
                  </a:lnTo>
                  <a:lnTo>
                    <a:pt x="39593" y="56116"/>
                  </a:lnTo>
                  <a:lnTo>
                    <a:pt x="38153" y="59233"/>
                  </a:lnTo>
                  <a:lnTo>
                    <a:pt x="36629" y="62248"/>
                  </a:lnTo>
                  <a:lnTo>
                    <a:pt x="35019" y="65161"/>
                  </a:lnTo>
                  <a:lnTo>
                    <a:pt x="33326" y="67973"/>
                  </a:lnTo>
                  <a:lnTo>
                    <a:pt x="31547" y="70683"/>
                  </a:lnTo>
                  <a:lnTo>
                    <a:pt x="29684" y="73291"/>
                  </a:lnTo>
                  <a:lnTo>
                    <a:pt x="27736" y="75798"/>
                  </a:lnTo>
                  <a:lnTo>
                    <a:pt x="25714" y="78191"/>
                  </a:lnTo>
                  <a:lnTo>
                    <a:pt x="23628" y="80456"/>
                  </a:lnTo>
                  <a:lnTo>
                    <a:pt x="21479" y="82595"/>
                  </a:lnTo>
                  <a:lnTo>
                    <a:pt x="19267" y="84606"/>
                  </a:lnTo>
                  <a:lnTo>
                    <a:pt x="16991" y="86491"/>
                  </a:lnTo>
                  <a:lnTo>
                    <a:pt x="14651" y="88248"/>
                  </a:lnTo>
                  <a:lnTo>
                    <a:pt x="12248" y="89878"/>
                  </a:lnTo>
                  <a:lnTo>
                    <a:pt x="9781" y="91382"/>
                  </a:lnTo>
                  <a:lnTo>
                    <a:pt x="7251" y="92758"/>
                  </a:lnTo>
                  <a:lnTo>
                    <a:pt x="4658" y="94007"/>
                  </a:lnTo>
                  <a:lnTo>
                    <a:pt x="846" y="85114"/>
                  </a:lnTo>
                  <a:lnTo>
                    <a:pt x="6957" y="82142"/>
                  </a:lnTo>
                  <a:lnTo>
                    <a:pt x="12585" y="78475"/>
                  </a:lnTo>
                  <a:lnTo>
                    <a:pt x="17730" y="74113"/>
                  </a:lnTo>
                  <a:lnTo>
                    <a:pt x="22392" y="69057"/>
                  </a:lnTo>
                  <a:lnTo>
                    <a:pt x="26571" y="63306"/>
                  </a:lnTo>
                  <a:lnTo>
                    <a:pt x="30268" y="56861"/>
                  </a:lnTo>
                  <a:lnTo>
                    <a:pt x="33482" y="49722"/>
                  </a:lnTo>
                  <a:lnTo>
                    <a:pt x="36214" y="41888"/>
                  </a:lnTo>
                  <a:lnTo>
                    <a:pt x="38462" y="33359"/>
                  </a:lnTo>
                  <a:lnTo>
                    <a:pt x="40228" y="24137"/>
                  </a:lnTo>
                  <a:lnTo>
                    <a:pt x="22443" y="24137"/>
                  </a:lnTo>
                  <a:lnTo>
                    <a:pt x="21774" y="25877"/>
                  </a:lnTo>
                  <a:lnTo>
                    <a:pt x="21122" y="27541"/>
                  </a:lnTo>
                  <a:lnTo>
                    <a:pt x="20486" y="29129"/>
                  </a:lnTo>
                  <a:lnTo>
                    <a:pt x="19868" y="30641"/>
                  </a:lnTo>
                  <a:lnTo>
                    <a:pt x="19267" y="32076"/>
                  </a:lnTo>
                  <a:lnTo>
                    <a:pt x="18682" y="33436"/>
                  </a:lnTo>
                  <a:lnTo>
                    <a:pt x="18115" y="34719"/>
                  </a:lnTo>
                  <a:lnTo>
                    <a:pt x="17564" y="35926"/>
                  </a:lnTo>
                  <a:lnTo>
                    <a:pt x="17031" y="37056"/>
                  </a:lnTo>
                  <a:lnTo>
                    <a:pt x="16514" y="38111"/>
                  </a:lnTo>
                  <a:lnTo>
                    <a:pt x="17861" y="39140"/>
                  </a:lnTo>
                  <a:lnTo>
                    <a:pt x="19191" y="40194"/>
                  </a:lnTo>
                  <a:lnTo>
                    <a:pt x="20503" y="41274"/>
                  </a:lnTo>
                  <a:lnTo>
                    <a:pt x="21799" y="42379"/>
                  </a:lnTo>
                  <a:lnTo>
                    <a:pt x="23078" y="43510"/>
                  </a:lnTo>
                  <a:lnTo>
                    <a:pt x="24340" y="44666"/>
                  </a:lnTo>
                  <a:lnTo>
                    <a:pt x="25585" y="45847"/>
                  </a:lnTo>
                  <a:lnTo>
                    <a:pt x="26813" y="47054"/>
                  </a:lnTo>
                  <a:lnTo>
                    <a:pt x="28024" y="48286"/>
                  </a:lnTo>
                  <a:lnTo>
                    <a:pt x="29218" y="49544"/>
                  </a:lnTo>
                  <a:lnTo>
                    <a:pt x="23713" y="56319"/>
                  </a:lnTo>
                  <a:lnTo>
                    <a:pt x="22612" y="55066"/>
                  </a:lnTo>
                  <a:lnTo>
                    <a:pt x="21511" y="53846"/>
                  </a:lnTo>
                  <a:lnTo>
                    <a:pt x="20410" y="52661"/>
                  </a:lnTo>
                  <a:lnTo>
                    <a:pt x="19309" y="51509"/>
                  </a:lnTo>
                  <a:lnTo>
                    <a:pt x="18208" y="50391"/>
                  </a:lnTo>
                  <a:lnTo>
                    <a:pt x="17107" y="49307"/>
                  </a:lnTo>
                  <a:lnTo>
                    <a:pt x="16006" y="48257"/>
                  </a:lnTo>
                  <a:lnTo>
                    <a:pt x="14905" y="47240"/>
                  </a:lnTo>
                  <a:lnTo>
                    <a:pt x="13804" y="46258"/>
                  </a:lnTo>
                  <a:lnTo>
                    <a:pt x="12703" y="45309"/>
                  </a:lnTo>
                  <a:lnTo>
                    <a:pt x="12191" y="46237"/>
                  </a:lnTo>
                  <a:lnTo>
                    <a:pt x="11670" y="47156"/>
                  </a:lnTo>
                  <a:lnTo>
                    <a:pt x="11141" y="48066"/>
                  </a:lnTo>
                  <a:lnTo>
                    <a:pt x="10603" y="48968"/>
                  </a:lnTo>
                  <a:lnTo>
                    <a:pt x="10057" y="49862"/>
                  </a:lnTo>
                  <a:lnTo>
                    <a:pt x="9502" y="50747"/>
                  </a:lnTo>
                  <a:lnTo>
                    <a:pt x="8939" y="51623"/>
                  </a:lnTo>
                  <a:lnTo>
                    <a:pt x="8367" y="52491"/>
                  </a:lnTo>
                  <a:lnTo>
                    <a:pt x="7787" y="53351"/>
                  </a:lnTo>
                  <a:lnTo>
                    <a:pt x="7198" y="54202"/>
                  </a:lnTo>
                  <a:lnTo>
                    <a:pt x="0" y="48697"/>
                  </a:lnTo>
                  <a:lnTo>
                    <a:pt x="2803" y="44399"/>
                  </a:lnTo>
                  <a:lnTo>
                    <a:pt x="5454" y="39974"/>
                  </a:lnTo>
                  <a:lnTo>
                    <a:pt x="7952" y="35422"/>
                  </a:lnTo>
                  <a:lnTo>
                    <a:pt x="10298" y="30742"/>
                  </a:lnTo>
                  <a:lnTo>
                    <a:pt x="12491" y="25936"/>
                  </a:lnTo>
                  <a:lnTo>
                    <a:pt x="14533" y="21003"/>
                  </a:lnTo>
                  <a:lnTo>
                    <a:pt x="16421" y="15943"/>
                  </a:lnTo>
                  <a:lnTo>
                    <a:pt x="18157" y="10755"/>
                  </a:lnTo>
                  <a:lnTo>
                    <a:pt x="19741" y="54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5184771" y="5130911"/>
              <a:ext cx="34723" cy="96971"/>
            </a:xfrm>
            <a:custGeom>
              <a:avLst/>
              <a:pathLst>
                <a:path w="34723" h="96971">
                  <a:moveTo>
                    <a:pt x="0" y="0"/>
                  </a:moveTo>
                  <a:lnTo>
                    <a:pt x="8469" y="0"/>
                  </a:lnTo>
                  <a:lnTo>
                    <a:pt x="8469" y="33453"/>
                  </a:lnTo>
                  <a:lnTo>
                    <a:pt x="11475" y="36154"/>
                  </a:lnTo>
                  <a:lnTo>
                    <a:pt x="14397" y="38839"/>
                  </a:lnTo>
                  <a:lnTo>
                    <a:pt x="17234" y="41507"/>
                  </a:lnTo>
                  <a:lnTo>
                    <a:pt x="19987" y="44158"/>
                  </a:lnTo>
                  <a:lnTo>
                    <a:pt x="22654" y="46792"/>
                  </a:lnTo>
                  <a:lnTo>
                    <a:pt x="25238" y="49408"/>
                  </a:lnTo>
                  <a:lnTo>
                    <a:pt x="27736" y="52008"/>
                  </a:lnTo>
                  <a:lnTo>
                    <a:pt x="30150" y="54592"/>
                  </a:lnTo>
                  <a:lnTo>
                    <a:pt x="32479" y="57158"/>
                  </a:lnTo>
                  <a:lnTo>
                    <a:pt x="34723" y="59707"/>
                  </a:lnTo>
                  <a:lnTo>
                    <a:pt x="28795" y="68176"/>
                  </a:lnTo>
                  <a:lnTo>
                    <a:pt x="26838" y="65496"/>
                  </a:lnTo>
                  <a:lnTo>
                    <a:pt x="24865" y="62874"/>
                  </a:lnTo>
                  <a:lnTo>
                    <a:pt x="22875" y="60312"/>
                  </a:lnTo>
                  <a:lnTo>
                    <a:pt x="20867" y="57810"/>
                  </a:lnTo>
                  <a:lnTo>
                    <a:pt x="18843" y="55367"/>
                  </a:lnTo>
                  <a:lnTo>
                    <a:pt x="16802" y="52982"/>
                  </a:lnTo>
                  <a:lnTo>
                    <a:pt x="14744" y="50658"/>
                  </a:lnTo>
                  <a:lnTo>
                    <a:pt x="12669" y="48392"/>
                  </a:lnTo>
                  <a:lnTo>
                    <a:pt x="10577" y="46186"/>
                  </a:lnTo>
                  <a:lnTo>
                    <a:pt x="8469" y="44039"/>
                  </a:lnTo>
                  <a:lnTo>
                    <a:pt x="8469" y="96971"/>
                  </a:lnTo>
                  <a:lnTo>
                    <a:pt x="0" y="969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5273697" y="5131335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5287671" y="5173257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5237279" y="5130911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5244902" y="5152931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5244902" y="5185537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5344837" y="5130064"/>
              <a:ext cx="92313" cy="29641"/>
            </a:xfrm>
            <a:custGeom>
              <a:avLst/>
              <a:pathLst>
                <a:path w="92313" h="29641">
                  <a:moveTo>
                    <a:pt x="47003" y="0"/>
                  </a:moveTo>
                  <a:lnTo>
                    <a:pt x="47583" y="940"/>
                  </a:lnTo>
                  <a:lnTo>
                    <a:pt x="48138" y="1897"/>
                  </a:lnTo>
                  <a:lnTo>
                    <a:pt x="48667" y="2871"/>
                  </a:lnTo>
                  <a:lnTo>
                    <a:pt x="49171" y="3861"/>
                  </a:lnTo>
                  <a:lnTo>
                    <a:pt x="49650" y="4869"/>
                  </a:lnTo>
                  <a:lnTo>
                    <a:pt x="50103" y="5894"/>
                  </a:lnTo>
                  <a:lnTo>
                    <a:pt x="50531" y="6936"/>
                  </a:lnTo>
                  <a:lnTo>
                    <a:pt x="50933" y="7994"/>
                  </a:lnTo>
                  <a:lnTo>
                    <a:pt x="51310" y="9070"/>
                  </a:lnTo>
                  <a:lnTo>
                    <a:pt x="51661" y="10162"/>
                  </a:lnTo>
                  <a:lnTo>
                    <a:pt x="92313" y="10162"/>
                  </a:lnTo>
                  <a:lnTo>
                    <a:pt x="92313" y="29641"/>
                  </a:lnTo>
                  <a:lnTo>
                    <a:pt x="83844" y="29641"/>
                  </a:lnTo>
                  <a:lnTo>
                    <a:pt x="83844" y="17785"/>
                  </a:lnTo>
                  <a:lnTo>
                    <a:pt x="8469" y="17785"/>
                  </a:lnTo>
                  <a:lnTo>
                    <a:pt x="8469" y="29641"/>
                  </a:lnTo>
                  <a:lnTo>
                    <a:pt x="0" y="29641"/>
                  </a:lnTo>
                  <a:lnTo>
                    <a:pt x="0" y="10162"/>
                  </a:lnTo>
                  <a:lnTo>
                    <a:pt x="42345" y="10162"/>
                  </a:lnTo>
                  <a:lnTo>
                    <a:pt x="41922" y="9324"/>
                  </a:lnTo>
                  <a:lnTo>
                    <a:pt x="41498" y="8503"/>
                  </a:lnTo>
                  <a:lnTo>
                    <a:pt x="41075" y="7698"/>
                  </a:lnTo>
                  <a:lnTo>
                    <a:pt x="40651" y="6910"/>
                  </a:lnTo>
                  <a:lnTo>
                    <a:pt x="40228" y="6140"/>
                  </a:lnTo>
                  <a:lnTo>
                    <a:pt x="39804" y="5386"/>
                  </a:lnTo>
                  <a:lnTo>
                    <a:pt x="39381" y="4649"/>
                  </a:lnTo>
                  <a:lnTo>
                    <a:pt x="38958" y="3929"/>
                  </a:lnTo>
                  <a:lnTo>
                    <a:pt x="38534" y="3226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5343567" y="5152931"/>
              <a:ext cx="94430" cy="75798"/>
            </a:xfrm>
            <a:custGeom>
              <a:avLst/>
              <a:pathLst>
                <a:path w="94430" h="75798">
                  <a:moveTo>
                    <a:pt x="0" y="18208"/>
                  </a:moveTo>
                  <a:lnTo>
                    <a:pt x="28795" y="18208"/>
                  </a:lnTo>
                  <a:lnTo>
                    <a:pt x="29713" y="16349"/>
                  </a:lnTo>
                  <a:lnTo>
                    <a:pt x="30607" y="14499"/>
                  </a:lnTo>
                  <a:lnTo>
                    <a:pt x="31475" y="12657"/>
                  </a:lnTo>
                  <a:lnTo>
                    <a:pt x="32318" y="10823"/>
                  </a:lnTo>
                  <a:lnTo>
                    <a:pt x="33135" y="8998"/>
                  </a:lnTo>
                  <a:lnTo>
                    <a:pt x="33927" y="7181"/>
                  </a:lnTo>
                  <a:lnTo>
                    <a:pt x="34693" y="5373"/>
                  </a:lnTo>
                  <a:lnTo>
                    <a:pt x="35434" y="3573"/>
                  </a:lnTo>
                  <a:lnTo>
                    <a:pt x="36150" y="1782"/>
                  </a:lnTo>
                  <a:lnTo>
                    <a:pt x="36840" y="0"/>
                  </a:lnTo>
                  <a:lnTo>
                    <a:pt x="46156" y="846"/>
                  </a:lnTo>
                  <a:lnTo>
                    <a:pt x="45475" y="2697"/>
                  </a:lnTo>
                  <a:lnTo>
                    <a:pt x="44784" y="4522"/>
                  </a:lnTo>
                  <a:lnTo>
                    <a:pt x="44086" y="6322"/>
                  </a:lnTo>
                  <a:lnTo>
                    <a:pt x="43378" y="8096"/>
                  </a:lnTo>
                  <a:lnTo>
                    <a:pt x="42663" y="9845"/>
                  </a:lnTo>
                  <a:lnTo>
                    <a:pt x="41939" y="11568"/>
                  </a:lnTo>
                  <a:lnTo>
                    <a:pt x="41206" y="13266"/>
                  </a:lnTo>
                  <a:lnTo>
                    <a:pt x="40465" y="14939"/>
                  </a:lnTo>
                  <a:lnTo>
                    <a:pt x="39716" y="16586"/>
                  </a:lnTo>
                  <a:lnTo>
                    <a:pt x="38958" y="18208"/>
                  </a:lnTo>
                  <a:lnTo>
                    <a:pt x="94430" y="18208"/>
                  </a:lnTo>
                  <a:lnTo>
                    <a:pt x="94430" y="26677"/>
                  </a:lnTo>
                  <a:lnTo>
                    <a:pt x="73681" y="26677"/>
                  </a:lnTo>
                  <a:lnTo>
                    <a:pt x="72944" y="29756"/>
                  </a:lnTo>
                  <a:lnTo>
                    <a:pt x="72089" y="32724"/>
                  </a:lnTo>
                  <a:lnTo>
                    <a:pt x="71115" y="35583"/>
                  </a:lnTo>
                  <a:lnTo>
                    <a:pt x="70022" y="38331"/>
                  </a:lnTo>
                  <a:lnTo>
                    <a:pt x="68811" y="40969"/>
                  </a:lnTo>
                  <a:lnTo>
                    <a:pt x="67482" y="43497"/>
                  </a:lnTo>
                  <a:lnTo>
                    <a:pt x="66033" y="45915"/>
                  </a:lnTo>
                  <a:lnTo>
                    <a:pt x="64467" y="48223"/>
                  </a:lnTo>
                  <a:lnTo>
                    <a:pt x="62781" y="50421"/>
                  </a:lnTo>
                  <a:lnTo>
                    <a:pt x="60977" y="52508"/>
                  </a:lnTo>
                  <a:lnTo>
                    <a:pt x="64183" y="53952"/>
                  </a:lnTo>
                  <a:lnTo>
                    <a:pt x="67363" y="55405"/>
                  </a:lnTo>
                  <a:lnTo>
                    <a:pt x="70518" y="56866"/>
                  </a:lnTo>
                  <a:lnTo>
                    <a:pt x="73647" y="58335"/>
                  </a:lnTo>
                  <a:lnTo>
                    <a:pt x="76751" y="59813"/>
                  </a:lnTo>
                  <a:lnTo>
                    <a:pt x="79830" y="61299"/>
                  </a:lnTo>
                  <a:lnTo>
                    <a:pt x="82883" y="62794"/>
                  </a:lnTo>
                  <a:lnTo>
                    <a:pt x="85910" y="64297"/>
                  </a:lnTo>
                  <a:lnTo>
                    <a:pt x="88913" y="65809"/>
                  </a:lnTo>
                  <a:lnTo>
                    <a:pt x="91890" y="67329"/>
                  </a:lnTo>
                  <a:lnTo>
                    <a:pt x="85961" y="75798"/>
                  </a:lnTo>
                  <a:lnTo>
                    <a:pt x="83429" y="74181"/>
                  </a:lnTo>
                  <a:lnTo>
                    <a:pt x="80744" y="72546"/>
                  </a:lnTo>
                  <a:lnTo>
                    <a:pt x="77907" y="70895"/>
                  </a:lnTo>
                  <a:lnTo>
                    <a:pt x="74918" y="69226"/>
                  </a:lnTo>
                  <a:lnTo>
                    <a:pt x="71775" y="67541"/>
                  </a:lnTo>
                  <a:lnTo>
                    <a:pt x="68481" y="65839"/>
                  </a:lnTo>
                  <a:lnTo>
                    <a:pt x="65034" y="64119"/>
                  </a:lnTo>
                  <a:lnTo>
                    <a:pt x="61435" y="62383"/>
                  </a:lnTo>
                  <a:lnTo>
                    <a:pt x="57683" y="60630"/>
                  </a:lnTo>
                  <a:lnTo>
                    <a:pt x="53779" y="58860"/>
                  </a:lnTo>
                  <a:lnTo>
                    <a:pt x="50179" y="61240"/>
                  </a:lnTo>
                  <a:lnTo>
                    <a:pt x="46326" y="63467"/>
                  </a:lnTo>
                  <a:lnTo>
                    <a:pt x="42218" y="65542"/>
                  </a:lnTo>
                  <a:lnTo>
                    <a:pt x="37857" y="67465"/>
                  </a:lnTo>
                  <a:lnTo>
                    <a:pt x="33241" y="69235"/>
                  </a:lnTo>
                  <a:lnTo>
                    <a:pt x="28371" y="70852"/>
                  </a:lnTo>
                  <a:lnTo>
                    <a:pt x="23247" y="72317"/>
                  </a:lnTo>
                  <a:lnTo>
                    <a:pt x="17869" y="73630"/>
                  </a:lnTo>
                  <a:lnTo>
                    <a:pt x="12237" y="74790"/>
                  </a:lnTo>
                  <a:lnTo>
                    <a:pt x="6351" y="75798"/>
                  </a:lnTo>
                  <a:lnTo>
                    <a:pt x="2117" y="67329"/>
                  </a:lnTo>
                  <a:lnTo>
                    <a:pt x="7338" y="66516"/>
                  </a:lnTo>
                  <a:lnTo>
                    <a:pt x="12331" y="65601"/>
                  </a:lnTo>
                  <a:lnTo>
                    <a:pt x="17094" y="64585"/>
                  </a:lnTo>
                  <a:lnTo>
                    <a:pt x="21630" y="63467"/>
                  </a:lnTo>
                  <a:lnTo>
                    <a:pt x="25936" y="62248"/>
                  </a:lnTo>
                  <a:lnTo>
                    <a:pt x="30014" y="60926"/>
                  </a:lnTo>
                  <a:lnTo>
                    <a:pt x="33863" y="59504"/>
                  </a:lnTo>
                  <a:lnTo>
                    <a:pt x="37484" y="57979"/>
                  </a:lnTo>
                  <a:lnTo>
                    <a:pt x="40876" y="56353"/>
                  </a:lnTo>
                  <a:lnTo>
                    <a:pt x="44039" y="54625"/>
                  </a:lnTo>
                  <a:lnTo>
                    <a:pt x="41308" y="53520"/>
                  </a:lnTo>
                  <a:lnTo>
                    <a:pt x="38534" y="52407"/>
                  </a:lnTo>
                  <a:lnTo>
                    <a:pt x="35718" y="51284"/>
                  </a:lnTo>
                  <a:lnTo>
                    <a:pt x="32860" y="50154"/>
                  </a:lnTo>
                  <a:lnTo>
                    <a:pt x="29959" y="49015"/>
                  </a:lnTo>
                  <a:lnTo>
                    <a:pt x="27016" y="47867"/>
                  </a:lnTo>
                  <a:lnTo>
                    <a:pt x="24031" y="46711"/>
                  </a:lnTo>
                  <a:lnTo>
                    <a:pt x="21003" y="45547"/>
                  </a:lnTo>
                  <a:lnTo>
                    <a:pt x="17933" y="44374"/>
                  </a:lnTo>
                  <a:lnTo>
                    <a:pt x="14820" y="43192"/>
                  </a:lnTo>
                  <a:lnTo>
                    <a:pt x="2456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5370245" y="5179609"/>
              <a:ext cx="37687" cy="22443"/>
            </a:xfrm>
            <a:custGeom>
              <a:avLst/>
              <a:pathLst>
                <a:path w="37687" h="22443">
                  <a:moveTo>
                    <a:pt x="8045" y="0"/>
                  </a:moveTo>
                  <a:lnTo>
                    <a:pt x="7279" y="1422"/>
                  </a:lnTo>
                  <a:lnTo>
                    <a:pt x="6504" y="2811"/>
                  </a:lnTo>
                  <a:lnTo>
                    <a:pt x="5720" y="4166"/>
                  </a:lnTo>
                  <a:lnTo>
                    <a:pt x="4929" y="5488"/>
                  </a:lnTo>
                  <a:lnTo>
                    <a:pt x="4128" y="6775"/>
                  </a:lnTo>
                  <a:lnTo>
                    <a:pt x="3319" y="8028"/>
                  </a:lnTo>
                  <a:lnTo>
                    <a:pt x="2502" y="9248"/>
                  </a:lnTo>
                  <a:lnTo>
                    <a:pt x="1676" y="10433"/>
                  </a:lnTo>
                  <a:lnTo>
                    <a:pt x="842" y="11585"/>
                  </a:lnTo>
                  <a:lnTo>
                    <a:pt x="0" y="12703"/>
                  </a:lnTo>
                  <a:lnTo>
                    <a:pt x="2616" y="13639"/>
                  </a:lnTo>
                  <a:lnTo>
                    <a:pt x="5216" y="14583"/>
                  </a:lnTo>
                  <a:lnTo>
                    <a:pt x="7800" y="15536"/>
                  </a:lnTo>
                  <a:lnTo>
                    <a:pt x="10366" y="16497"/>
                  </a:lnTo>
                  <a:lnTo>
                    <a:pt x="12915" y="17467"/>
                  </a:lnTo>
                  <a:lnTo>
                    <a:pt x="15447" y="18445"/>
                  </a:lnTo>
                  <a:lnTo>
                    <a:pt x="17963" y="19432"/>
                  </a:lnTo>
                  <a:lnTo>
                    <a:pt x="20461" y="20427"/>
                  </a:lnTo>
                  <a:lnTo>
                    <a:pt x="22942" y="21431"/>
                  </a:lnTo>
                  <a:lnTo>
                    <a:pt x="25407" y="22443"/>
                  </a:lnTo>
                  <a:lnTo>
                    <a:pt x="27130" y="20694"/>
                  </a:lnTo>
                  <a:lnTo>
                    <a:pt x="28744" y="18835"/>
                  </a:lnTo>
                  <a:lnTo>
                    <a:pt x="30247" y="16866"/>
                  </a:lnTo>
                  <a:lnTo>
                    <a:pt x="31640" y="14787"/>
                  </a:lnTo>
                  <a:lnTo>
                    <a:pt x="32923" y="12597"/>
                  </a:lnTo>
                  <a:lnTo>
                    <a:pt x="34096" y="10298"/>
                  </a:lnTo>
                  <a:lnTo>
                    <a:pt x="35159" y="7889"/>
                  </a:lnTo>
                  <a:lnTo>
                    <a:pt x="36112" y="5369"/>
                  </a:lnTo>
                  <a:lnTo>
                    <a:pt x="36955" y="2739"/>
                  </a:lnTo>
                  <a:lnTo>
                    <a:pt x="3768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5449855" y="5130064"/>
              <a:ext cx="99512" cy="94007"/>
            </a:xfrm>
            <a:custGeom>
              <a:avLst/>
              <a:pathLst>
                <a:path w="99512" h="94007">
                  <a:moveTo>
                    <a:pt x="82150" y="39804"/>
                  </a:moveTo>
                  <a:lnTo>
                    <a:pt x="82150" y="44039"/>
                  </a:lnTo>
                  <a:lnTo>
                    <a:pt x="54202" y="44039"/>
                  </a:lnTo>
                  <a:lnTo>
                    <a:pt x="54202" y="60977"/>
                  </a:lnTo>
                  <a:lnTo>
                    <a:pt x="84267" y="60977"/>
                  </a:lnTo>
                  <a:lnTo>
                    <a:pt x="84267" y="69023"/>
                  </a:lnTo>
                  <a:lnTo>
                    <a:pt x="54202" y="69023"/>
                  </a:lnTo>
                  <a:lnTo>
                    <a:pt x="54202" y="85961"/>
                  </a:lnTo>
                  <a:lnTo>
                    <a:pt x="92737" y="85961"/>
                  </a:lnTo>
                  <a:lnTo>
                    <a:pt x="92737" y="94007"/>
                  </a:lnTo>
                  <a:lnTo>
                    <a:pt x="5928" y="94007"/>
                  </a:lnTo>
                  <a:lnTo>
                    <a:pt x="5928" y="85961"/>
                  </a:lnTo>
                  <a:lnTo>
                    <a:pt x="45309" y="85961"/>
                  </a:lnTo>
                  <a:lnTo>
                    <a:pt x="45309" y="69023"/>
                  </a:lnTo>
                  <a:lnTo>
                    <a:pt x="15244" y="69023"/>
                  </a:lnTo>
                  <a:lnTo>
                    <a:pt x="15244" y="60977"/>
                  </a:lnTo>
                  <a:lnTo>
                    <a:pt x="45309" y="60977"/>
                  </a:lnTo>
                  <a:lnTo>
                    <a:pt x="45309" y="44039"/>
                  </a:lnTo>
                  <a:lnTo>
                    <a:pt x="16091" y="44039"/>
                  </a:lnTo>
                  <a:lnTo>
                    <a:pt x="16091" y="40228"/>
                  </a:lnTo>
                  <a:lnTo>
                    <a:pt x="14981" y="40905"/>
                  </a:lnTo>
                  <a:lnTo>
                    <a:pt x="13855" y="41583"/>
                  </a:lnTo>
                  <a:lnTo>
                    <a:pt x="12712" y="42261"/>
                  </a:lnTo>
                  <a:lnTo>
                    <a:pt x="11551" y="42938"/>
                  </a:lnTo>
                  <a:lnTo>
                    <a:pt x="10374" y="43616"/>
                  </a:lnTo>
                  <a:lnTo>
                    <a:pt x="9180" y="44293"/>
                  </a:lnTo>
                  <a:lnTo>
                    <a:pt x="7969" y="44971"/>
                  </a:lnTo>
                  <a:lnTo>
                    <a:pt x="6741" y="45648"/>
                  </a:lnTo>
                  <a:lnTo>
                    <a:pt x="5496" y="46326"/>
                  </a:lnTo>
                  <a:lnTo>
                    <a:pt x="4234" y="47003"/>
                  </a:lnTo>
                  <a:lnTo>
                    <a:pt x="0" y="38534"/>
                  </a:lnTo>
                  <a:lnTo>
                    <a:pt x="6500" y="34871"/>
                  </a:lnTo>
                  <a:lnTo>
                    <a:pt x="12619" y="31166"/>
                  </a:lnTo>
                  <a:lnTo>
                    <a:pt x="18356" y="27418"/>
                  </a:lnTo>
                  <a:lnTo>
                    <a:pt x="23713" y="23628"/>
                  </a:lnTo>
                  <a:lnTo>
                    <a:pt x="28689" y="19796"/>
                  </a:lnTo>
                  <a:lnTo>
                    <a:pt x="33283" y="15921"/>
                  </a:lnTo>
                  <a:lnTo>
                    <a:pt x="37497" y="12005"/>
                  </a:lnTo>
                  <a:lnTo>
                    <a:pt x="41329" y="8045"/>
                  </a:lnTo>
                  <a:lnTo>
                    <a:pt x="44780" y="4044"/>
                  </a:lnTo>
                  <a:lnTo>
                    <a:pt x="47850" y="0"/>
                  </a:lnTo>
                  <a:lnTo>
                    <a:pt x="56743" y="2540"/>
                  </a:lnTo>
                  <a:lnTo>
                    <a:pt x="54625" y="5504"/>
                  </a:lnTo>
                  <a:lnTo>
                    <a:pt x="58885" y="9642"/>
                  </a:lnTo>
                  <a:lnTo>
                    <a:pt x="63196" y="13584"/>
                  </a:lnTo>
                  <a:lnTo>
                    <a:pt x="67558" y="17332"/>
                  </a:lnTo>
                  <a:lnTo>
                    <a:pt x="71970" y="20884"/>
                  </a:lnTo>
                  <a:lnTo>
                    <a:pt x="76433" y="24242"/>
                  </a:lnTo>
                  <a:lnTo>
                    <a:pt x="80948" y="27406"/>
                  </a:lnTo>
                  <a:lnTo>
                    <a:pt x="85512" y="30374"/>
                  </a:lnTo>
                  <a:lnTo>
                    <a:pt x="90128" y="33148"/>
                  </a:lnTo>
                  <a:lnTo>
                    <a:pt x="94795" y="35727"/>
                  </a:lnTo>
                  <a:lnTo>
                    <a:pt x="99512" y="38111"/>
                  </a:lnTo>
                  <a:lnTo>
                    <a:pt x="94430" y="47003"/>
                  </a:lnTo>
                  <a:lnTo>
                    <a:pt x="93164" y="46321"/>
                  </a:lnTo>
                  <a:lnTo>
                    <a:pt x="91907" y="45631"/>
                  </a:lnTo>
                  <a:lnTo>
                    <a:pt x="90657" y="44933"/>
                  </a:lnTo>
                  <a:lnTo>
                    <a:pt x="89417" y="44225"/>
                  </a:lnTo>
                  <a:lnTo>
                    <a:pt x="88184" y="43510"/>
                  </a:lnTo>
                  <a:lnTo>
                    <a:pt x="86961" y="42786"/>
                  </a:lnTo>
                  <a:lnTo>
                    <a:pt x="85745" y="42053"/>
                  </a:lnTo>
                  <a:lnTo>
                    <a:pt x="84538" y="41312"/>
                  </a:lnTo>
                  <a:lnTo>
                    <a:pt x="83340" y="405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5471875" y="5141921"/>
              <a:ext cx="55049" cy="24137"/>
            </a:xfrm>
            <a:custGeom>
              <a:avLst/>
              <a:pathLst>
                <a:path w="55049" h="24137">
                  <a:moveTo>
                    <a:pt x="27524" y="0"/>
                  </a:moveTo>
                  <a:lnTo>
                    <a:pt x="25039" y="2680"/>
                  </a:lnTo>
                  <a:lnTo>
                    <a:pt x="22494" y="5301"/>
                  </a:lnTo>
                  <a:lnTo>
                    <a:pt x="19889" y="7863"/>
                  </a:lnTo>
                  <a:lnTo>
                    <a:pt x="17226" y="10366"/>
                  </a:lnTo>
                  <a:lnTo>
                    <a:pt x="14503" y="12809"/>
                  </a:lnTo>
                  <a:lnTo>
                    <a:pt x="11721" y="15193"/>
                  </a:lnTo>
                  <a:lnTo>
                    <a:pt x="8879" y="17518"/>
                  </a:lnTo>
                  <a:lnTo>
                    <a:pt x="5979" y="19783"/>
                  </a:lnTo>
                  <a:lnTo>
                    <a:pt x="3019" y="21990"/>
                  </a:lnTo>
                  <a:lnTo>
                    <a:pt x="0" y="24137"/>
                  </a:lnTo>
                  <a:lnTo>
                    <a:pt x="55049" y="24137"/>
                  </a:lnTo>
                  <a:lnTo>
                    <a:pt x="51953" y="21837"/>
                  </a:lnTo>
                  <a:lnTo>
                    <a:pt x="48934" y="19512"/>
                  </a:lnTo>
                  <a:lnTo>
                    <a:pt x="45991" y="17162"/>
                  </a:lnTo>
                  <a:lnTo>
                    <a:pt x="43124" y="14787"/>
                  </a:lnTo>
                  <a:lnTo>
                    <a:pt x="40334" y="12386"/>
                  </a:lnTo>
                  <a:lnTo>
                    <a:pt x="37619" y="9959"/>
                  </a:lnTo>
                  <a:lnTo>
                    <a:pt x="34981" y="7507"/>
                  </a:lnTo>
                  <a:lnTo>
                    <a:pt x="32419" y="5030"/>
                  </a:lnTo>
                  <a:lnTo>
                    <a:pt x="29934" y="25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5573081" y="5130911"/>
              <a:ext cx="19479" cy="97395"/>
            </a:xfrm>
            <a:custGeom>
              <a:avLst/>
              <a:pathLst>
                <a:path w="19479" h="97395">
                  <a:moveTo>
                    <a:pt x="7622" y="26254"/>
                  </a:moveTo>
                  <a:lnTo>
                    <a:pt x="7622" y="97395"/>
                  </a:lnTo>
                  <a:lnTo>
                    <a:pt x="0" y="97395"/>
                  </a:lnTo>
                  <a:lnTo>
                    <a:pt x="0" y="0"/>
                  </a:lnTo>
                  <a:lnTo>
                    <a:pt x="7622" y="0"/>
                  </a:lnTo>
                  <a:lnTo>
                    <a:pt x="7622" y="16091"/>
                  </a:lnTo>
                  <a:lnTo>
                    <a:pt x="8960" y="17277"/>
                  </a:lnTo>
                  <a:lnTo>
                    <a:pt x="10264" y="18462"/>
                  </a:lnTo>
                  <a:lnTo>
                    <a:pt x="11534" y="19648"/>
                  </a:lnTo>
                  <a:lnTo>
                    <a:pt x="12771" y="20834"/>
                  </a:lnTo>
                  <a:lnTo>
                    <a:pt x="13974" y="22019"/>
                  </a:lnTo>
                  <a:lnTo>
                    <a:pt x="15142" y="23205"/>
                  </a:lnTo>
                  <a:lnTo>
                    <a:pt x="16277" y="24391"/>
                  </a:lnTo>
                  <a:lnTo>
                    <a:pt x="17378" y="25576"/>
                  </a:lnTo>
                  <a:lnTo>
                    <a:pt x="18445" y="26762"/>
                  </a:lnTo>
                  <a:lnTo>
                    <a:pt x="19479" y="27948"/>
                  </a:lnTo>
                  <a:lnTo>
                    <a:pt x="14397" y="35146"/>
                  </a:lnTo>
                  <a:lnTo>
                    <a:pt x="13720" y="34219"/>
                  </a:lnTo>
                  <a:lnTo>
                    <a:pt x="13042" y="33300"/>
                  </a:lnTo>
                  <a:lnTo>
                    <a:pt x="12364" y="32390"/>
                  </a:lnTo>
                  <a:lnTo>
                    <a:pt x="11687" y="31488"/>
                  </a:lnTo>
                  <a:lnTo>
                    <a:pt x="11009" y="30594"/>
                  </a:lnTo>
                  <a:lnTo>
                    <a:pt x="10332" y="29709"/>
                  </a:lnTo>
                  <a:lnTo>
                    <a:pt x="9654" y="28833"/>
                  </a:lnTo>
                  <a:lnTo>
                    <a:pt x="8977" y="27965"/>
                  </a:lnTo>
                  <a:lnTo>
                    <a:pt x="8299" y="271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5558260" y="5152084"/>
              <a:ext cx="11009" cy="31759"/>
            </a:xfrm>
            <a:custGeom>
              <a:avLst/>
              <a:pathLst>
                <a:path w="11009" h="31759">
                  <a:moveTo>
                    <a:pt x="3811" y="0"/>
                  </a:moveTo>
                  <a:lnTo>
                    <a:pt x="11009" y="1693"/>
                  </a:lnTo>
                  <a:lnTo>
                    <a:pt x="10819" y="4967"/>
                  </a:lnTo>
                  <a:lnTo>
                    <a:pt x="10586" y="8181"/>
                  </a:lnTo>
                  <a:lnTo>
                    <a:pt x="10311" y="11335"/>
                  </a:lnTo>
                  <a:lnTo>
                    <a:pt x="9993" y="14431"/>
                  </a:lnTo>
                  <a:lnTo>
                    <a:pt x="9633" y="17467"/>
                  </a:lnTo>
                  <a:lnTo>
                    <a:pt x="9231" y="20444"/>
                  </a:lnTo>
                  <a:lnTo>
                    <a:pt x="8786" y="23362"/>
                  </a:lnTo>
                  <a:lnTo>
                    <a:pt x="8299" y="26220"/>
                  </a:lnTo>
                  <a:lnTo>
                    <a:pt x="7770" y="29019"/>
                  </a:lnTo>
                  <a:lnTo>
                    <a:pt x="7198" y="31759"/>
                  </a:lnTo>
                  <a:lnTo>
                    <a:pt x="0" y="28371"/>
                  </a:lnTo>
                  <a:lnTo>
                    <a:pt x="571" y="25496"/>
                  </a:lnTo>
                  <a:lnTo>
                    <a:pt x="1100" y="22629"/>
                  </a:lnTo>
                  <a:lnTo>
                    <a:pt x="1587" y="19771"/>
                  </a:lnTo>
                  <a:lnTo>
                    <a:pt x="2032" y="16921"/>
                  </a:lnTo>
                  <a:lnTo>
                    <a:pt x="2434" y="14079"/>
                  </a:lnTo>
                  <a:lnTo>
                    <a:pt x="2794" y="11247"/>
                  </a:lnTo>
                  <a:lnTo>
                    <a:pt x="3112" y="8422"/>
                  </a:lnTo>
                  <a:lnTo>
                    <a:pt x="3387" y="5606"/>
                  </a:lnTo>
                  <a:lnTo>
                    <a:pt x="3620" y="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5589172" y="5131335"/>
              <a:ext cx="67753" cy="93160"/>
            </a:xfrm>
            <a:custGeom>
              <a:avLst/>
              <a:pathLst>
                <a:path w="67753" h="93160">
                  <a:moveTo>
                    <a:pt x="12703" y="5504"/>
                  </a:moveTo>
                  <a:lnTo>
                    <a:pt x="20325" y="8045"/>
                  </a:lnTo>
                  <a:lnTo>
                    <a:pt x="20063" y="9642"/>
                  </a:lnTo>
                  <a:lnTo>
                    <a:pt x="19783" y="11213"/>
                  </a:lnTo>
                  <a:lnTo>
                    <a:pt x="19487" y="12758"/>
                  </a:lnTo>
                  <a:lnTo>
                    <a:pt x="19174" y="14278"/>
                  </a:lnTo>
                  <a:lnTo>
                    <a:pt x="18843" y="15773"/>
                  </a:lnTo>
                  <a:lnTo>
                    <a:pt x="18496" y="17243"/>
                  </a:lnTo>
                  <a:lnTo>
                    <a:pt x="18132" y="18687"/>
                  </a:lnTo>
                  <a:lnTo>
                    <a:pt x="17751" y="20105"/>
                  </a:lnTo>
                  <a:lnTo>
                    <a:pt x="17353" y="21498"/>
                  </a:lnTo>
                  <a:lnTo>
                    <a:pt x="16938" y="22866"/>
                  </a:lnTo>
                  <a:lnTo>
                    <a:pt x="32606" y="22866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22866"/>
                  </a:lnTo>
                  <a:lnTo>
                    <a:pt x="65212" y="22866"/>
                  </a:lnTo>
                  <a:lnTo>
                    <a:pt x="65212" y="30912"/>
                  </a:lnTo>
                  <a:lnTo>
                    <a:pt x="41075" y="30912"/>
                  </a:lnTo>
                  <a:lnTo>
                    <a:pt x="41075" y="54202"/>
                  </a:lnTo>
                  <a:lnTo>
                    <a:pt x="63942" y="54202"/>
                  </a:lnTo>
                  <a:lnTo>
                    <a:pt x="63942" y="62248"/>
                  </a:lnTo>
                  <a:lnTo>
                    <a:pt x="41075" y="62248"/>
                  </a:lnTo>
                  <a:lnTo>
                    <a:pt x="41075" y="85114"/>
                  </a:lnTo>
                  <a:lnTo>
                    <a:pt x="67753" y="85114"/>
                  </a:lnTo>
                  <a:lnTo>
                    <a:pt x="67753" y="93160"/>
                  </a:lnTo>
                  <a:lnTo>
                    <a:pt x="3811" y="93160"/>
                  </a:lnTo>
                  <a:lnTo>
                    <a:pt x="3811" y="85114"/>
                  </a:lnTo>
                  <a:lnTo>
                    <a:pt x="32606" y="85114"/>
                  </a:lnTo>
                  <a:lnTo>
                    <a:pt x="32606" y="62248"/>
                  </a:lnTo>
                  <a:lnTo>
                    <a:pt x="8892" y="62248"/>
                  </a:lnTo>
                  <a:lnTo>
                    <a:pt x="8892" y="54202"/>
                  </a:lnTo>
                  <a:lnTo>
                    <a:pt x="32606" y="54202"/>
                  </a:lnTo>
                  <a:lnTo>
                    <a:pt x="32606" y="30912"/>
                  </a:lnTo>
                  <a:lnTo>
                    <a:pt x="14397" y="30912"/>
                  </a:lnTo>
                  <a:lnTo>
                    <a:pt x="13791" y="33080"/>
                  </a:lnTo>
                  <a:lnTo>
                    <a:pt x="13161" y="35180"/>
                  </a:lnTo>
                  <a:lnTo>
                    <a:pt x="12504" y="37213"/>
                  </a:lnTo>
                  <a:lnTo>
                    <a:pt x="11822" y="39178"/>
                  </a:lnTo>
                  <a:lnTo>
                    <a:pt x="11115" y="41075"/>
                  </a:lnTo>
                  <a:lnTo>
                    <a:pt x="10383" y="42904"/>
                  </a:lnTo>
                  <a:lnTo>
                    <a:pt x="9625" y="44666"/>
                  </a:lnTo>
                  <a:lnTo>
                    <a:pt x="8841" y="46360"/>
                  </a:lnTo>
                  <a:lnTo>
                    <a:pt x="8032" y="47986"/>
                  </a:lnTo>
                  <a:lnTo>
                    <a:pt x="7198" y="49544"/>
                  </a:lnTo>
                  <a:lnTo>
                    <a:pt x="0" y="44039"/>
                  </a:lnTo>
                  <a:lnTo>
                    <a:pt x="1727" y="40605"/>
                  </a:lnTo>
                  <a:lnTo>
                    <a:pt x="3353" y="37077"/>
                  </a:lnTo>
                  <a:lnTo>
                    <a:pt x="4878" y="33457"/>
                  </a:lnTo>
                  <a:lnTo>
                    <a:pt x="6301" y="29743"/>
                  </a:lnTo>
                  <a:lnTo>
                    <a:pt x="7622" y="25936"/>
                  </a:lnTo>
                  <a:lnTo>
                    <a:pt x="8841" y="22036"/>
                  </a:lnTo>
                  <a:lnTo>
                    <a:pt x="9959" y="18043"/>
                  </a:lnTo>
                  <a:lnTo>
                    <a:pt x="10976" y="13957"/>
                  </a:lnTo>
                  <a:lnTo>
                    <a:pt x="11890" y="97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5667088" y="5134722"/>
              <a:ext cx="100359" cy="92313"/>
            </a:xfrm>
            <a:custGeom>
              <a:avLst/>
              <a:pathLst>
                <a:path w="100359" h="92313">
                  <a:moveTo>
                    <a:pt x="81727" y="0"/>
                  </a:moveTo>
                  <a:lnTo>
                    <a:pt x="81756" y="9150"/>
                  </a:lnTo>
                  <a:lnTo>
                    <a:pt x="81845" y="17802"/>
                  </a:lnTo>
                  <a:lnTo>
                    <a:pt x="81993" y="25953"/>
                  </a:lnTo>
                  <a:lnTo>
                    <a:pt x="82201" y="33605"/>
                  </a:lnTo>
                  <a:lnTo>
                    <a:pt x="82468" y="40757"/>
                  </a:lnTo>
                  <a:lnTo>
                    <a:pt x="82794" y="47410"/>
                  </a:lnTo>
                  <a:lnTo>
                    <a:pt x="83179" y="53563"/>
                  </a:lnTo>
                  <a:lnTo>
                    <a:pt x="83624" y="59216"/>
                  </a:lnTo>
                  <a:lnTo>
                    <a:pt x="84128" y="64369"/>
                  </a:lnTo>
                  <a:lnTo>
                    <a:pt x="84691" y="69023"/>
                  </a:lnTo>
                  <a:lnTo>
                    <a:pt x="85123" y="71759"/>
                  </a:lnTo>
                  <a:lnTo>
                    <a:pt x="85572" y="74206"/>
                  </a:lnTo>
                  <a:lnTo>
                    <a:pt x="86037" y="76366"/>
                  </a:lnTo>
                  <a:lnTo>
                    <a:pt x="86520" y="78237"/>
                  </a:lnTo>
                  <a:lnTo>
                    <a:pt x="87020" y="79821"/>
                  </a:lnTo>
                  <a:lnTo>
                    <a:pt x="87537" y="81117"/>
                  </a:lnTo>
                  <a:lnTo>
                    <a:pt x="88070" y="82125"/>
                  </a:lnTo>
                  <a:lnTo>
                    <a:pt x="88621" y="82845"/>
                  </a:lnTo>
                  <a:lnTo>
                    <a:pt x="89188" y="83277"/>
                  </a:lnTo>
                  <a:lnTo>
                    <a:pt x="89772" y="83421"/>
                  </a:lnTo>
                  <a:lnTo>
                    <a:pt x="90259" y="83272"/>
                  </a:lnTo>
                  <a:lnTo>
                    <a:pt x="90704" y="82828"/>
                  </a:lnTo>
                  <a:lnTo>
                    <a:pt x="91106" y="82087"/>
                  </a:lnTo>
                  <a:lnTo>
                    <a:pt x="91466" y="81049"/>
                  </a:lnTo>
                  <a:lnTo>
                    <a:pt x="91784" y="79715"/>
                  </a:lnTo>
                  <a:lnTo>
                    <a:pt x="92059" y="78085"/>
                  </a:lnTo>
                  <a:lnTo>
                    <a:pt x="92292" y="76158"/>
                  </a:lnTo>
                  <a:lnTo>
                    <a:pt x="92483" y="73935"/>
                  </a:lnTo>
                  <a:lnTo>
                    <a:pt x="92631" y="71416"/>
                  </a:lnTo>
                  <a:lnTo>
                    <a:pt x="92737" y="68600"/>
                  </a:lnTo>
                  <a:lnTo>
                    <a:pt x="100359" y="70293"/>
                  </a:lnTo>
                  <a:lnTo>
                    <a:pt x="100092" y="72989"/>
                  </a:lnTo>
                  <a:lnTo>
                    <a:pt x="99800" y="75485"/>
                  </a:lnTo>
                  <a:lnTo>
                    <a:pt x="99482" y="77782"/>
                  </a:lnTo>
                  <a:lnTo>
                    <a:pt x="99139" y="79880"/>
                  </a:lnTo>
                  <a:lnTo>
                    <a:pt x="98771" y="81780"/>
                  </a:lnTo>
                  <a:lnTo>
                    <a:pt x="98377" y="83480"/>
                  </a:lnTo>
                  <a:lnTo>
                    <a:pt x="97958" y="84981"/>
                  </a:lnTo>
                  <a:lnTo>
                    <a:pt x="97513" y="86283"/>
                  </a:lnTo>
                  <a:lnTo>
                    <a:pt x="97043" y="87386"/>
                  </a:lnTo>
                  <a:lnTo>
                    <a:pt x="96548" y="88290"/>
                  </a:lnTo>
                  <a:lnTo>
                    <a:pt x="96023" y="89055"/>
                  </a:lnTo>
                  <a:lnTo>
                    <a:pt x="95464" y="89739"/>
                  </a:lnTo>
                  <a:lnTo>
                    <a:pt x="94871" y="90342"/>
                  </a:lnTo>
                  <a:lnTo>
                    <a:pt x="94244" y="90865"/>
                  </a:lnTo>
                  <a:lnTo>
                    <a:pt x="93584" y="91307"/>
                  </a:lnTo>
                  <a:lnTo>
                    <a:pt x="92889" y="91669"/>
                  </a:lnTo>
                  <a:lnTo>
                    <a:pt x="92161" y="91951"/>
                  </a:lnTo>
                  <a:lnTo>
                    <a:pt x="91398" y="92152"/>
                  </a:lnTo>
                  <a:lnTo>
                    <a:pt x="90602" y="92273"/>
                  </a:lnTo>
                  <a:lnTo>
                    <a:pt x="89772" y="92313"/>
                  </a:lnTo>
                  <a:lnTo>
                    <a:pt x="88290" y="92207"/>
                  </a:lnTo>
                  <a:lnTo>
                    <a:pt x="86893" y="91890"/>
                  </a:lnTo>
                  <a:lnTo>
                    <a:pt x="85580" y="91360"/>
                  </a:lnTo>
                  <a:lnTo>
                    <a:pt x="84352" y="90619"/>
                  </a:lnTo>
                  <a:lnTo>
                    <a:pt x="83209" y="89667"/>
                  </a:lnTo>
                  <a:lnTo>
                    <a:pt x="82150" y="88502"/>
                  </a:lnTo>
                  <a:lnTo>
                    <a:pt x="81176" y="87126"/>
                  </a:lnTo>
                  <a:lnTo>
                    <a:pt x="80287" y="85538"/>
                  </a:lnTo>
                  <a:lnTo>
                    <a:pt x="79482" y="83738"/>
                  </a:lnTo>
                  <a:lnTo>
                    <a:pt x="78763" y="81727"/>
                  </a:lnTo>
                  <a:lnTo>
                    <a:pt x="77717" y="77560"/>
                  </a:lnTo>
                  <a:lnTo>
                    <a:pt x="76781" y="72682"/>
                  </a:lnTo>
                  <a:lnTo>
                    <a:pt x="75955" y="67092"/>
                  </a:lnTo>
                  <a:lnTo>
                    <a:pt x="75239" y="60791"/>
                  </a:lnTo>
                  <a:lnTo>
                    <a:pt x="74634" y="53779"/>
                  </a:lnTo>
                  <a:lnTo>
                    <a:pt x="74138" y="46055"/>
                  </a:lnTo>
                  <a:lnTo>
                    <a:pt x="73753" y="37619"/>
                  </a:lnTo>
                  <a:lnTo>
                    <a:pt x="73478" y="28473"/>
                  </a:lnTo>
                  <a:lnTo>
                    <a:pt x="73313" y="18615"/>
                  </a:lnTo>
                  <a:lnTo>
                    <a:pt x="73258" y="8045"/>
                  </a:lnTo>
                  <a:lnTo>
                    <a:pt x="20749" y="8045"/>
                  </a:lnTo>
                  <a:lnTo>
                    <a:pt x="20749" y="47003"/>
                  </a:lnTo>
                  <a:lnTo>
                    <a:pt x="20613" y="51725"/>
                  </a:lnTo>
                  <a:lnTo>
                    <a:pt x="20207" y="56404"/>
                  </a:lnTo>
                  <a:lnTo>
                    <a:pt x="19529" y="61041"/>
                  </a:lnTo>
                  <a:lnTo>
                    <a:pt x="18581" y="65635"/>
                  </a:lnTo>
                  <a:lnTo>
                    <a:pt x="17361" y="70188"/>
                  </a:lnTo>
                  <a:lnTo>
                    <a:pt x="15871" y="74697"/>
                  </a:lnTo>
                  <a:lnTo>
                    <a:pt x="14109" y="79165"/>
                  </a:lnTo>
                  <a:lnTo>
                    <a:pt x="12076" y="83590"/>
                  </a:lnTo>
                  <a:lnTo>
                    <a:pt x="9773" y="87973"/>
                  </a:lnTo>
                  <a:lnTo>
                    <a:pt x="7198" y="92313"/>
                  </a:lnTo>
                  <a:lnTo>
                    <a:pt x="0" y="86808"/>
                  </a:lnTo>
                  <a:lnTo>
                    <a:pt x="2333" y="83209"/>
                  </a:lnTo>
                  <a:lnTo>
                    <a:pt x="4420" y="79525"/>
                  </a:lnTo>
                  <a:lnTo>
                    <a:pt x="6262" y="75756"/>
                  </a:lnTo>
                  <a:lnTo>
                    <a:pt x="7859" y="71903"/>
                  </a:lnTo>
                  <a:lnTo>
                    <a:pt x="9210" y="67964"/>
                  </a:lnTo>
                  <a:lnTo>
                    <a:pt x="10315" y="63942"/>
                  </a:lnTo>
                  <a:lnTo>
                    <a:pt x="11175" y="59834"/>
                  </a:lnTo>
                  <a:lnTo>
                    <a:pt x="11789" y="55642"/>
                  </a:lnTo>
                  <a:lnTo>
                    <a:pt x="12157" y="51365"/>
                  </a:lnTo>
                  <a:lnTo>
                    <a:pt x="12280" y="47003"/>
                  </a:lnTo>
                  <a:lnTo>
                    <a:pt x="1228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5689531" y="5153355"/>
              <a:ext cx="48697" cy="60130"/>
            </a:xfrm>
            <a:custGeom>
              <a:avLst/>
              <a:pathLst>
                <a:path w="48697" h="60130">
                  <a:moveTo>
                    <a:pt x="37687" y="0"/>
                  </a:moveTo>
                  <a:lnTo>
                    <a:pt x="44886" y="3811"/>
                  </a:lnTo>
                  <a:lnTo>
                    <a:pt x="43764" y="6588"/>
                  </a:lnTo>
                  <a:lnTo>
                    <a:pt x="42599" y="9332"/>
                  </a:lnTo>
                  <a:lnTo>
                    <a:pt x="41392" y="12043"/>
                  </a:lnTo>
                  <a:lnTo>
                    <a:pt x="40143" y="14719"/>
                  </a:lnTo>
                  <a:lnTo>
                    <a:pt x="38852" y="17361"/>
                  </a:lnTo>
                  <a:lnTo>
                    <a:pt x="37518" y="19970"/>
                  </a:lnTo>
                  <a:lnTo>
                    <a:pt x="36142" y="22544"/>
                  </a:lnTo>
                  <a:lnTo>
                    <a:pt x="34723" y="25085"/>
                  </a:lnTo>
                  <a:lnTo>
                    <a:pt x="33262" y="27592"/>
                  </a:lnTo>
                  <a:lnTo>
                    <a:pt x="31759" y="30065"/>
                  </a:lnTo>
                  <a:lnTo>
                    <a:pt x="33605" y="32538"/>
                  </a:lnTo>
                  <a:lnTo>
                    <a:pt x="35417" y="35045"/>
                  </a:lnTo>
                  <a:lnTo>
                    <a:pt x="37196" y="37586"/>
                  </a:lnTo>
                  <a:lnTo>
                    <a:pt x="38941" y="40160"/>
                  </a:lnTo>
                  <a:lnTo>
                    <a:pt x="40651" y="42769"/>
                  </a:lnTo>
                  <a:lnTo>
                    <a:pt x="42328" y="45411"/>
                  </a:lnTo>
                  <a:lnTo>
                    <a:pt x="43971" y="48087"/>
                  </a:lnTo>
                  <a:lnTo>
                    <a:pt x="45580" y="50797"/>
                  </a:lnTo>
                  <a:lnTo>
                    <a:pt x="47156" y="53541"/>
                  </a:lnTo>
                  <a:lnTo>
                    <a:pt x="48697" y="56319"/>
                  </a:lnTo>
                  <a:lnTo>
                    <a:pt x="40228" y="60130"/>
                  </a:lnTo>
                  <a:lnTo>
                    <a:pt x="38949" y="57768"/>
                  </a:lnTo>
                  <a:lnTo>
                    <a:pt x="37653" y="55422"/>
                  </a:lnTo>
                  <a:lnTo>
                    <a:pt x="36341" y="53093"/>
                  </a:lnTo>
                  <a:lnTo>
                    <a:pt x="35011" y="50780"/>
                  </a:lnTo>
                  <a:lnTo>
                    <a:pt x="33664" y="48485"/>
                  </a:lnTo>
                  <a:lnTo>
                    <a:pt x="32301" y="46207"/>
                  </a:lnTo>
                  <a:lnTo>
                    <a:pt x="30920" y="43946"/>
                  </a:lnTo>
                  <a:lnTo>
                    <a:pt x="29523" y="41702"/>
                  </a:lnTo>
                  <a:lnTo>
                    <a:pt x="28109" y="39474"/>
                  </a:lnTo>
                  <a:lnTo>
                    <a:pt x="26677" y="37264"/>
                  </a:lnTo>
                  <a:lnTo>
                    <a:pt x="24958" y="39533"/>
                  </a:lnTo>
                  <a:lnTo>
                    <a:pt x="23188" y="41769"/>
                  </a:lnTo>
                  <a:lnTo>
                    <a:pt x="21367" y="43971"/>
                  </a:lnTo>
                  <a:lnTo>
                    <a:pt x="19495" y="46139"/>
                  </a:lnTo>
                  <a:lnTo>
                    <a:pt x="17573" y="48274"/>
                  </a:lnTo>
                  <a:lnTo>
                    <a:pt x="15600" y="50374"/>
                  </a:lnTo>
                  <a:lnTo>
                    <a:pt x="13576" y="52440"/>
                  </a:lnTo>
                  <a:lnTo>
                    <a:pt x="11501" y="54473"/>
                  </a:lnTo>
                  <a:lnTo>
                    <a:pt x="9375" y="56472"/>
                  </a:lnTo>
                  <a:lnTo>
                    <a:pt x="7198" y="58437"/>
                  </a:lnTo>
                  <a:lnTo>
                    <a:pt x="0" y="53779"/>
                  </a:lnTo>
                  <a:lnTo>
                    <a:pt x="2502" y="51479"/>
                  </a:lnTo>
                  <a:lnTo>
                    <a:pt x="4929" y="49154"/>
                  </a:lnTo>
                  <a:lnTo>
                    <a:pt x="7279" y="46804"/>
                  </a:lnTo>
                  <a:lnTo>
                    <a:pt x="9553" y="44429"/>
                  </a:lnTo>
                  <a:lnTo>
                    <a:pt x="11750" y="42028"/>
                  </a:lnTo>
                  <a:lnTo>
                    <a:pt x="13872" y="39601"/>
                  </a:lnTo>
                  <a:lnTo>
                    <a:pt x="15917" y="37149"/>
                  </a:lnTo>
                  <a:lnTo>
                    <a:pt x="17886" y="34672"/>
                  </a:lnTo>
                  <a:lnTo>
                    <a:pt x="19779" y="32170"/>
                  </a:lnTo>
                  <a:lnTo>
                    <a:pt x="21596" y="29641"/>
                  </a:lnTo>
                  <a:lnTo>
                    <a:pt x="19800" y="27283"/>
                  </a:lnTo>
                  <a:lnTo>
                    <a:pt x="17971" y="24950"/>
                  </a:lnTo>
                  <a:lnTo>
                    <a:pt x="16108" y="22642"/>
                  </a:lnTo>
                  <a:lnTo>
                    <a:pt x="14211" y="20359"/>
                  </a:lnTo>
                  <a:lnTo>
                    <a:pt x="12280" y="18102"/>
                  </a:lnTo>
                  <a:lnTo>
                    <a:pt x="10315" y="15871"/>
                  </a:lnTo>
                  <a:lnTo>
                    <a:pt x="8316" y="13664"/>
                  </a:lnTo>
                  <a:lnTo>
                    <a:pt x="6284" y="11484"/>
                  </a:lnTo>
                  <a:lnTo>
                    <a:pt x="4217" y="9328"/>
                  </a:lnTo>
                  <a:lnTo>
                    <a:pt x="2117" y="7198"/>
                  </a:lnTo>
                  <a:lnTo>
                    <a:pt x="9739" y="3811"/>
                  </a:lnTo>
                  <a:lnTo>
                    <a:pt x="11505" y="5598"/>
                  </a:lnTo>
                  <a:lnTo>
                    <a:pt x="13245" y="7402"/>
                  </a:lnTo>
                  <a:lnTo>
                    <a:pt x="14960" y="9222"/>
                  </a:lnTo>
                  <a:lnTo>
                    <a:pt x="16650" y="11060"/>
                  </a:lnTo>
                  <a:lnTo>
                    <a:pt x="18314" y="12915"/>
                  </a:lnTo>
                  <a:lnTo>
                    <a:pt x="19953" y="14787"/>
                  </a:lnTo>
                  <a:lnTo>
                    <a:pt x="21566" y="16675"/>
                  </a:lnTo>
                  <a:lnTo>
                    <a:pt x="23154" y="18581"/>
                  </a:lnTo>
                  <a:lnTo>
                    <a:pt x="24717" y="20503"/>
                  </a:lnTo>
                  <a:lnTo>
                    <a:pt x="26254" y="22443"/>
                  </a:lnTo>
                  <a:lnTo>
                    <a:pt x="27664" y="20237"/>
                  </a:lnTo>
                  <a:lnTo>
                    <a:pt x="29015" y="18022"/>
                  </a:lnTo>
                  <a:lnTo>
                    <a:pt x="30306" y="15799"/>
                  </a:lnTo>
                  <a:lnTo>
                    <a:pt x="31539" y="13567"/>
                  </a:lnTo>
                  <a:lnTo>
                    <a:pt x="32712" y="11327"/>
                  </a:lnTo>
                  <a:lnTo>
                    <a:pt x="33825" y="9078"/>
                  </a:lnTo>
                  <a:lnTo>
                    <a:pt x="34880" y="6821"/>
                  </a:lnTo>
                  <a:lnTo>
                    <a:pt x="35875" y="4556"/>
                  </a:lnTo>
                  <a:lnTo>
                    <a:pt x="36811" y="22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5810640" y="5130911"/>
              <a:ext cx="63518" cy="41498"/>
            </a:xfrm>
            <a:custGeom>
              <a:avLst/>
              <a:pathLst>
                <a:path w="63518" h="41498">
                  <a:moveTo>
                    <a:pt x="28371" y="0"/>
                  </a:moveTo>
                  <a:lnTo>
                    <a:pt x="36840" y="2540"/>
                  </a:lnTo>
                  <a:lnTo>
                    <a:pt x="36667" y="2964"/>
                  </a:lnTo>
                  <a:lnTo>
                    <a:pt x="36485" y="3387"/>
                  </a:lnTo>
                  <a:lnTo>
                    <a:pt x="36294" y="3811"/>
                  </a:lnTo>
                  <a:lnTo>
                    <a:pt x="36095" y="4234"/>
                  </a:lnTo>
                  <a:lnTo>
                    <a:pt x="35887" y="4658"/>
                  </a:lnTo>
                  <a:lnTo>
                    <a:pt x="35672" y="5081"/>
                  </a:lnTo>
                  <a:lnTo>
                    <a:pt x="35447" y="5504"/>
                  </a:lnTo>
                  <a:lnTo>
                    <a:pt x="35214" y="5928"/>
                  </a:lnTo>
                  <a:lnTo>
                    <a:pt x="34973" y="6351"/>
                  </a:lnTo>
                  <a:lnTo>
                    <a:pt x="34723" y="6775"/>
                  </a:lnTo>
                  <a:lnTo>
                    <a:pt x="37374" y="9845"/>
                  </a:lnTo>
                  <a:lnTo>
                    <a:pt x="40075" y="12788"/>
                  </a:lnTo>
                  <a:lnTo>
                    <a:pt x="42828" y="15604"/>
                  </a:lnTo>
                  <a:lnTo>
                    <a:pt x="45631" y="18293"/>
                  </a:lnTo>
                  <a:lnTo>
                    <a:pt x="48485" y="20855"/>
                  </a:lnTo>
                  <a:lnTo>
                    <a:pt x="51390" y="23290"/>
                  </a:lnTo>
                  <a:lnTo>
                    <a:pt x="54346" y="25597"/>
                  </a:lnTo>
                  <a:lnTo>
                    <a:pt x="57353" y="27778"/>
                  </a:lnTo>
                  <a:lnTo>
                    <a:pt x="60410" y="29832"/>
                  </a:lnTo>
                  <a:lnTo>
                    <a:pt x="63518" y="31759"/>
                  </a:lnTo>
                  <a:lnTo>
                    <a:pt x="58437" y="40228"/>
                  </a:lnTo>
                  <a:lnTo>
                    <a:pt x="55638" y="38360"/>
                  </a:lnTo>
                  <a:lnTo>
                    <a:pt x="52830" y="36315"/>
                  </a:lnTo>
                  <a:lnTo>
                    <a:pt x="50014" y="34092"/>
                  </a:lnTo>
                  <a:lnTo>
                    <a:pt x="47190" y="31691"/>
                  </a:lnTo>
                  <a:lnTo>
                    <a:pt x="44357" y="29112"/>
                  </a:lnTo>
                  <a:lnTo>
                    <a:pt x="41515" y="26355"/>
                  </a:lnTo>
                  <a:lnTo>
                    <a:pt x="38665" y="23421"/>
                  </a:lnTo>
                  <a:lnTo>
                    <a:pt x="35807" y="20308"/>
                  </a:lnTo>
                  <a:lnTo>
                    <a:pt x="32940" y="17018"/>
                  </a:lnTo>
                  <a:lnTo>
                    <a:pt x="30065" y="13550"/>
                  </a:lnTo>
                  <a:lnTo>
                    <a:pt x="27829" y="16878"/>
                  </a:lnTo>
                  <a:lnTo>
                    <a:pt x="25525" y="20088"/>
                  </a:lnTo>
                  <a:lnTo>
                    <a:pt x="23154" y="23180"/>
                  </a:lnTo>
                  <a:lnTo>
                    <a:pt x="20715" y="26152"/>
                  </a:lnTo>
                  <a:lnTo>
                    <a:pt x="18208" y="29006"/>
                  </a:lnTo>
                  <a:lnTo>
                    <a:pt x="15634" y="31742"/>
                  </a:lnTo>
                  <a:lnTo>
                    <a:pt x="12991" y="34359"/>
                  </a:lnTo>
                  <a:lnTo>
                    <a:pt x="10281" y="36857"/>
                  </a:lnTo>
                  <a:lnTo>
                    <a:pt x="7503" y="39237"/>
                  </a:lnTo>
                  <a:lnTo>
                    <a:pt x="4658" y="41498"/>
                  </a:lnTo>
                  <a:lnTo>
                    <a:pt x="0" y="33876"/>
                  </a:lnTo>
                  <a:lnTo>
                    <a:pt x="3866" y="30641"/>
                  </a:lnTo>
                  <a:lnTo>
                    <a:pt x="7503" y="27372"/>
                  </a:lnTo>
                  <a:lnTo>
                    <a:pt x="10912" y="24069"/>
                  </a:lnTo>
                  <a:lnTo>
                    <a:pt x="14092" y="20732"/>
                  </a:lnTo>
                  <a:lnTo>
                    <a:pt x="17044" y="17361"/>
                  </a:lnTo>
                  <a:lnTo>
                    <a:pt x="19766" y="13957"/>
                  </a:lnTo>
                  <a:lnTo>
                    <a:pt x="22261" y="10518"/>
                  </a:lnTo>
                  <a:lnTo>
                    <a:pt x="24526" y="7046"/>
                  </a:lnTo>
                  <a:lnTo>
                    <a:pt x="26563" y="3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5825461" y="5165635"/>
              <a:ext cx="33876" cy="7622"/>
            </a:xfrm>
            <a:custGeom>
              <a:avLst/>
              <a:pathLst>
                <a:path w="33876" h="7622">
                  <a:moveTo>
                    <a:pt x="0" y="0"/>
                  </a:moveTo>
                  <a:lnTo>
                    <a:pt x="33876" y="0"/>
                  </a:lnTo>
                  <a:lnTo>
                    <a:pt x="3387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5830966" y="5177915"/>
              <a:ext cx="13974" cy="28371"/>
            </a:xfrm>
            <a:custGeom>
              <a:avLst/>
              <a:pathLst>
                <a:path w="13974" h="28371">
                  <a:moveTo>
                    <a:pt x="8045" y="0"/>
                  </a:moveTo>
                  <a:lnTo>
                    <a:pt x="8867" y="2544"/>
                  </a:lnTo>
                  <a:lnTo>
                    <a:pt x="9637" y="5098"/>
                  </a:lnTo>
                  <a:lnTo>
                    <a:pt x="10357" y="7660"/>
                  </a:lnTo>
                  <a:lnTo>
                    <a:pt x="11026" y="10230"/>
                  </a:lnTo>
                  <a:lnTo>
                    <a:pt x="11645" y="12809"/>
                  </a:lnTo>
                  <a:lnTo>
                    <a:pt x="12212" y="15396"/>
                  </a:lnTo>
                  <a:lnTo>
                    <a:pt x="12729" y="17992"/>
                  </a:lnTo>
                  <a:lnTo>
                    <a:pt x="13194" y="20596"/>
                  </a:lnTo>
                  <a:lnTo>
                    <a:pt x="13609" y="23209"/>
                  </a:lnTo>
                  <a:lnTo>
                    <a:pt x="13974" y="25830"/>
                  </a:lnTo>
                  <a:lnTo>
                    <a:pt x="5504" y="28371"/>
                  </a:lnTo>
                  <a:lnTo>
                    <a:pt x="5145" y="25589"/>
                  </a:lnTo>
                  <a:lnTo>
                    <a:pt x="4742" y="22832"/>
                  </a:lnTo>
                  <a:lnTo>
                    <a:pt x="4298" y="20101"/>
                  </a:lnTo>
                  <a:lnTo>
                    <a:pt x="3811" y="17395"/>
                  </a:lnTo>
                  <a:lnTo>
                    <a:pt x="3281" y="14715"/>
                  </a:lnTo>
                  <a:lnTo>
                    <a:pt x="2710" y="12060"/>
                  </a:lnTo>
                  <a:lnTo>
                    <a:pt x="2096" y="9430"/>
                  </a:lnTo>
                  <a:lnTo>
                    <a:pt x="1439" y="6826"/>
                  </a:lnTo>
                  <a:lnTo>
                    <a:pt x="741" y="4247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5813604" y="5179609"/>
              <a:ext cx="58013" cy="45309"/>
            </a:xfrm>
            <a:custGeom>
              <a:avLst/>
              <a:pathLst>
                <a:path w="58013" h="45309">
                  <a:moveTo>
                    <a:pt x="0" y="37264"/>
                  </a:moveTo>
                  <a:lnTo>
                    <a:pt x="30065" y="37264"/>
                  </a:lnTo>
                  <a:lnTo>
                    <a:pt x="31632" y="33461"/>
                  </a:lnTo>
                  <a:lnTo>
                    <a:pt x="33114" y="29675"/>
                  </a:lnTo>
                  <a:lnTo>
                    <a:pt x="34511" y="25907"/>
                  </a:lnTo>
                  <a:lnTo>
                    <a:pt x="35824" y="22155"/>
                  </a:lnTo>
                  <a:lnTo>
                    <a:pt x="37052" y="18420"/>
                  </a:lnTo>
                  <a:lnTo>
                    <a:pt x="38195" y="14702"/>
                  </a:lnTo>
                  <a:lnTo>
                    <a:pt x="39254" y="11001"/>
                  </a:lnTo>
                  <a:lnTo>
                    <a:pt x="40228" y="7317"/>
                  </a:lnTo>
                  <a:lnTo>
                    <a:pt x="41117" y="3650"/>
                  </a:lnTo>
                  <a:lnTo>
                    <a:pt x="41922" y="0"/>
                  </a:lnTo>
                  <a:lnTo>
                    <a:pt x="51238" y="2964"/>
                  </a:lnTo>
                  <a:lnTo>
                    <a:pt x="50039" y="6889"/>
                  </a:lnTo>
                  <a:lnTo>
                    <a:pt x="48816" y="10704"/>
                  </a:lnTo>
                  <a:lnTo>
                    <a:pt x="47566" y="14410"/>
                  </a:lnTo>
                  <a:lnTo>
                    <a:pt x="46292" y="18005"/>
                  </a:lnTo>
                  <a:lnTo>
                    <a:pt x="44992" y="21490"/>
                  </a:lnTo>
                  <a:lnTo>
                    <a:pt x="43666" y="24865"/>
                  </a:lnTo>
                  <a:lnTo>
                    <a:pt x="42316" y="28130"/>
                  </a:lnTo>
                  <a:lnTo>
                    <a:pt x="40939" y="31285"/>
                  </a:lnTo>
                  <a:lnTo>
                    <a:pt x="39538" y="34329"/>
                  </a:lnTo>
                  <a:lnTo>
                    <a:pt x="38111" y="37264"/>
                  </a:lnTo>
                  <a:lnTo>
                    <a:pt x="58013" y="37264"/>
                  </a:lnTo>
                  <a:lnTo>
                    <a:pt x="58013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5814875" y="5182150"/>
              <a:ext cx="15667" cy="27948"/>
            </a:xfrm>
            <a:custGeom>
              <a:avLst/>
              <a:pathLst>
                <a:path w="15667" h="27948">
                  <a:moveTo>
                    <a:pt x="8045" y="0"/>
                  </a:moveTo>
                  <a:lnTo>
                    <a:pt x="9189" y="2540"/>
                  </a:lnTo>
                  <a:lnTo>
                    <a:pt x="10247" y="5081"/>
                  </a:lnTo>
                  <a:lnTo>
                    <a:pt x="11221" y="7622"/>
                  </a:lnTo>
                  <a:lnTo>
                    <a:pt x="12110" y="10162"/>
                  </a:lnTo>
                  <a:lnTo>
                    <a:pt x="12915" y="12703"/>
                  </a:lnTo>
                  <a:lnTo>
                    <a:pt x="13635" y="15244"/>
                  </a:lnTo>
                  <a:lnTo>
                    <a:pt x="14270" y="17785"/>
                  </a:lnTo>
                  <a:lnTo>
                    <a:pt x="14820" y="20325"/>
                  </a:lnTo>
                  <a:lnTo>
                    <a:pt x="15286" y="22866"/>
                  </a:lnTo>
                  <a:lnTo>
                    <a:pt x="15667" y="25407"/>
                  </a:lnTo>
                  <a:lnTo>
                    <a:pt x="7198" y="27948"/>
                  </a:lnTo>
                  <a:lnTo>
                    <a:pt x="6745" y="25170"/>
                  </a:lnTo>
                  <a:lnTo>
                    <a:pt x="6233" y="22426"/>
                  </a:lnTo>
                  <a:lnTo>
                    <a:pt x="5661" y="19716"/>
                  </a:lnTo>
                  <a:lnTo>
                    <a:pt x="5030" y="17039"/>
                  </a:lnTo>
                  <a:lnTo>
                    <a:pt x="4340" y="14397"/>
                  </a:lnTo>
                  <a:lnTo>
                    <a:pt x="3590" y="11789"/>
                  </a:lnTo>
                  <a:lnTo>
                    <a:pt x="2782" y="9214"/>
                  </a:lnTo>
                  <a:lnTo>
                    <a:pt x="1914" y="6673"/>
                  </a:lnTo>
                  <a:lnTo>
                    <a:pt x="986" y="4166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5778881" y="5134722"/>
              <a:ext cx="31759" cy="93584"/>
            </a:xfrm>
            <a:custGeom>
              <a:avLst/>
              <a:pathLst>
                <a:path w="31759" h="93584">
                  <a:moveTo>
                    <a:pt x="31759" y="0"/>
                  </a:moveTo>
                  <a:lnTo>
                    <a:pt x="31759" y="7622"/>
                  </a:lnTo>
                  <a:lnTo>
                    <a:pt x="21596" y="33029"/>
                  </a:lnTo>
                  <a:lnTo>
                    <a:pt x="23285" y="35396"/>
                  </a:lnTo>
                  <a:lnTo>
                    <a:pt x="24797" y="37755"/>
                  </a:lnTo>
                  <a:lnTo>
                    <a:pt x="26131" y="40105"/>
                  </a:lnTo>
                  <a:lnTo>
                    <a:pt x="27287" y="42447"/>
                  </a:lnTo>
                  <a:lnTo>
                    <a:pt x="28265" y="44780"/>
                  </a:lnTo>
                  <a:lnTo>
                    <a:pt x="29066" y="47105"/>
                  </a:lnTo>
                  <a:lnTo>
                    <a:pt x="29688" y="49421"/>
                  </a:lnTo>
                  <a:lnTo>
                    <a:pt x="30133" y="51729"/>
                  </a:lnTo>
                  <a:lnTo>
                    <a:pt x="30399" y="54028"/>
                  </a:lnTo>
                  <a:lnTo>
                    <a:pt x="30488" y="56319"/>
                  </a:lnTo>
                  <a:lnTo>
                    <a:pt x="30457" y="57971"/>
                  </a:lnTo>
                  <a:lnTo>
                    <a:pt x="30361" y="59538"/>
                  </a:lnTo>
                  <a:lnTo>
                    <a:pt x="30203" y="61020"/>
                  </a:lnTo>
                  <a:lnTo>
                    <a:pt x="29980" y="62417"/>
                  </a:lnTo>
                  <a:lnTo>
                    <a:pt x="29694" y="63730"/>
                  </a:lnTo>
                  <a:lnTo>
                    <a:pt x="29345" y="64958"/>
                  </a:lnTo>
                  <a:lnTo>
                    <a:pt x="28932" y="66101"/>
                  </a:lnTo>
                  <a:lnTo>
                    <a:pt x="28456" y="67160"/>
                  </a:lnTo>
                  <a:lnTo>
                    <a:pt x="27916" y="68134"/>
                  </a:lnTo>
                  <a:lnTo>
                    <a:pt x="27312" y="69023"/>
                  </a:lnTo>
                  <a:lnTo>
                    <a:pt x="26646" y="69828"/>
                  </a:lnTo>
                  <a:lnTo>
                    <a:pt x="25915" y="70547"/>
                  </a:lnTo>
                  <a:lnTo>
                    <a:pt x="25121" y="71183"/>
                  </a:lnTo>
                  <a:lnTo>
                    <a:pt x="24264" y="71733"/>
                  </a:lnTo>
                  <a:lnTo>
                    <a:pt x="23343" y="72199"/>
                  </a:lnTo>
                  <a:lnTo>
                    <a:pt x="22358" y="72580"/>
                  </a:lnTo>
                  <a:lnTo>
                    <a:pt x="21310" y="72876"/>
                  </a:lnTo>
                  <a:lnTo>
                    <a:pt x="20198" y="73088"/>
                  </a:lnTo>
                  <a:lnTo>
                    <a:pt x="19023" y="73215"/>
                  </a:lnTo>
                  <a:lnTo>
                    <a:pt x="17785" y="73258"/>
                  </a:lnTo>
                  <a:lnTo>
                    <a:pt x="17268" y="73249"/>
                  </a:lnTo>
                  <a:lnTo>
                    <a:pt x="16735" y="73224"/>
                  </a:lnTo>
                  <a:lnTo>
                    <a:pt x="16184" y="73181"/>
                  </a:lnTo>
                  <a:lnTo>
                    <a:pt x="15617" y="73122"/>
                  </a:lnTo>
                  <a:lnTo>
                    <a:pt x="15032" y="73046"/>
                  </a:lnTo>
                  <a:lnTo>
                    <a:pt x="14431" y="72953"/>
                  </a:lnTo>
                  <a:lnTo>
                    <a:pt x="13813" y="72843"/>
                  </a:lnTo>
                  <a:lnTo>
                    <a:pt x="13177" y="72716"/>
                  </a:lnTo>
                  <a:lnTo>
                    <a:pt x="12525" y="72572"/>
                  </a:lnTo>
                  <a:lnTo>
                    <a:pt x="11856" y="72411"/>
                  </a:lnTo>
                  <a:lnTo>
                    <a:pt x="10162" y="63942"/>
                  </a:lnTo>
                  <a:lnTo>
                    <a:pt x="11077" y="64183"/>
                  </a:lnTo>
                  <a:lnTo>
                    <a:pt x="11958" y="64399"/>
                  </a:lnTo>
                  <a:lnTo>
                    <a:pt x="12805" y="64589"/>
                  </a:lnTo>
                  <a:lnTo>
                    <a:pt x="13618" y="64755"/>
                  </a:lnTo>
                  <a:lnTo>
                    <a:pt x="14397" y="64894"/>
                  </a:lnTo>
                  <a:lnTo>
                    <a:pt x="15142" y="65009"/>
                  </a:lnTo>
                  <a:lnTo>
                    <a:pt x="15854" y="65098"/>
                  </a:lnTo>
                  <a:lnTo>
                    <a:pt x="16531" y="65161"/>
                  </a:lnTo>
                  <a:lnTo>
                    <a:pt x="17175" y="65199"/>
                  </a:lnTo>
                  <a:lnTo>
                    <a:pt x="17785" y="65212"/>
                  </a:lnTo>
                  <a:lnTo>
                    <a:pt x="18280" y="65189"/>
                  </a:lnTo>
                  <a:lnTo>
                    <a:pt x="18750" y="65119"/>
                  </a:lnTo>
                  <a:lnTo>
                    <a:pt x="19195" y="65002"/>
                  </a:lnTo>
                  <a:lnTo>
                    <a:pt x="19614" y="64839"/>
                  </a:lnTo>
                  <a:lnTo>
                    <a:pt x="20008" y="64630"/>
                  </a:lnTo>
                  <a:lnTo>
                    <a:pt x="20376" y="64373"/>
                  </a:lnTo>
                  <a:lnTo>
                    <a:pt x="20719" y="64071"/>
                  </a:lnTo>
                  <a:lnTo>
                    <a:pt x="21037" y="63721"/>
                  </a:lnTo>
                  <a:lnTo>
                    <a:pt x="21329" y="63325"/>
                  </a:lnTo>
                  <a:lnTo>
                    <a:pt x="21596" y="62883"/>
                  </a:lnTo>
                  <a:lnTo>
                    <a:pt x="21837" y="62398"/>
                  </a:lnTo>
                  <a:lnTo>
                    <a:pt x="22053" y="61875"/>
                  </a:lnTo>
                  <a:lnTo>
                    <a:pt x="22244" y="61314"/>
                  </a:lnTo>
                  <a:lnTo>
                    <a:pt x="22409" y="60715"/>
                  </a:lnTo>
                  <a:lnTo>
                    <a:pt x="22549" y="60077"/>
                  </a:lnTo>
                  <a:lnTo>
                    <a:pt x="22663" y="59402"/>
                  </a:lnTo>
                  <a:lnTo>
                    <a:pt x="22752" y="58689"/>
                  </a:lnTo>
                  <a:lnTo>
                    <a:pt x="22815" y="57937"/>
                  </a:lnTo>
                  <a:lnTo>
                    <a:pt x="22853" y="57147"/>
                  </a:lnTo>
                  <a:lnTo>
                    <a:pt x="22866" y="56319"/>
                  </a:lnTo>
                  <a:lnTo>
                    <a:pt x="22773" y="54117"/>
                  </a:lnTo>
                  <a:lnTo>
                    <a:pt x="22494" y="51915"/>
                  </a:lnTo>
                  <a:lnTo>
                    <a:pt x="22028" y="49713"/>
                  </a:lnTo>
                  <a:lnTo>
                    <a:pt x="21376" y="47511"/>
                  </a:lnTo>
                  <a:lnTo>
                    <a:pt x="20537" y="45309"/>
                  </a:lnTo>
                  <a:lnTo>
                    <a:pt x="19512" y="43107"/>
                  </a:lnTo>
                  <a:lnTo>
                    <a:pt x="18301" y="40905"/>
                  </a:lnTo>
                  <a:lnTo>
                    <a:pt x="16904" y="38703"/>
                  </a:lnTo>
                  <a:lnTo>
                    <a:pt x="15320" y="36501"/>
                  </a:lnTo>
                  <a:lnTo>
                    <a:pt x="13550" y="34300"/>
                  </a:lnTo>
                  <a:lnTo>
                    <a:pt x="23290" y="7622"/>
                  </a:lnTo>
                  <a:lnTo>
                    <a:pt x="7622" y="762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rc439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1924405" y="5142832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09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1922659" y="4362253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1935155" y="4376240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1923532" y="3580529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0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1924841" y="2799951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1928007" y="2020519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1983123" y="51812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1983123" y="44006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1983123" y="3620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1983123" y="28395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1983123" y="20589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201791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4378218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6738519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199120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200113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4262420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432042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433036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4382584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439251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444473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4454671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6619828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668072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6690661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674288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6752816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680504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681497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2021-10-19T09:51:32Z</dcterms:modified>
</cp:coreProperties>
</file>