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0064" y="1802041"/>
              <a:ext cx="2209283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0064" y="270854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0064" y="2430750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0064" y="215295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0064" y="187515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7774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12007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66240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0473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74706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28938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83171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37404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91637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70064" y="284744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70064" y="2569649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70064" y="229185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70064" y="201405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84891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39123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893356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47589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01822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56055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10288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4520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24719" y="2845223"/>
              <a:ext cx="228809" cy="222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78952" y="2828555"/>
              <a:ext cx="228809" cy="1889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33184" y="2774107"/>
              <a:ext cx="228809" cy="7333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87417" y="2644098"/>
              <a:ext cx="228809" cy="20334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41650" y="2469642"/>
              <a:ext cx="228809" cy="377803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95883" y="2500755"/>
              <a:ext cx="228809" cy="346690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50116" y="2576316"/>
              <a:ext cx="228809" cy="271129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70064" y="1802041"/>
              <a:ext cx="2209283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70064" y="3178240"/>
              <a:ext cx="2209283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70064" y="408474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70064" y="3806949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70064" y="352915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70064" y="3251356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57774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12007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66240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20473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274706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528938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83171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37404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91637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70064" y="422364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70064" y="394584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70064" y="3668051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70064" y="339025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84891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39123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93356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47589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401822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56055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10288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64520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24719" y="4184752"/>
              <a:ext cx="228809" cy="38891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78952" y="4119192"/>
              <a:ext cx="228809" cy="10445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33184" y="3986961"/>
              <a:ext cx="228809" cy="23668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87417" y="3762501"/>
              <a:ext cx="228809" cy="461142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541650" y="3390254"/>
              <a:ext cx="228809" cy="833389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795883" y="3228021"/>
              <a:ext cx="228809" cy="99562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50116" y="3550265"/>
              <a:ext cx="228809" cy="673378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170064" y="3178240"/>
              <a:ext cx="2209283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70064" y="4554438"/>
              <a:ext cx="2209283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70064" y="546094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70064" y="518314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70064" y="4905351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70064" y="462755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57774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512007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66240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020473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74706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28938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783171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37404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1637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70064" y="559984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0064" y="5322046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70064" y="5044249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170064" y="476645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384891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39123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93356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47589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401822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656055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910288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64520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270486" y="5594286"/>
              <a:ext cx="228809" cy="55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524719" y="5592064"/>
              <a:ext cx="228809" cy="777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2778952" y="5562062"/>
              <a:ext cx="228809" cy="3778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33184" y="5505391"/>
              <a:ext cx="228809" cy="94450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287417" y="5348714"/>
              <a:ext cx="228809" cy="251128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541650" y="5206482"/>
              <a:ext cx="228809" cy="393359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795883" y="5323157"/>
              <a:ext cx="228809" cy="27668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050116" y="5380938"/>
              <a:ext cx="228809" cy="218903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170064" y="4554438"/>
              <a:ext cx="2209283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448936" y="1802041"/>
              <a:ext cx="2209283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448936" y="270854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448936" y="2430750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48936" y="215295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448936" y="187515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36647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90879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45112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299345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53578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07811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062044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16276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70509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448936" y="284744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448936" y="2569649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448936" y="229185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448936" y="201405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663763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917996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72229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426462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680694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934927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189160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443393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549358" y="2841889"/>
              <a:ext cx="228809" cy="55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803591" y="2812998"/>
              <a:ext cx="228809" cy="34446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57824" y="2745216"/>
              <a:ext cx="228809" cy="102229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312057" y="2642987"/>
              <a:ext cx="228809" cy="20445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566290" y="2442973"/>
              <a:ext cx="228809" cy="404471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820522" y="2269628"/>
              <a:ext cx="228809" cy="577816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074755" y="2265184"/>
              <a:ext cx="228809" cy="582261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328988" y="2525201"/>
              <a:ext cx="228809" cy="322243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448936" y="1802041"/>
              <a:ext cx="2209283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448936" y="3178240"/>
              <a:ext cx="2209283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448936" y="408474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448936" y="3806949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48936" y="352915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448936" y="3251356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36647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790879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45112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299345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53578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807811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062044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316276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570509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48936" y="422364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48936" y="394584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48936" y="3668051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48936" y="339025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63763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917996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172229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426462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680694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934927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189160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443393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549358" y="4220310"/>
              <a:ext cx="228809" cy="3333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803591" y="4196975"/>
              <a:ext cx="228809" cy="2666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057824" y="4179196"/>
              <a:ext cx="228809" cy="4444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312057" y="4089190"/>
              <a:ext cx="228809" cy="134453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66290" y="3936958"/>
              <a:ext cx="228809" cy="286686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0522" y="3834728"/>
              <a:ext cx="228809" cy="38891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074755" y="3875842"/>
              <a:ext cx="228809" cy="347801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28988" y="3966960"/>
              <a:ext cx="228809" cy="256683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448936" y="3178240"/>
              <a:ext cx="2209283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4448936" y="4554438"/>
              <a:ext cx="2209283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448936" y="546094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448936" y="518314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448936" y="4905351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448936" y="462755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536647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790879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045112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299345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553578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807811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62044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316276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70509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448936" y="559984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448936" y="5322046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448936" y="5044249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448936" y="476645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63763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917996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172229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426462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680694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934927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189160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443393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803591" y="5598731"/>
              <a:ext cx="228809" cy="1111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057824" y="5598731"/>
              <a:ext cx="228809" cy="111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5312057" y="5583174"/>
              <a:ext cx="228809" cy="1666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566290" y="5538727"/>
              <a:ext cx="228809" cy="6111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820522" y="5543172"/>
              <a:ext cx="228809" cy="56670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074755" y="5586508"/>
              <a:ext cx="228809" cy="13334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328988" y="5583174"/>
              <a:ext cx="228809" cy="1666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448936" y="4554438"/>
              <a:ext cx="2209283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727809" y="1802041"/>
              <a:ext cx="2209283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727809" y="270854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27809" y="2430750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727809" y="215295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727809" y="187515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815519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069752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323985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578217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832450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8086683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8340916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595149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8849382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727809" y="284744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727809" y="2569649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727809" y="229185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727809" y="201405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942635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7196868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451101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705334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959567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8213800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468032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722265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6828231" y="2846334"/>
              <a:ext cx="228809" cy="1111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082463" y="2841889"/>
              <a:ext cx="228809" cy="55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336696" y="2799664"/>
              <a:ext cx="228809" cy="4778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590929" y="2721881"/>
              <a:ext cx="228809" cy="125564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845162" y="2537424"/>
              <a:ext cx="228809" cy="310020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8099395" y="2232959"/>
              <a:ext cx="228809" cy="61448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8353628" y="2377413"/>
              <a:ext cx="228809" cy="470031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8607860" y="2550758"/>
              <a:ext cx="228809" cy="296686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727809" y="1802041"/>
              <a:ext cx="2209283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6727809" y="3178240"/>
              <a:ext cx="2209283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727809" y="4084745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727809" y="3806949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727809" y="3529152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727809" y="3251356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6815519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069752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323985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7578217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7832450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8086683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340916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8595149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8849382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727809" y="422364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727809" y="3945847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727809" y="3668051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727809" y="3390254"/>
              <a:ext cx="2209283" cy="0"/>
            </a:xfrm>
            <a:custGeom>
              <a:avLst/>
              <a:pathLst>
                <a:path w="2209283" h="0">
                  <a:moveTo>
                    <a:pt x="0" y="0"/>
                  </a:moveTo>
                  <a:lnTo>
                    <a:pt x="2209283" y="0"/>
                  </a:lnTo>
                  <a:lnTo>
                    <a:pt x="22092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6942635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7196868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7451101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7705334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959567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213800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8468032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722265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28231" y="4219199"/>
              <a:ext cx="228809" cy="4444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082463" y="4172529"/>
              <a:ext cx="228809" cy="51114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336696" y="4061410"/>
              <a:ext cx="228809" cy="16223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590929" y="3889177"/>
              <a:ext cx="228809" cy="33446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845162" y="3779169"/>
              <a:ext cx="228809" cy="444474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99395" y="3446924"/>
              <a:ext cx="228809" cy="776719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8353628" y="3486927"/>
              <a:ext cx="228809" cy="736716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8607860" y="3838062"/>
              <a:ext cx="228809" cy="385581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6727809" y="3178240"/>
              <a:ext cx="2209283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170064" y="4343014"/>
              <a:ext cx="22092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055551" y="4400295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073450" y="4416884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126711" y="4453992"/>
              <a:ext cx="20954" cy="23574"/>
            </a:xfrm>
            <a:custGeom>
              <a:avLst/>
              <a:pathLst>
                <a:path w="20954" h="23574">
                  <a:moveTo>
                    <a:pt x="6985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4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167748" y="4397675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279508" y="4396802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282127" y="4404224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306575" y="4404224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313996" y="4395929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331022" y="4412955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358089" y="4427362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358089" y="4442641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342373" y="4472328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392141" y="4400731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3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411786" y="4409026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446275" y="4409026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411786" y="4427362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446275" y="4427362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4448936" y="4343014"/>
              <a:ext cx="22092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173769" y="440029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191231" y="441033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281163" y="439680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392486" y="4401604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428721" y="4409899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09485" y="4396802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56170" y="439723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670577" y="444045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618626" y="439680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626484" y="441950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626484" y="445311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728203" y="4396802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766184" y="4425179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782773" y="4453555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728639" y="4423869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729513" y="4481059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851750" y="440116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860481" y="440946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842582" y="444788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850877" y="445573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893660" y="444788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901955" y="445573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2170064" y="2966815"/>
              <a:ext cx="22092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004473" y="3019731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043327" y="3035447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024992" y="3037193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003600" y="3038503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6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001854" y="3060768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065592" y="3020604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112741" y="3023660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132823" y="3031518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122782" y="3049417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143300" y="3049417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122782" y="3049417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22782" y="3098748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60326" y="3019731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90449" y="3050290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156397" y="3052473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155961" y="3064697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4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176479" y="3080849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225374" y="302060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231922" y="3046361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240654" y="3054219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245019" y="305771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283437" y="3085652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334515" y="3020167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351541" y="3056838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380354" y="3019731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10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378607" y="3052036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501718" y="3020604"/>
              <a:ext cx="48895" cy="100409"/>
            </a:xfrm>
            <a:custGeom>
              <a:avLst/>
              <a:pathLst>
                <a:path w="48895" h="100409">
                  <a:moveTo>
                    <a:pt x="48021" y="55879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504774" y="3028898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499535" y="3054656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447148" y="3020604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450640" y="3028025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480326" y="3028025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4448936" y="2966815"/>
              <a:ext cx="22092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447493" y="3020604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485911" y="3019731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486347" y="3052036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558380" y="3020604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560999" y="3028025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585447" y="3028025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592869" y="3019731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609894" y="3036757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636961" y="3051163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636961" y="3066443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621245" y="3096129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6727809" y="2966815"/>
              <a:ext cx="22092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7726366" y="3023660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7746447" y="3031518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7736407" y="3049417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7756925" y="3049417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7736407" y="3049417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7736407" y="3098748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7773951" y="3019731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7804074" y="3050290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7770022" y="3052473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7769585" y="3064697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7790104" y="3080849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7838126" y="3020604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850349" y="3048544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870868" y="3026279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2170064" y="1590617"/>
              <a:ext cx="22092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172550" y="164527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168184" y="167234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169057" y="1698976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200926" y="1643532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220135" y="1660558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226247" y="1713382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280381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324037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283437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350231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349358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4448936" y="1590617"/>
              <a:ext cx="22092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116579" y="1647898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125310" y="165619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130112" y="1660122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146702" y="1701595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222664" y="164440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248421" y="164440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333987" y="1643969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351013" y="1680640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379826" y="1643532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378080" y="1675838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501190" y="1644405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504246" y="1652700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499008" y="1678457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446620" y="1644405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450113" y="1651827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479799" y="1651827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596361" y="165488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670140" y="1644405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673196" y="1651827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699826" y="1651827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744792" y="1644842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712923" y="1645715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712923" y="1688062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782773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826429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785829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852623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851750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918544" y="165488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6727809" y="1590617"/>
              <a:ext cx="22092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7766529" y="1643969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7763473" y="1670599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7802764" y="1671036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7760854" y="1692427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7725056" y="1647025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7740336" y="1654883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7739899" y="1679767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7854278" y="1685006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7860827" y="1690244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7890950" y="1685006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897498" y="1690244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841618" y="1643532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892259" y="1662304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857771" y="1662304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838562" y="1696356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5" y="6548"/>
                  </a:lnTo>
                  <a:lnTo>
                    <a:pt x="90805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2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40" y="45402"/>
                  </a:lnTo>
                  <a:lnTo>
                    <a:pt x="27940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874360" y="1708143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874360" y="1716875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238489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263912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289335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314758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40182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365605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391028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16452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358069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610610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619669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866753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122187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132937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376474" y="571225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629834" y="5711107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641676" y="5718420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639984" y="5752363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884449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894435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110878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16888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17881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6376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91799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17222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42646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68069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93492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618916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44339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636942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889483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898542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145626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401059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411809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655346" y="571225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908706" y="5711107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920548" y="5718420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918856" y="5752363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163321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173307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389750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44775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45769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6942635" y="42734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7196868" y="42734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7451101" y="42734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7705334" y="42734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7959567" y="42734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8213800" y="42734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8468032" y="42734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8722265" y="42734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915814" y="433490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168355" y="4336055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177414" y="434778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424498" y="433605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679931" y="4334909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690682" y="4370816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934219" y="4336055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8187579" y="4334909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8199420" y="4342221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8197729" y="4376164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8442193" y="4334909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8452180" y="4342876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8668623" y="433605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8726631" y="433490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8736563" y="434287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049644" y="28078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059576" y="281582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1926588" y="253005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1987597" y="253120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049644" y="25300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059576" y="25380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1925442" y="225340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1987488" y="22522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1997420" y="22602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049644" y="22522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059576" y="22602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1926697" y="1975611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1987597" y="197561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049644" y="197446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059576" y="198243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2135269" y="2847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2135269" y="2569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2135269" y="2291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2135269" y="2014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049644" y="418405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059576" y="419202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1926588" y="390625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1987597" y="390740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2049644" y="39062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2059576" y="39142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1925442" y="362960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1987488" y="36284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1997420" y="36364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2049644" y="36284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059576" y="36364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1926697" y="3351809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1987597" y="335180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049644" y="33506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059576" y="33586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2135269" y="4223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2135269" y="394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2135269" y="3668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2135269" y="3390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049644" y="55602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059576" y="55682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1926588" y="528245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1987597" y="528360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049644" y="528245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059576" y="529042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1925442" y="500580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1987488" y="50046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1997420" y="50126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2049644" y="50046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059576" y="50126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1926697" y="4728008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1987597" y="472800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049644" y="472686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059576" y="47348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2135269" y="5599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2135269" y="5322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2135269" y="5044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2135269" y="4766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431886" y="5830281"/>
              <a:ext cx="25102" cy="28922"/>
            </a:xfrm>
            <a:custGeom>
              <a:avLst/>
              <a:pathLst>
                <a:path w="25102" h="28922">
                  <a:moveTo>
                    <a:pt x="9822" y="0"/>
                  </a:moveTo>
                  <a:lnTo>
                    <a:pt x="11645" y="2193"/>
                  </a:lnTo>
                  <a:lnTo>
                    <a:pt x="13402" y="4409"/>
                  </a:lnTo>
                  <a:lnTo>
                    <a:pt x="15094" y="6646"/>
                  </a:lnTo>
                  <a:lnTo>
                    <a:pt x="16720" y="8905"/>
                  </a:lnTo>
                  <a:lnTo>
                    <a:pt x="18281" y="11186"/>
                  </a:lnTo>
                  <a:lnTo>
                    <a:pt x="19776" y="13489"/>
                  </a:lnTo>
                  <a:lnTo>
                    <a:pt x="21206" y="15814"/>
                  </a:lnTo>
                  <a:lnTo>
                    <a:pt x="22570" y="18161"/>
                  </a:lnTo>
                  <a:lnTo>
                    <a:pt x="23869" y="20529"/>
                  </a:lnTo>
                  <a:lnTo>
                    <a:pt x="25102" y="22919"/>
                  </a:lnTo>
                  <a:lnTo>
                    <a:pt x="14733" y="28922"/>
                  </a:lnTo>
                  <a:lnTo>
                    <a:pt x="13604" y="26532"/>
                  </a:lnTo>
                  <a:lnTo>
                    <a:pt x="12398" y="24163"/>
                  </a:lnTo>
                  <a:lnTo>
                    <a:pt x="11115" y="21817"/>
                  </a:lnTo>
                  <a:lnTo>
                    <a:pt x="9757" y="19492"/>
                  </a:lnTo>
                  <a:lnTo>
                    <a:pt x="8321" y="17189"/>
                  </a:lnTo>
                  <a:lnTo>
                    <a:pt x="6810" y="14908"/>
                  </a:lnTo>
                  <a:lnTo>
                    <a:pt x="5222" y="12649"/>
                  </a:lnTo>
                  <a:lnTo>
                    <a:pt x="3557" y="10412"/>
                  </a:lnTo>
                  <a:lnTo>
                    <a:pt x="1817" y="8196"/>
                  </a:lnTo>
                  <a:lnTo>
                    <a:pt x="0" y="6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420972" y="5870663"/>
              <a:ext cx="48021" cy="78035"/>
            </a:xfrm>
            <a:custGeom>
              <a:avLst/>
              <a:pathLst>
                <a:path w="48021" h="78035">
                  <a:moveTo>
                    <a:pt x="0" y="0"/>
                  </a:moveTo>
                  <a:lnTo>
                    <a:pt x="29467" y="0"/>
                  </a:lnTo>
                  <a:lnTo>
                    <a:pt x="29467" y="63301"/>
                  </a:lnTo>
                  <a:lnTo>
                    <a:pt x="40927" y="50750"/>
                  </a:lnTo>
                  <a:lnTo>
                    <a:pt x="48021" y="57298"/>
                  </a:lnTo>
                  <a:lnTo>
                    <a:pt x="46439" y="59372"/>
                  </a:lnTo>
                  <a:lnTo>
                    <a:pt x="44747" y="61446"/>
                  </a:lnTo>
                  <a:lnTo>
                    <a:pt x="42946" y="63519"/>
                  </a:lnTo>
                  <a:lnTo>
                    <a:pt x="41036" y="65593"/>
                  </a:lnTo>
                  <a:lnTo>
                    <a:pt x="39017" y="67667"/>
                  </a:lnTo>
                  <a:lnTo>
                    <a:pt x="36889" y="69740"/>
                  </a:lnTo>
                  <a:lnTo>
                    <a:pt x="34652" y="71814"/>
                  </a:lnTo>
                  <a:lnTo>
                    <a:pt x="32305" y="73888"/>
                  </a:lnTo>
                  <a:lnTo>
                    <a:pt x="29849" y="75961"/>
                  </a:lnTo>
                  <a:lnTo>
                    <a:pt x="27285" y="78035"/>
                  </a:lnTo>
                  <a:lnTo>
                    <a:pt x="19099" y="70941"/>
                  </a:lnTo>
                  <a:lnTo>
                    <a:pt x="19099" y="9822"/>
                  </a:lnTo>
                  <a:lnTo>
                    <a:pt x="0" y="98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458626" y="5835193"/>
              <a:ext cx="87858" cy="120600"/>
            </a:xfrm>
            <a:custGeom>
              <a:avLst/>
              <a:pathLst>
                <a:path w="87858" h="120600">
                  <a:moveTo>
                    <a:pt x="7094" y="0"/>
                  </a:moveTo>
                  <a:lnTo>
                    <a:pt x="83492" y="0"/>
                  </a:lnTo>
                  <a:lnTo>
                    <a:pt x="83492" y="10368"/>
                  </a:lnTo>
                  <a:lnTo>
                    <a:pt x="49113" y="10368"/>
                  </a:lnTo>
                  <a:lnTo>
                    <a:pt x="49113" y="63301"/>
                  </a:lnTo>
                  <a:lnTo>
                    <a:pt x="87858" y="63301"/>
                  </a:lnTo>
                  <a:lnTo>
                    <a:pt x="87858" y="73669"/>
                  </a:lnTo>
                  <a:lnTo>
                    <a:pt x="49113" y="73669"/>
                  </a:lnTo>
                  <a:lnTo>
                    <a:pt x="49113" y="120600"/>
                  </a:lnTo>
                  <a:lnTo>
                    <a:pt x="38744" y="120600"/>
                  </a:lnTo>
                  <a:lnTo>
                    <a:pt x="38744" y="73669"/>
                  </a:lnTo>
                  <a:lnTo>
                    <a:pt x="0" y="73669"/>
                  </a:lnTo>
                  <a:lnTo>
                    <a:pt x="0" y="63301"/>
                  </a:lnTo>
                  <a:lnTo>
                    <a:pt x="38744" y="63301"/>
                  </a:lnTo>
                  <a:lnTo>
                    <a:pt x="38744" y="10368"/>
                  </a:lnTo>
                  <a:lnTo>
                    <a:pt x="7094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517016" y="5853201"/>
              <a:ext cx="24556" cy="40382"/>
            </a:xfrm>
            <a:custGeom>
              <a:avLst/>
              <a:pathLst>
                <a:path w="24556" h="40382">
                  <a:moveTo>
                    <a:pt x="14188" y="0"/>
                  </a:moveTo>
                  <a:lnTo>
                    <a:pt x="24556" y="3819"/>
                  </a:lnTo>
                  <a:lnTo>
                    <a:pt x="23225" y="8114"/>
                  </a:lnTo>
                  <a:lnTo>
                    <a:pt x="21849" y="12267"/>
                  </a:lnTo>
                  <a:lnTo>
                    <a:pt x="20431" y="16278"/>
                  </a:lnTo>
                  <a:lnTo>
                    <a:pt x="18968" y="20147"/>
                  </a:lnTo>
                  <a:lnTo>
                    <a:pt x="17462" y="23874"/>
                  </a:lnTo>
                  <a:lnTo>
                    <a:pt x="15912" y="27459"/>
                  </a:lnTo>
                  <a:lnTo>
                    <a:pt x="14319" y="30903"/>
                  </a:lnTo>
                  <a:lnTo>
                    <a:pt x="12682" y="34204"/>
                  </a:lnTo>
                  <a:lnTo>
                    <a:pt x="11001" y="37364"/>
                  </a:lnTo>
                  <a:lnTo>
                    <a:pt x="9276" y="40382"/>
                  </a:lnTo>
                  <a:lnTo>
                    <a:pt x="0" y="34925"/>
                  </a:lnTo>
                  <a:lnTo>
                    <a:pt x="1811" y="31432"/>
                  </a:lnTo>
                  <a:lnTo>
                    <a:pt x="3536" y="27940"/>
                  </a:lnTo>
                  <a:lnTo>
                    <a:pt x="5173" y="24447"/>
                  </a:lnTo>
                  <a:lnTo>
                    <a:pt x="6723" y="20955"/>
                  </a:lnTo>
                  <a:lnTo>
                    <a:pt x="8185" y="17462"/>
                  </a:lnTo>
                  <a:lnTo>
                    <a:pt x="9560" y="13970"/>
                  </a:lnTo>
                  <a:lnTo>
                    <a:pt x="10848" y="10477"/>
                  </a:lnTo>
                  <a:lnTo>
                    <a:pt x="12049" y="6985"/>
                  </a:lnTo>
                  <a:lnTo>
                    <a:pt x="13162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466265" y="5853201"/>
              <a:ext cx="21282" cy="39836"/>
            </a:xfrm>
            <a:custGeom>
              <a:avLst/>
              <a:pathLst>
                <a:path w="21282" h="39836">
                  <a:moveTo>
                    <a:pt x="10914" y="0"/>
                  </a:moveTo>
                  <a:lnTo>
                    <a:pt x="12392" y="3710"/>
                  </a:lnTo>
                  <a:lnTo>
                    <a:pt x="13773" y="7421"/>
                  </a:lnTo>
                  <a:lnTo>
                    <a:pt x="15055" y="11132"/>
                  </a:lnTo>
                  <a:lnTo>
                    <a:pt x="16240" y="14843"/>
                  </a:lnTo>
                  <a:lnTo>
                    <a:pt x="17326" y="18553"/>
                  </a:lnTo>
                  <a:lnTo>
                    <a:pt x="18313" y="22264"/>
                  </a:lnTo>
                  <a:lnTo>
                    <a:pt x="19203" y="25975"/>
                  </a:lnTo>
                  <a:lnTo>
                    <a:pt x="19994" y="29686"/>
                  </a:lnTo>
                  <a:lnTo>
                    <a:pt x="20687" y="33397"/>
                  </a:lnTo>
                  <a:lnTo>
                    <a:pt x="21282" y="37107"/>
                  </a:lnTo>
                  <a:lnTo>
                    <a:pt x="10914" y="39836"/>
                  </a:lnTo>
                  <a:lnTo>
                    <a:pt x="10313" y="35929"/>
                  </a:lnTo>
                  <a:lnTo>
                    <a:pt x="9604" y="32065"/>
                  </a:lnTo>
                  <a:lnTo>
                    <a:pt x="8785" y="28245"/>
                  </a:lnTo>
                  <a:lnTo>
                    <a:pt x="7858" y="24469"/>
                  </a:lnTo>
                  <a:lnTo>
                    <a:pt x="6821" y="20736"/>
                  </a:lnTo>
                  <a:lnTo>
                    <a:pt x="5675" y="17047"/>
                  </a:lnTo>
                  <a:lnTo>
                    <a:pt x="4420" y="13402"/>
                  </a:lnTo>
                  <a:lnTo>
                    <a:pt x="3055" y="9800"/>
                  </a:lnTo>
                  <a:lnTo>
                    <a:pt x="1582" y="6242"/>
                  </a:lnTo>
                  <a:lnTo>
                    <a:pt x="0" y="2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635433" y="5830827"/>
              <a:ext cx="51296" cy="60027"/>
            </a:xfrm>
            <a:custGeom>
              <a:avLst/>
              <a:pathLst>
                <a:path w="51296" h="60027">
                  <a:moveTo>
                    <a:pt x="8185" y="0"/>
                  </a:moveTo>
                  <a:lnTo>
                    <a:pt x="12251" y="6177"/>
                  </a:lnTo>
                  <a:lnTo>
                    <a:pt x="16371" y="12049"/>
                  </a:lnTo>
                  <a:lnTo>
                    <a:pt x="20545" y="17615"/>
                  </a:lnTo>
                  <a:lnTo>
                    <a:pt x="24774" y="22875"/>
                  </a:lnTo>
                  <a:lnTo>
                    <a:pt x="29058" y="27830"/>
                  </a:lnTo>
                  <a:lnTo>
                    <a:pt x="33397" y="32480"/>
                  </a:lnTo>
                  <a:lnTo>
                    <a:pt x="37789" y="36824"/>
                  </a:lnTo>
                  <a:lnTo>
                    <a:pt x="42237" y="40862"/>
                  </a:lnTo>
                  <a:lnTo>
                    <a:pt x="46739" y="44594"/>
                  </a:lnTo>
                  <a:lnTo>
                    <a:pt x="51296" y="48021"/>
                  </a:lnTo>
                  <a:lnTo>
                    <a:pt x="44201" y="60027"/>
                  </a:lnTo>
                  <a:lnTo>
                    <a:pt x="39634" y="56371"/>
                  </a:lnTo>
                  <a:lnTo>
                    <a:pt x="35099" y="52387"/>
                  </a:lnTo>
                  <a:lnTo>
                    <a:pt x="30597" y="48076"/>
                  </a:lnTo>
                  <a:lnTo>
                    <a:pt x="26128" y="43437"/>
                  </a:lnTo>
                  <a:lnTo>
                    <a:pt x="21691" y="38472"/>
                  </a:lnTo>
                  <a:lnTo>
                    <a:pt x="17287" y="33178"/>
                  </a:lnTo>
                  <a:lnTo>
                    <a:pt x="12916" y="27558"/>
                  </a:lnTo>
                  <a:lnTo>
                    <a:pt x="8578" y="21609"/>
                  </a:lnTo>
                  <a:lnTo>
                    <a:pt x="4272" y="15334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561218" y="5831373"/>
              <a:ext cx="50750" cy="60573"/>
            </a:xfrm>
            <a:custGeom>
              <a:avLst/>
              <a:pathLst>
                <a:path w="50750" h="60573">
                  <a:moveTo>
                    <a:pt x="42564" y="0"/>
                  </a:moveTo>
                  <a:lnTo>
                    <a:pt x="50750" y="6548"/>
                  </a:lnTo>
                  <a:lnTo>
                    <a:pt x="47077" y="12884"/>
                  </a:lnTo>
                  <a:lnTo>
                    <a:pt x="43263" y="19012"/>
                  </a:lnTo>
                  <a:lnTo>
                    <a:pt x="39306" y="24933"/>
                  </a:lnTo>
                  <a:lnTo>
                    <a:pt x="35208" y="30646"/>
                  </a:lnTo>
                  <a:lnTo>
                    <a:pt x="30968" y="36152"/>
                  </a:lnTo>
                  <a:lnTo>
                    <a:pt x="26586" y="41451"/>
                  </a:lnTo>
                  <a:lnTo>
                    <a:pt x="22062" y="46543"/>
                  </a:lnTo>
                  <a:lnTo>
                    <a:pt x="17397" y="51427"/>
                  </a:lnTo>
                  <a:lnTo>
                    <a:pt x="12589" y="56103"/>
                  </a:lnTo>
                  <a:lnTo>
                    <a:pt x="7639" y="60573"/>
                  </a:lnTo>
                  <a:lnTo>
                    <a:pt x="0" y="50204"/>
                  </a:lnTo>
                  <a:lnTo>
                    <a:pt x="4649" y="46461"/>
                  </a:lnTo>
                  <a:lnTo>
                    <a:pt x="9211" y="42433"/>
                  </a:lnTo>
                  <a:lnTo>
                    <a:pt x="13686" y="38122"/>
                  </a:lnTo>
                  <a:lnTo>
                    <a:pt x="18073" y="33528"/>
                  </a:lnTo>
                  <a:lnTo>
                    <a:pt x="22373" y="28649"/>
                  </a:lnTo>
                  <a:lnTo>
                    <a:pt x="26586" y="23487"/>
                  </a:lnTo>
                  <a:lnTo>
                    <a:pt x="30712" y="18040"/>
                  </a:lnTo>
                  <a:lnTo>
                    <a:pt x="34750" y="12311"/>
                  </a:lnTo>
                  <a:lnTo>
                    <a:pt x="38701" y="6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564492" y="5884306"/>
              <a:ext cx="99317" cy="71487"/>
            </a:xfrm>
            <a:custGeom>
              <a:avLst/>
              <a:pathLst>
                <a:path w="99317" h="71487">
                  <a:moveTo>
                    <a:pt x="18553" y="0"/>
                  </a:moveTo>
                  <a:lnTo>
                    <a:pt x="99317" y="0"/>
                  </a:lnTo>
                  <a:lnTo>
                    <a:pt x="99279" y="9740"/>
                  </a:lnTo>
                  <a:lnTo>
                    <a:pt x="99165" y="18663"/>
                  </a:lnTo>
                  <a:lnTo>
                    <a:pt x="98974" y="26766"/>
                  </a:lnTo>
                  <a:lnTo>
                    <a:pt x="98706" y="34051"/>
                  </a:lnTo>
                  <a:lnTo>
                    <a:pt x="98362" y="40518"/>
                  </a:lnTo>
                  <a:lnTo>
                    <a:pt x="97942" y="46166"/>
                  </a:lnTo>
                  <a:lnTo>
                    <a:pt x="97446" y="50995"/>
                  </a:lnTo>
                  <a:lnTo>
                    <a:pt x="96873" y="55006"/>
                  </a:lnTo>
                  <a:lnTo>
                    <a:pt x="96223" y="58199"/>
                  </a:lnTo>
                  <a:lnTo>
                    <a:pt x="95498" y="60573"/>
                  </a:lnTo>
                  <a:lnTo>
                    <a:pt x="94652" y="62439"/>
                  </a:lnTo>
                  <a:lnTo>
                    <a:pt x="93642" y="64109"/>
                  </a:lnTo>
                  <a:lnTo>
                    <a:pt x="92469" y="65582"/>
                  </a:lnTo>
                  <a:lnTo>
                    <a:pt x="91132" y="66859"/>
                  </a:lnTo>
                  <a:lnTo>
                    <a:pt x="89631" y="67940"/>
                  </a:lnTo>
                  <a:lnTo>
                    <a:pt x="87967" y="68824"/>
                  </a:lnTo>
                  <a:lnTo>
                    <a:pt x="86139" y="69511"/>
                  </a:lnTo>
                  <a:lnTo>
                    <a:pt x="84147" y="70002"/>
                  </a:lnTo>
                  <a:lnTo>
                    <a:pt x="81991" y="70297"/>
                  </a:lnTo>
                  <a:lnTo>
                    <a:pt x="79672" y="70395"/>
                  </a:lnTo>
                  <a:lnTo>
                    <a:pt x="78341" y="70384"/>
                  </a:lnTo>
                  <a:lnTo>
                    <a:pt x="76965" y="70352"/>
                  </a:lnTo>
                  <a:lnTo>
                    <a:pt x="75547" y="70297"/>
                  </a:lnTo>
                  <a:lnTo>
                    <a:pt x="74084" y="70221"/>
                  </a:lnTo>
                  <a:lnTo>
                    <a:pt x="72578" y="70122"/>
                  </a:lnTo>
                  <a:lnTo>
                    <a:pt x="71028" y="70002"/>
                  </a:lnTo>
                  <a:lnTo>
                    <a:pt x="69435" y="69860"/>
                  </a:lnTo>
                  <a:lnTo>
                    <a:pt x="67798" y="69697"/>
                  </a:lnTo>
                  <a:lnTo>
                    <a:pt x="66117" y="69511"/>
                  </a:lnTo>
                  <a:lnTo>
                    <a:pt x="64392" y="69304"/>
                  </a:lnTo>
                  <a:lnTo>
                    <a:pt x="62210" y="57844"/>
                  </a:lnTo>
                  <a:lnTo>
                    <a:pt x="64038" y="58051"/>
                  </a:lnTo>
                  <a:lnTo>
                    <a:pt x="65811" y="58237"/>
                  </a:lnTo>
                  <a:lnTo>
                    <a:pt x="67530" y="58401"/>
                  </a:lnTo>
                  <a:lnTo>
                    <a:pt x="69195" y="58543"/>
                  </a:lnTo>
                  <a:lnTo>
                    <a:pt x="70804" y="58663"/>
                  </a:lnTo>
                  <a:lnTo>
                    <a:pt x="72360" y="58761"/>
                  </a:lnTo>
                  <a:lnTo>
                    <a:pt x="73860" y="58837"/>
                  </a:lnTo>
                  <a:lnTo>
                    <a:pt x="75307" y="58892"/>
                  </a:lnTo>
                  <a:lnTo>
                    <a:pt x="76698" y="58925"/>
                  </a:lnTo>
                  <a:lnTo>
                    <a:pt x="78035" y="58935"/>
                  </a:lnTo>
                  <a:lnTo>
                    <a:pt x="78884" y="58881"/>
                  </a:lnTo>
                  <a:lnTo>
                    <a:pt x="79683" y="58717"/>
                  </a:lnTo>
                  <a:lnTo>
                    <a:pt x="80433" y="58444"/>
                  </a:lnTo>
                  <a:lnTo>
                    <a:pt x="81135" y="58062"/>
                  </a:lnTo>
                  <a:lnTo>
                    <a:pt x="81787" y="57571"/>
                  </a:lnTo>
                  <a:lnTo>
                    <a:pt x="82390" y="56971"/>
                  </a:lnTo>
                  <a:lnTo>
                    <a:pt x="82944" y="56261"/>
                  </a:lnTo>
                  <a:lnTo>
                    <a:pt x="83448" y="55443"/>
                  </a:lnTo>
                  <a:lnTo>
                    <a:pt x="83904" y="54515"/>
                  </a:lnTo>
                  <a:lnTo>
                    <a:pt x="84311" y="53478"/>
                  </a:lnTo>
                  <a:lnTo>
                    <a:pt x="84684" y="52065"/>
                  </a:lnTo>
                  <a:lnTo>
                    <a:pt x="85042" y="50008"/>
                  </a:lnTo>
                  <a:lnTo>
                    <a:pt x="85383" y="47307"/>
                  </a:lnTo>
                  <a:lnTo>
                    <a:pt x="85708" y="43961"/>
                  </a:lnTo>
                  <a:lnTo>
                    <a:pt x="86016" y="39972"/>
                  </a:lnTo>
                  <a:lnTo>
                    <a:pt x="86308" y="35339"/>
                  </a:lnTo>
                  <a:lnTo>
                    <a:pt x="86583" y="30062"/>
                  </a:lnTo>
                  <a:lnTo>
                    <a:pt x="86843" y="24141"/>
                  </a:lnTo>
                  <a:lnTo>
                    <a:pt x="87086" y="17577"/>
                  </a:lnTo>
                  <a:lnTo>
                    <a:pt x="87312" y="10368"/>
                  </a:lnTo>
                  <a:lnTo>
                    <a:pt x="53478" y="10368"/>
                  </a:lnTo>
                  <a:lnTo>
                    <a:pt x="53069" y="14859"/>
                  </a:lnTo>
                  <a:lnTo>
                    <a:pt x="52496" y="19165"/>
                  </a:lnTo>
                  <a:lnTo>
                    <a:pt x="51759" y="23285"/>
                  </a:lnTo>
                  <a:lnTo>
                    <a:pt x="50859" y="27219"/>
                  </a:lnTo>
                  <a:lnTo>
                    <a:pt x="49795" y="30968"/>
                  </a:lnTo>
                  <a:lnTo>
                    <a:pt x="48567" y="34532"/>
                  </a:lnTo>
                  <a:lnTo>
                    <a:pt x="47176" y="37909"/>
                  </a:lnTo>
                  <a:lnTo>
                    <a:pt x="45620" y="41102"/>
                  </a:lnTo>
                  <a:lnTo>
                    <a:pt x="43901" y="44109"/>
                  </a:lnTo>
                  <a:lnTo>
                    <a:pt x="42019" y="46930"/>
                  </a:lnTo>
                  <a:lnTo>
                    <a:pt x="39918" y="49631"/>
                  </a:lnTo>
                  <a:lnTo>
                    <a:pt x="37544" y="52278"/>
                  </a:lnTo>
                  <a:lnTo>
                    <a:pt x="34897" y="54870"/>
                  </a:lnTo>
                  <a:lnTo>
                    <a:pt x="31978" y="57407"/>
                  </a:lnTo>
                  <a:lnTo>
                    <a:pt x="28785" y="59890"/>
                  </a:lnTo>
                  <a:lnTo>
                    <a:pt x="25320" y="62319"/>
                  </a:lnTo>
                  <a:lnTo>
                    <a:pt x="21582" y="64693"/>
                  </a:lnTo>
                  <a:lnTo>
                    <a:pt x="17571" y="67012"/>
                  </a:lnTo>
                  <a:lnTo>
                    <a:pt x="13287" y="69277"/>
                  </a:lnTo>
                  <a:lnTo>
                    <a:pt x="8731" y="71487"/>
                  </a:lnTo>
                  <a:lnTo>
                    <a:pt x="0" y="62210"/>
                  </a:lnTo>
                  <a:lnTo>
                    <a:pt x="4234" y="60229"/>
                  </a:lnTo>
                  <a:lnTo>
                    <a:pt x="8207" y="58215"/>
                  </a:lnTo>
                  <a:lnTo>
                    <a:pt x="11918" y="56169"/>
                  </a:lnTo>
                  <a:lnTo>
                    <a:pt x="15367" y="54090"/>
                  </a:lnTo>
                  <a:lnTo>
                    <a:pt x="18553" y="51978"/>
                  </a:lnTo>
                  <a:lnTo>
                    <a:pt x="21478" y="49833"/>
                  </a:lnTo>
                  <a:lnTo>
                    <a:pt x="24141" y="47656"/>
                  </a:lnTo>
                  <a:lnTo>
                    <a:pt x="26543" y="45446"/>
                  </a:lnTo>
                  <a:lnTo>
                    <a:pt x="28682" y="43203"/>
                  </a:lnTo>
                  <a:lnTo>
                    <a:pt x="30559" y="40927"/>
                  </a:lnTo>
                  <a:lnTo>
                    <a:pt x="32245" y="38559"/>
                  </a:lnTo>
                  <a:lnTo>
                    <a:pt x="33811" y="36038"/>
                  </a:lnTo>
                  <a:lnTo>
                    <a:pt x="35257" y="33364"/>
                  </a:lnTo>
                  <a:lnTo>
                    <a:pt x="36583" y="30537"/>
                  </a:lnTo>
                  <a:lnTo>
                    <a:pt x="37789" y="27558"/>
                  </a:lnTo>
                  <a:lnTo>
                    <a:pt x="38875" y="24425"/>
                  </a:lnTo>
                  <a:lnTo>
                    <a:pt x="39841" y="21140"/>
                  </a:lnTo>
                  <a:lnTo>
                    <a:pt x="40687" y="17702"/>
                  </a:lnTo>
                  <a:lnTo>
                    <a:pt x="41413" y="14111"/>
                  </a:lnTo>
                  <a:lnTo>
                    <a:pt x="42019" y="10368"/>
                  </a:lnTo>
                  <a:lnTo>
                    <a:pt x="18553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1744221" y="3962122"/>
              <a:ext cx="28922" cy="25102"/>
            </a:xfrm>
            <a:custGeom>
              <a:avLst/>
              <a:pathLst>
                <a:path w="28922" h="25102">
                  <a:moveTo>
                    <a:pt x="0" y="15279"/>
                  </a:moveTo>
                  <a:lnTo>
                    <a:pt x="2193" y="13457"/>
                  </a:lnTo>
                  <a:lnTo>
                    <a:pt x="4409" y="11699"/>
                  </a:lnTo>
                  <a:lnTo>
                    <a:pt x="6646" y="10008"/>
                  </a:lnTo>
                  <a:lnTo>
                    <a:pt x="8905" y="8382"/>
                  </a:lnTo>
                  <a:lnTo>
                    <a:pt x="11186" y="6821"/>
                  </a:lnTo>
                  <a:lnTo>
                    <a:pt x="13489" y="5326"/>
                  </a:lnTo>
                  <a:lnTo>
                    <a:pt x="15814" y="3896"/>
                  </a:lnTo>
                  <a:lnTo>
                    <a:pt x="18161" y="2532"/>
                  </a:lnTo>
                  <a:lnTo>
                    <a:pt x="20529" y="1233"/>
                  </a:lnTo>
                  <a:lnTo>
                    <a:pt x="22919" y="0"/>
                  </a:lnTo>
                  <a:lnTo>
                    <a:pt x="28922" y="10368"/>
                  </a:lnTo>
                  <a:lnTo>
                    <a:pt x="26532" y="11497"/>
                  </a:lnTo>
                  <a:lnTo>
                    <a:pt x="24163" y="12703"/>
                  </a:lnTo>
                  <a:lnTo>
                    <a:pt x="21817" y="13986"/>
                  </a:lnTo>
                  <a:lnTo>
                    <a:pt x="19492" y="15345"/>
                  </a:lnTo>
                  <a:lnTo>
                    <a:pt x="17189" y="16780"/>
                  </a:lnTo>
                  <a:lnTo>
                    <a:pt x="14908" y="18291"/>
                  </a:lnTo>
                  <a:lnTo>
                    <a:pt x="12649" y="19879"/>
                  </a:lnTo>
                  <a:lnTo>
                    <a:pt x="10412" y="21544"/>
                  </a:lnTo>
                  <a:lnTo>
                    <a:pt x="8196" y="23285"/>
                  </a:lnTo>
                  <a:lnTo>
                    <a:pt x="6002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1784603" y="3950116"/>
              <a:ext cx="78035" cy="48021"/>
            </a:xfrm>
            <a:custGeom>
              <a:avLst/>
              <a:pathLst>
                <a:path w="78035" h="48021">
                  <a:moveTo>
                    <a:pt x="0" y="48021"/>
                  </a:moveTo>
                  <a:lnTo>
                    <a:pt x="0" y="18553"/>
                  </a:lnTo>
                  <a:lnTo>
                    <a:pt x="63301" y="18553"/>
                  </a:lnTo>
                  <a:lnTo>
                    <a:pt x="50750" y="7094"/>
                  </a:lnTo>
                  <a:lnTo>
                    <a:pt x="57298" y="0"/>
                  </a:lnTo>
                  <a:lnTo>
                    <a:pt x="59372" y="1582"/>
                  </a:lnTo>
                  <a:lnTo>
                    <a:pt x="61446" y="3274"/>
                  </a:lnTo>
                  <a:lnTo>
                    <a:pt x="63519" y="5075"/>
                  </a:lnTo>
                  <a:lnTo>
                    <a:pt x="65593" y="6985"/>
                  </a:lnTo>
                  <a:lnTo>
                    <a:pt x="67667" y="9004"/>
                  </a:lnTo>
                  <a:lnTo>
                    <a:pt x="69740" y="11132"/>
                  </a:lnTo>
                  <a:lnTo>
                    <a:pt x="71814" y="13369"/>
                  </a:lnTo>
                  <a:lnTo>
                    <a:pt x="73888" y="15716"/>
                  </a:lnTo>
                  <a:lnTo>
                    <a:pt x="75961" y="18171"/>
                  </a:lnTo>
                  <a:lnTo>
                    <a:pt x="78035" y="20736"/>
                  </a:lnTo>
                  <a:lnTo>
                    <a:pt x="70941" y="28922"/>
                  </a:lnTo>
                  <a:lnTo>
                    <a:pt x="9822" y="28922"/>
                  </a:lnTo>
                  <a:lnTo>
                    <a:pt x="9822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1749133" y="3872626"/>
              <a:ext cx="120600" cy="87858"/>
            </a:xfrm>
            <a:custGeom>
              <a:avLst/>
              <a:pathLst>
                <a:path w="120600" h="87858">
                  <a:moveTo>
                    <a:pt x="0" y="80764"/>
                  </a:moveTo>
                  <a:lnTo>
                    <a:pt x="0" y="4365"/>
                  </a:lnTo>
                  <a:lnTo>
                    <a:pt x="10368" y="4365"/>
                  </a:lnTo>
                  <a:lnTo>
                    <a:pt x="10368" y="38744"/>
                  </a:lnTo>
                  <a:lnTo>
                    <a:pt x="63301" y="38744"/>
                  </a:lnTo>
                  <a:lnTo>
                    <a:pt x="63301" y="0"/>
                  </a:lnTo>
                  <a:lnTo>
                    <a:pt x="73669" y="0"/>
                  </a:lnTo>
                  <a:lnTo>
                    <a:pt x="73669" y="38744"/>
                  </a:lnTo>
                  <a:lnTo>
                    <a:pt x="120600" y="38744"/>
                  </a:lnTo>
                  <a:lnTo>
                    <a:pt x="120600" y="49113"/>
                  </a:lnTo>
                  <a:lnTo>
                    <a:pt x="73669" y="49113"/>
                  </a:lnTo>
                  <a:lnTo>
                    <a:pt x="73669" y="87858"/>
                  </a:lnTo>
                  <a:lnTo>
                    <a:pt x="63301" y="87858"/>
                  </a:lnTo>
                  <a:lnTo>
                    <a:pt x="63301" y="49113"/>
                  </a:lnTo>
                  <a:lnTo>
                    <a:pt x="10368" y="49113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1767141" y="3877538"/>
              <a:ext cx="40382" cy="24556"/>
            </a:xfrm>
            <a:custGeom>
              <a:avLst/>
              <a:pathLst>
                <a:path w="40382" h="24556">
                  <a:moveTo>
                    <a:pt x="0" y="10368"/>
                  </a:moveTo>
                  <a:lnTo>
                    <a:pt x="3819" y="0"/>
                  </a:lnTo>
                  <a:lnTo>
                    <a:pt x="8114" y="1331"/>
                  </a:lnTo>
                  <a:lnTo>
                    <a:pt x="12267" y="2706"/>
                  </a:lnTo>
                  <a:lnTo>
                    <a:pt x="16278" y="4125"/>
                  </a:lnTo>
                  <a:lnTo>
                    <a:pt x="20147" y="5588"/>
                  </a:lnTo>
                  <a:lnTo>
                    <a:pt x="23874" y="7094"/>
                  </a:lnTo>
                  <a:lnTo>
                    <a:pt x="27459" y="8643"/>
                  </a:lnTo>
                  <a:lnTo>
                    <a:pt x="30903" y="10237"/>
                  </a:lnTo>
                  <a:lnTo>
                    <a:pt x="34204" y="11874"/>
                  </a:lnTo>
                  <a:lnTo>
                    <a:pt x="37364" y="13555"/>
                  </a:lnTo>
                  <a:lnTo>
                    <a:pt x="40382" y="15279"/>
                  </a:lnTo>
                  <a:lnTo>
                    <a:pt x="34925" y="24556"/>
                  </a:lnTo>
                  <a:lnTo>
                    <a:pt x="31432" y="22744"/>
                  </a:lnTo>
                  <a:lnTo>
                    <a:pt x="27940" y="21020"/>
                  </a:lnTo>
                  <a:lnTo>
                    <a:pt x="24447" y="19383"/>
                  </a:lnTo>
                  <a:lnTo>
                    <a:pt x="20955" y="17833"/>
                  </a:lnTo>
                  <a:lnTo>
                    <a:pt x="17462" y="16371"/>
                  </a:lnTo>
                  <a:lnTo>
                    <a:pt x="13969" y="14995"/>
                  </a:lnTo>
                  <a:lnTo>
                    <a:pt x="10477" y="13708"/>
                  </a:lnTo>
                  <a:lnTo>
                    <a:pt x="6985" y="12507"/>
                  </a:lnTo>
                  <a:lnTo>
                    <a:pt x="3492" y="11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1767141" y="3931562"/>
              <a:ext cx="39836" cy="21282"/>
            </a:xfrm>
            <a:custGeom>
              <a:avLst/>
              <a:pathLst>
                <a:path w="39836" h="21282">
                  <a:moveTo>
                    <a:pt x="0" y="10368"/>
                  </a:moveTo>
                  <a:lnTo>
                    <a:pt x="3710" y="8889"/>
                  </a:lnTo>
                  <a:lnTo>
                    <a:pt x="7421" y="7508"/>
                  </a:lnTo>
                  <a:lnTo>
                    <a:pt x="11132" y="6226"/>
                  </a:lnTo>
                  <a:lnTo>
                    <a:pt x="14843" y="5042"/>
                  </a:lnTo>
                  <a:lnTo>
                    <a:pt x="18553" y="3956"/>
                  </a:lnTo>
                  <a:lnTo>
                    <a:pt x="22264" y="2968"/>
                  </a:lnTo>
                  <a:lnTo>
                    <a:pt x="25975" y="2079"/>
                  </a:lnTo>
                  <a:lnTo>
                    <a:pt x="29686" y="1287"/>
                  </a:lnTo>
                  <a:lnTo>
                    <a:pt x="33397" y="594"/>
                  </a:lnTo>
                  <a:lnTo>
                    <a:pt x="37107" y="0"/>
                  </a:lnTo>
                  <a:lnTo>
                    <a:pt x="39836" y="10368"/>
                  </a:lnTo>
                  <a:lnTo>
                    <a:pt x="35929" y="10968"/>
                  </a:lnTo>
                  <a:lnTo>
                    <a:pt x="32065" y="11678"/>
                  </a:lnTo>
                  <a:lnTo>
                    <a:pt x="28245" y="12496"/>
                  </a:lnTo>
                  <a:lnTo>
                    <a:pt x="24469" y="13424"/>
                  </a:lnTo>
                  <a:lnTo>
                    <a:pt x="20736" y="14461"/>
                  </a:lnTo>
                  <a:lnTo>
                    <a:pt x="17047" y="15607"/>
                  </a:lnTo>
                  <a:lnTo>
                    <a:pt x="13402" y="16862"/>
                  </a:lnTo>
                  <a:lnTo>
                    <a:pt x="9800" y="18226"/>
                  </a:lnTo>
                  <a:lnTo>
                    <a:pt x="6242" y="19699"/>
                  </a:lnTo>
                  <a:lnTo>
                    <a:pt x="2728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1744767" y="3732381"/>
              <a:ext cx="60027" cy="51296"/>
            </a:xfrm>
            <a:custGeom>
              <a:avLst/>
              <a:pathLst>
                <a:path w="60027" h="51296">
                  <a:moveTo>
                    <a:pt x="0" y="43110"/>
                  </a:moveTo>
                  <a:lnTo>
                    <a:pt x="6177" y="39045"/>
                  </a:lnTo>
                  <a:lnTo>
                    <a:pt x="12049" y="34925"/>
                  </a:lnTo>
                  <a:lnTo>
                    <a:pt x="17615" y="30750"/>
                  </a:lnTo>
                  <a:lnTo>
                    <a:pt x="22875" y="26521"/>
                  </a:lnTo>
                  <a:lnTo>
                    <a:pt x="27830" y="22237"/>
                  </a:lnTo>
                  <a:lnTo>
                    <a:pt x="32480" y="17899"/>
                  </a:lnTo>
                  <a:lnTo>
                    <a:pt x="36824" y="13506"/>
                  </a:lnTo>
                  <a:lnTo>
                    <a:pt x="40862" y="9058"/>
                  </a:lnTo>
                  <a:lnTo>
                    <a:pt x="44594" y="4556"/>
                  </a:lnTo>
                  <a:lnTo>
                    <a:pt x="48021" y="0"/>
                  </a:lnTo>
                  <a:lnTo>
                    <a:pt x="60027" y="7094"/>
                  </a:lnTo>
                  <a:lnTo>
                    <a:pt x="56371" y="11661"/>
                  </a:lnTo>
                  <a:lnTo>
                    <a:pt x="52387" y="16196"/>
                  </a:lnTo>
                  <a:lnTo>
                    <a:pt x="48076" y="20698"/>
                  </a:lnTo>
                  <a:lnTo>
                    <a:pt x="43437" y="25167"/>
                  </a:lnTo>
                  <a:lnTo>
                    <a:pt x="38472" y="29604"/>
                  </a:lnTo>
                  <a:lnTo>
                    <a:pt x="33178" y="34008"/>
                  </a:lnTo>
                  <a:lnTo>
                    <a:pt x="27558" y="38379"/>
                  </a:lnTo>
                  <a:lnTo>
                    <a:pt x="21609" y="42717"/>
                  </a:lnTo>
                  <a:lnTo>
                    <a:pt x="15334" y="47023"/>
                  </a:lnTo>
                  <a:lnTo>
                    <a:pt x="8731" y="512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1745313" y="3807142"/>
              <a:ext cx="60573" cy="50750"/>
            </a:xfrm>
            <a:custGeom>
              <a:avLst/>
              <a:pathLst>
                <a:path w="60573" h="50750">
                  <a:moveTo>
                    <a:pt x="0" y="8185"/>
                  </a:moveTo>
                  <a:lnTo>
                    <a:pt x="6548" y="0"/>
                  </a:lnTo>
                  <a:lnTo>
                    <a:pt x="12884" y="3672"/>
                  </a:lnTo>
                  <a:lnTo>
                    <a:pt x="19012" y="7487"/>
                  </a:lnTo>
                  <a:lnTo>
                    <a:pt x="24933" y="11443"/>
                  </a:lnTo>
                  <a:lnTo>
                    <a:pt x="30646" y="15541"/>
                  </a:lnTo>
                  <a:lnTo>
                    <a:pt x="36152" y="19781"/>
                  </a:lnTo>
                  <a:lnTo>
                    <a:pt x="41451" y="24163"/>
                  </a:lnTo>
                  <a:lnTo>
                    <a:pt x="46543" y="28687"/>
                  </a:lnTo>
                  <a:lnTo>
                    <a:pt x="51427" y="33353"/>
                  </a:lnTo>
                  <a:lnTo>
                    <a:pt x="56103" y="38161"/>
                  </a:lnTo>
                  <a:lnTo>
                    <a:pt x="60573" y="43110"/>
                  </a:lnTo>
                  <a:lnTo>
                    <a:pt x="50204" y="50750"/>
                  </a:lnTo>
                  <a:lnTo>
                    <a:pt x="46461" y="46100"/>
                  </a:lnTo>
                  <a:lnTo>
                    <a:pt x="42433" y="41538"/>
                  </a:lnTo>
                  <a:lnTo>
                    <a:pt x="38122" y="37064"/>
                  </a:lnTo>
                  <a:lnTo>
                    <a:pt x="33528" y="32676"/>
                  </a:lnTo>
                  <a:lnTo>
                    <a:pt x="28649" y="28376"/>
                  </a:lnTo>
                  <a:lnTo>
                    <a:pt x="23487" y="24163"/>
                  </a:lnTo>
                  <a:lnTo>
                    <a:pt x="18040" y="20038"/>
                  </a:lnTo>
                  <a:lnTo>
                    <a:pt x="12311" y="16000"/>
                  </a:lnTo>
                  <a:lnTo>
                    <a:pt x="6297" y="12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1798246" y="3755300"/>
              <a:ext cx="71487" cy="99317"/>
            </a:xfrm>
            <a:custGeom>
              <a:avLst/>
              <a:pathLst>
                <a:path w="71487" h="99317">
                  <a:moveTo>
                    <a:pt x="0" y="80764"/>
                  </a:moveTo>
                  <a:lnTo>
                    <a:pt x="0" y="0"/>
                  </a:lnTo>
                  <a:lnTo>
                    <a:pt x="9740" y="38"/>
                  </a:lnTo>
                  <a:lnTo>
                    <a:pt x="18663" y="152"/>
                  </a:lnTo>
                  <a:lnTo>
                    <a:pt x="26766" y="343"/>
                  </a:lnTo>
                  <a:lnTo>
                    <a:pt x="34051" y="611"/>
                  </a:lnTo>
                  <a:lnTo>
                    <a:pt x="40518" y="954"/>
                  </a:lnTo>
                  <a:lnTo>
                    <a:pt x="46166" y="1375"/>
                  </a:lnTo>
                  <a:lnTo>
                    <a:pt x="50995" y="1871"/>
                  </a:lnTo>
                  <a:lnTo>
                    <a:pt x="55006" y="2444"/>
                  </a:lnTo>
                  <a:lnTo>
                    <a:pt x="58199" y="3094"/>
                  </a:lnTo>
                  <a:lnTo>
                    <a:pt x="60573" y="3819"/>
                  </a:lnTo>
                  <a:lnTo>
                    <a:pt x="62439" y="4665"/>
                  </a:lnTo>
                  <a:lnTo>
                    <a:pt x="64109" y="5675"/>
                  </a:lnTo>
                  <a:lnTo>
                    <a:pt x="65582" y="6848"/>
                  </a:lnTo>
                  <a:lnTo>
                    <a:pt x="66859" y="8185"/>
                  </a:lnTo>
                  <a:lnTo>
                    <a:pt x="67940" y="9686"/>
                  </a:lnTo>
                  <a:lnTo>
                    <a:pt x="68824" y="11350"/>
                  </a:lnTo>
                  <a:lnTo>
                    <a:pt x="69511" y="13178"/>
                  </a:lnTo>
                  <a:lnTo>
                    <a:pt x="70002" y="15170"/>
                  </a:lnTo>
                  <a:lnTo>
                    <a:pt x="70297" y="17326"/>
                  </a:lnTo>
                  <a:lnTo>
                    <a:pt x="70395" y="19645"/>
                  </a:lnTo>
                  <a:lnTo>
                    <a:pt x="70384" y="20976"/>
                  </a:lnTo>
                  <a:lnTo>
                    <a:pt x="70352" y="22352"/>
                  </a:lnTo>
                  <a:lnTo>
                    <a:pt x="70297" y="23770"/>
                  </a:lnTo>
                  <a:lnTo>
                    <a:pt x="70221" y="25233"/>
                  </a:lnTo>
                  <a:lnTo>
                    <a:pt x="70122" y="26739"/>
                  </a:lnTo>
                  <a:lnTo>
                    <a:pt x="70002" y="28289"/>
                  </a:lnTo>
                  <a:lnTo>
                    <a:pt x="69860" y="29882"/>
                  </a:lnTo>
                  <a:lnTo>
                    <a:pt x="69697" y="31519"/>
                  </a:lnTo>
                  <a:lnTo>
                    <a:pt x="69511" y="33200"/>
                  </a:lnTo>
                  <a:lnTo>
                    <a:pt x="69304" y="34925"/>
                  </a:lnTo>
                  <a:lnTo>
                    <a:pt x="57844" y="37107"/>
                  </a:lnTo>
                  <a:lnTo>
                    <a:pt x="58051" y="35279"/>
                  </a:lnTo>
                  <a:lnTo>
                    <a:pt x="58237" y="33506"/>
                  </a:lnTo>
                  <a:lnTo>
                    <a:pt x="58401" y="31787"/>
                  </a:lnTo>
                  <a:lnTo>
                    <a:pt x="58543" y="30122"/>
                  </a:lnTo>
                  <a:lnTo>
                    <a:pt x="58663" y="28512"/>
                  </a:lnTo>
                  <a:lnTo>
                    <a:pt x="58761" y="26957"/>
                  </a:lnTo>
                  <a:lnTo>
                    <a:pt x="58837" y="25457"/>
                  </a:lnTo>
                  <a:lnTo>
                    <a:pt x="58892" y="24010"/>
                  </a:lnTo>
                  <a:lnTo>
                    <a:pt x="58925" y="22619"/>
                  </a:lnTo>
                  <a:lnTo>
                    <a:pt x="58935" y="21282"/>
                  </a:lnTo>
                  <a:lnTo>
                    <a:pt x="58881" y="20433"/>
                  </a:lnTo>
                  <a:lnTo>
                    <a:pt x="58717" y="19634"/>
                  </a:lnTo>
                  <a:lnTo>
                    <a:pt x="58444" y="18884"/>
                  </a:lnTo>
                  <a:lnTo>
                    <a:pt x="58062" y="18182"/>
                  </a:lnTo>
                  <a:lnTo>
                    <a:pt x="57571" y="17530"/>
                  </a:lnTo>
                  <a:lnTo>
                    <a:pt x="56971" y="16927"/>
                  </a:lnTo>
                  <a:lnTo>
                    <a:pt x="56261" y="16373"/>
                  </a:lnTo>
                  <a:lnTo>
                    <a:pt x="55443" y="15869"/>
                  </a:lnTo>
                  <a:lnTo>
                    <a:pt x="54515" y="15413"/>
                  </a:lnTo>
                  <a:lnTo>
                    <a:pt x="53478" y="15006"/>
                  </a:lnTo>
                  <a:lnTo>
                    <a:pt x="52065" y="14633"/>
                  </a:lnTo>
                  <a:lnTo>
                    <a:pt x="50008" y="14275"/>
                  </a:lnTo>
                  <a:lnTo>
                    <a:pt x="47307" y="13934"/>
                  </a:lnTo>
                  <a:lnTo>
                    <a:pt x="43961" y="13609"/>
                  </a:lnTo>
                  <a:lnTo>
                    <a:pt x="39972" y="13301"/>
                  </a:lnTo>
                  <a:lnTo>
                    <a:pt x="35339" y="13009"/>
                  </a:lnTo>
                  <a:lnTo>
                    <a:pt x="30062" y="12733"/>
                  </a:lnTo>
                  <a:lnTo>
                    <a:pt x="24141" y="12474"/>
                  </a:lnTo>
                  <a:lnTo>
                    <a:pt x="17577" y="12231"/>
                  </a:lnTo>
                  <a:lnTo>
                    <a:pt x="10368" y="12005"/>
                  </a:lnTo>
                  <a:lnTo>
                    <a:pt x="10368" y="45839"/>
                  </a:lnTo>
                  <a:lnTo>
                    <a:pt x="14859" y="46248"/>
                  </a:lnTo>
                  <a:lnTo>
                    <a:pt x="19165" y="46821"/>
                  </a:lnTo>
                  <a:lnTo>
                    <a:pt x="23285" y="47558"/>
                  </a:lnTo>
                  <a:lnTo>
                    <a:pt x="27219" y="48458"/>
                  </a:lnTo>
                  <a:lnTo>
                    <a:pt x="30968" y="49522"/>
                  </a:lnTo>
                  <a:lnTo>
                    <a:pt x="34532" y="50750"/>
                  </a:lnTo>
                  <a:lnTo>
                    <a:pt x="37909" y="52141"/>
                  </a:lnTo>
                  <a:lnTo>
                    <a:pt x="41102" y="53697"/>
                  </a:lnTo>
                  <a:lnTo>
                    <a:pt x="44109" y="55416"/>
                  </a:lnTo>
                  <a:lnTo>
                    <a:pt x="46930" y="57298"/>
                  </a:lnTo>
                  <a:lnTo>
                    <a:pt x="49631" y="59399"/>
                  </a:lnTo>
                  <a:lnTo>
                    <a:pt x="52278" y="61773"/>
                  </a:lnTo>
                  <a:lnTo>
                    <a:pt x="54870" y="64420"/>
                  </a:lnTo>
                  <a:lnTo>
                    <a:pt x="57407" y="67339"/>
                  </a:lnTo>
                  <a:lnTo>
                    <a:pt x="59890" y="70532"/>
                  </a:lnTo>
                  <a:lnTo>
                    <a:pt x="62319" y="73997"/>
                  </a:lnTo>
                  <a:lnTo>
                    <a:pt x="64693" y="77735"/>
                  </a:lnTo>
                  <a:lnTo>
                    <a:pt x="67012" y="81746"/>
                  </a:lnTo>
                  <a:lnTo>
                    <a:pt x="69277" y="86030"/>
                  </a:lnTo>
                  <a:lnTo>
                    <a:pt x="71487" y="90586"/>
                  </a:lnTo>
                  <a:lnTo>
                    <a:pt x="62210" y="99317"/>
                  </a:lnTo>
                  <a:lnTo>
                    <a:pt x="60229" y="95083"/>
                  </a:lnTo>
                  <a:lnTo>
                    <a:pt x="58215" y="91110"/>
                  </a:lnTo>
                  <a:lnTo>
                    <a:pt x="56169" y="87399"/>
                  </a:lnTo>
                  <a:lnTo>
                    <a:pt x="54090" y="83950"/>
                  </a:lnTo>
                  <a:lnTo>
                    <a:pt x="51978" y="80764"/>
                  </a:lnTo>
                  <a:lnTo>
                    <a:pt x="49833" y="77839"/>
                  </a:lnTo>
                  <a:lnTo>
                    <a:pt x="47656" y="75176"/>
                  </a:lnTo>
                  <a:lnTo>
                    <a:pt x="45446" y="72774"/>
                  </a:lnTo>
                  <a:lnTo>
                    <a:pt x="43203" y="70635"/>
                  </a:lnTo>
                  <a:lnTo>
                    <a:pt x="40927" y="68758"/>
                  </a:lnTo>
                  <a:lnTo>
                    <a:pt x="38559" y="67072"/>
                  </a:lnTo>
                  <a:lnTo>
                    <a:pt x="36038" y="65506"/>
                  </a:lnTo>
                  <a:lnTo>
                    <a:pt x="33364" y="64060"/>
                  </a:lnTo>
                  <a:lnTo>
                    <a:pt x="30537" y="62734"/>
                  </a:lnTo>
                  <a:lnTo>
                    <a:pt x="27558" y="61528"/>
                  </a:lnTo>
                  <a:lnTo>
                    <a:pt x="24425" y="60442"/>
                  </a:lnTo>
                  <a:lnTo>
                    <a:pt x="21140" y="59476"/>
                  </a:lnTo>
                  <a:lnTo>
                    <a:pt x="17702" y="58630"/>
                  </a:lnTo>
                  <a:lnTo>
                    <a:pt x="14111" y="57904"/>
                  </a:lnTo>
                  <a:lnTo>
                    <a:pt x="10368" y="57298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1744221" y="3592135"/>
              <a:ext cx="126057" cy="66030"/>
            </a:xfrm>
            <a:custGeom>
              <a:avLst/>
              <a:pathLst>
                <a:path w="126057" h="66030">
                  <a:moveTo>
                    <a:pt x="22919" y="40382"/>
                  </a:moveTo>
                  <a:lnTo>
                    <a:pt x="22919" y="3819"/>
                  </a:lnTo>
                  <a:lnTo>
                    <a:pt x="33287" y="3819"/>
                  </a:lnTo>
                  <a:lnTo>
                    <a:pt x="33287" y="9822"/>
                  </a:lnTo>
                  <a:lnTo>
                    <a:pt x="40742" y="10564"/>
                  </a:lnTo>
                  <a:lnTo>
                    <a:pt x="47825" y="11481"/>
                  </a:lnTo>
                  <a:lnTo>
                    <a:pt x="54537" y="12573"/>
                  </a:lnTo>
                  <a:lnTo>
                    <a:pt x="60878" y="13839"/>
                  </a:lnTo>
                  <a:lnTo>
                    <a:pt x="66848" y="15279"/>
                  </a:lnTo>
                  <a:lnTo>
                    <a:pt x="72447" y="16894"/>
                  </a:lnTo>
                  <a:lnTo>
                    <a:pt x="77675" y="18684"/>
                  </a:lnTo>
                  <a:lnTo>
                    <a:pt x="82532" y="20649"/>
                  </a:lnTo>
                  <a:lnTo>
                    <a:pt x="87017" y="22788"/>
                  </a:lnTo>
                  <a:lnTo>
                    <a:pt x="91132" y="25102"/>
                  </a:lnTo>
                  <a:lnTo>
                    <a:pt x="93729" y="23083"/>
                  </a:lnTo>
                  <a:lnTo>
                    <a:pt x="96283" y="20954"/>
                  </a:lnTo>
                  <a:lnTo>
                    <a:pt x="98794" y="18717"/>
                  </a:lnTo>
                  <a:lnTo>
                    <a:pt x="101260" y="16371"/>
                  </a:lnTo>
                  <a:lnTo>
                    <a:pt x="103683" y="13915"/>
                  </a:lnTo>
                  <a:lnTo>
                    <a:pt x="106062" y="11350"/>
                  </a:lnTo>
                  <a:lnTo>
                    <a:pt x="108398" y="8676"/>
                  </a:lnTo>
                  <a:lnTo>
                    <a:pt x="110690" y="5893"/>
                  </a:lnTo>
                  <a:lnTo>
                    <a:pt x="112938" y="3001"/>
                  </a:lnTo>
                  <a:lnTo>
                    <a:pt x="115143" y="0"/>
                  </a:lnTo>
                  <a:lnTo>
                    <a:pt x="125511" y="8185"/>
                  </a:lnTo>
                  <a:lnTo>
                    <a:pt x="123399" y="10679"/>
                  </a:lnTo>
                  <a:lnTo>
                    <a:pt x="121211" y="13140"/>
                  </a:lnTo>
                  <a:lnTo>
                    <a:pt x="118946" y="15568"/>
                  </a:lnTo>
                  <a:lnTo>
                    <a:pt x="116605" y="17964"/>
                  </a:lnTo>
                  <a:lnTo>
                    <a:pt x="114188" y="20327"/>
                  </a:lnTo>
                  <a:lnTo>
                    <a:pt x="111694" y="22657"/>
                  </a:lnTo>
                  <a:lnTo>
                    <a:pt x="109124" y="24955"/>
                  </a:lnTo>
                  <a:lnTo>
                    <a:pt x="106477" y="27219"/>
                  </a:lnTo>
                  <a:lnTo>
                    <a:pt x="103754" y="29451"/>
                  </a:lnTo>
                  <a:lnTo>
                    <a:pt x="100955" y="31650"/>
                  </a:lnTo>
                  <a:lnTo>
                    <a:pt x="103858" y="33882"/>
                  </a:lnTo>
                  <a:lnTo>
                    <a:pt x="106674" y="36212"/>
                  </a:lnTo>
                  <a:lnTo>
                    <a:pt x="109402" y="38641"/>
                  </a:lnTo>
                  <a:lnTo>
                    <a:pt x="112043" y="41167"/>
                  </a:lnTo>
                  <a:lnTo>
                    <a:pt x="114597" y="43792"/>
                  </a:lnTo>
                  <a:lnTo>
                    <a:pt x="117064" y="46515"/>
                  </a:lnTo>
                  <a:lnTo>
                    <a:pt x="119443" y="49337"/>
                  </a:lnTo>
                  <a:lnTo>
                    <a:pt x="121735" y="52256"/>
                  </a:lnTo>
                  <a:lnTo>
                    <a:pt x="123940" y="55274"/>
                  </a:lnTo>
                  <a:lnTo>
                    <a:pt x="126057" y="58390"/>
                  </a:lnTo>
                  <a:lnTo>
                    <a:pt x="116234" y="66030"/>
                  </a:lnTo>
                  <a:lnTo>
                    <a:pt x="114210" y="62810"/>
                  </a:lnTo>
                  <a:lnTo>
                    <a:pt x="112065" y="59699"/>
                  </a:lnTo>
                  <a:lnTo>
                    <a:pt x="109800" y="56698"/>
                  </a:lnTo>
                  <a:lnTo>
                    <a:pt x="107416" y="53806"/>
                  </a:lnTo>
                  <a:lnTo>
                    <a:pt x="104911" y="51023"/>
                  </a:lnTo>
                  <a:lnTo>
                    <a:pt x="102286" y="48349"/>
                  </a:lnTo>
                  <a:lnTo>
                    <a:pt x="99541" y="45784"/>
                  </a:lnTo>
                  <a:lnTo>
                    <a:pt x="96676" y="43328"/>
                  </a:lnTo>
                  <a:lnTo>
                    <a:pt x="93691" y="40982"/>
                  </a:lnTo>
                  <a:lnTo>
                    <a:pt x="90586" y="38744"/>
                  </a:lnTo>
                  <a:lnTo>
                    <a:pt x="87934" y="40261"/>
                  </a:lnTo>
                  <a:lnTo>
                    <a:pt x="85217" y="41757"/>
                  </a:lnTo>
                  <a:lnTo>
                    <a:pt x="82433" y="43230"/>
                  </a:lnTo>
                  <a:lnTo>
                    <a:pt x="79585" y="44682"/>
                  </a:lnTo>
                  <a:lnTo>
                    <a:pt x="76671" y="46111"/>
                  </a:lnTo>
                  <a:lnTo>
                    <a:pt x="73691" y="47519"/>
                  </a:lnTo>
                  <a:lnTo>
                    <a:pt x="70646" y="48905"/>
                  </a:lnTo>
                  <a:lnTo>
                    <a:pt x="67536" y="50270"/>
                  </a:lnTo>
                  <a:lnTo>
                    <a:pt x="64360" y="51612"/>
                  </a:lnTo>
                  <a:lnTo>
                    <a:pt x="61118" y="52933"/>
                  </a:lnTo>
                  <a:lnTo>
                    <a:pt x="70395" y="57298"/>
                  </a:lnTo>
                  <a:lnTo>
                    <a:pt x="63847" y="66030"/>
                  </a:lnTo>
                  <a:lnTo>
                    <a:pt x="58002" y="63377"/>
                  </a:lnTo>
                  <a:lnTo>
                    <a:pt x="52038" y="60878"/>
                  </a:lnTo>
                  <a:lnTo>
                    <a:pt x="45953" y="58532"/>
                  </a:lnTo>
                  <a:lnTo>
                    <a:pt x="39749" y="56338"/>
                  </a:lnTo>
                  <a:lnTo>
                    <a:pt x="33424" y="54297"/>
                  </a:lnTo>
                  <a:lnTo>
                    <a:pt x="26979" y="52409"/>
                  </a:lnTo>
                  <a:lnTo>
                    <a:pt x="20414" y="50673"/>
                  </a:lnTo>
                  <a:lnTo>
                    <a:pt x="13729" y="49091"/>
                  </a:lnTo>
                  <a:lnTo>
                    <a:pt x="6924" y="47661"/>
                  </a:lnTo>
                  <a:lnTo>
                    <a:pt x="0" y="46384"/>
                  </a:lnTo>
                  <a:lnTo>
                    <a:pt x="3274" y="35470"/>
                  </a:lnTo>
                  <a:lnTo>
                    <a:pt x="5336" y="35912"/>
                  </a:lnTo>
                  <a:lnTo>
                    <a:pt x="7377" y="36365"/>
                  </a:lnTo>
                  <a:lnTo>
                    <a:pt x="9397" y="36829"/>
                  </a:lnTo>
                  <a:lnTo>
                    <a:pt x="11394" y="37304"/>
                  </a:lnTo>
                  <a:lnTo>
                    <a:pt x="13369" y="37789"/>
                  </a:lnTo>
                  <a:lnTo>
                    <a:pt x="15323" y="38286"/>
                  </a:lnTo>
                  <a:lnTo>
                    <a:pt x="17255" y="38794"/>
                  </a:lnTo>
                  <a:lnTo>
                    <a:pt x="19165" y="39312"/>
                  </a:lnTo>
                  <a:lnTo>
                    <a:pt x="21053" y="398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1777509" y="3612872"/>
              <a:ext cx="46384" cy="26193"/>
            </a:xfrm>
            <a:custGeom>
              <a:avLst/>
              <a:pathLst>
                <a:path w="46384" h="26193">
                  <a:moveTo>
                    <a:pt x="0" y="0"/>
                  </a:moveTo>
                  <a:lnTo>
                    <a:pt x="0" y="22373"/>
                  </a:lnTo>
                  <a:lnTo>
                    <a:pt x="616" y="22510"/>
                  </a:lnTo>
                  <a:lnTo>
                    <a:pt x="1375" y="22701"/>
                  </a:lnTo>
                  <a:lnTo>
                    <a:pt x="2275" y="22946"/>
                  </a:lnTo>
                  <a:lnTo>
                    <a:pt x="3317" y="23246"/>
                  </a:lnTo>
                  <a:lnTo>
                    <a:pt x="4502" y="23601"/>
                  </a:lnTo>
                  <a:lnTo>
                    <a:pt x="5828" y="24010"/>
                  </a:lnTo>
                  <a:lnTo>
                    <a:pt x="7296" y="24474"/>
                  </a:lnTo>
                  <a:lnTo>
                    <a:pt x="8905" y="24993"/>
                  </a:lnTo>
                  <a:lnTo>
                    <a:pt x="10657" y="25566"/>
                  </a:lnTo>
                  <a:lnTo>
                    <a:pt x="12551" y="26193"/>
                  </a:lnTo>
                  <a:lnTo>
                    <a:pt x="16425" y="24867"/>
                  </a:lnTo>
                  <a:lnTo>
                    <a:pt x="20191" y="23508"/>
                  </a:lnTo>
                  <a:lnTo>
                    <a:pt x="23847" y="22117"/>
                  </a:lnTo>
                  <a:lnTo>
                    <a:pt x="27394" y="20693"/>
                  </a:lnTo>
                  <a:lnTo>
                    <a:pt x="30832" y="19236"/>
                  </a:lnTo>
                  <a:lnTo>
                    <a:pt x="34161" y="17746"/>
                  </a:lnTo>
                  <a:lnTo>
                    <a:pt x="37380" y="16223"/>
                  </a:lnTo>
                  <a:lnTo>
                    <a:pt x="40491" y="14668"/>
                  </a:lnTo>
                  <a:lnTo>
                    <a:pt x="43492" y="13080"/>
                  </a:lnTo>
                  <a:lnTo>
                    <a:pt x="46384" y="11459"/>
                  </a:lnTo>
                  <a:lnTo>
                    <a:pt x="43263" y="10079"/>
                  </a:lnTo>
                  <a:lnTo>
                    <a:pt x="40010" y="8774"/>
                  </a:lnTo>
                  <a:lnTo>
                    <a:pt x="36627" y="7547"/>
                  </a:lnTo>
                  <a:lnTo>
                    <a:pt x="33113" y="6395"/>
                  </a:lnTo>
                  <a:lnTo>
                    <a:pt x="29467" y="5320"/>
                  </a:lnTo>
                  <a:lnTo>
                    <a:pt x="25691" y="4321"/>
                  </a:lnTo>
                  <a:lnTo>
                    <a:pt x="21784" y="3399"/>
                  </a:lnTo>
                  <a:lnTo>
                    <a:pt x="17746" y="2553"/>
                  </a:lnTo>
                  <a:lnTo>
                    <a:pt x="13577" y="1784"/>
                  </a:lnTo>
                  <a:lnTo>
                    <a:pt x="9276" y="1091"/>
                  </a:lnTo>
                  <a:lnTo>
                    <a:pt x="8731" y="1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1744767" y="3651617"/>
              <a:ext cx="61664" cy="64938"/>
            </a:xfrm>
            <a:custGeom>
              <a:avLst/>
              <a:pathLst>
                <a:path w="61664" h="64938">
                  <a:moveTo>
                    <a:pt x="22919" y="64392"/>
                  </a:moveTo>
                  <a:lnTo>
                    <a:pt x="22919" y="36016"/>
                  </a:lnTo>
                  <a:lnTo>
                    <a:pt x="0" y="36016"/>
                  </a:lnTo>
                  <a:lnTo>
                    <a:pt x="0" y="26193"/>
                  </a:lnTo>
                  <a:lnTo>
                    <a:pt x="22919" y="26193"/>
                  </a:lnTo>
                  <a:lnTo>
                    <a:pt x="22919" y="0"/>
                  </a:lnTo>
                  <a:lnTo>
                    <a:pt x="32196" y="0"/>
                  </a:lnTo>
                  <a:lnTo>
                    <a:pt x="32196" y="26193"/>
                  </a:lnTo>
                  <a:lnTo>
                    <a:pt x="57298" y="26193"/>
                  </a:lnTo>
                  <a:lnTo>
                    <a:pt x="57298" y="36016"/>
                  </a:lnTo>
                  <a:lnTo>
                    <a:pt x="40382" y="36016"/>
                  </a:lnTo>
                  <a:lnTo>
                    <a:pt x="42952" y="37904"/>
                  </a:lnTo>
                  <a:lnTo>
                    <a:pt x="45424" y="39858"/>
                  </a:lnTo>
                  <a:lnTo>
                    <a:pt x="47798" y="41877"/>
                  </a:lnTo>
                  <a:lnTo>
                    <a:pt x="50073" y="43961"/>
                  </a:lnTo>
                  <a:lnTo>
                    <a:pt x="52251" y="46111"/>
                  </a:lnTo>
                  <a:lnTo>
                    <a:pt x="54330" y="48327"/>
                  </a:lnTo>
                  <a:lnTo>
                    <a:pt x="56311" y="50608"/>
                  </a:lnTo>
                  <a:lnTo>
                    <a:pt x="58193" y="52955"/>
                  </a:lnTo>
                  <a:lnTo>
                    <a:pt x="59978" y="55367"/>
                  </a:lnTo>
                  <a:lnTo>
                    <a:pt x="61664" y="57844"/>
                  </a:lnTo>
                  <a:lnTo>
                    <a:pt x="52933" y="64938"/>
                  </a:lnTo>
                  <a:lnTo>
                    <a:pt x="51448" y="62242"/>
                  </a:lnTo>
                  <a:lnTo>
                    <a:pt x="49833" y="59612"/>
                  </a:lnTo>
                  <a:lnTo>
                    <a:pt x="48087" y="57047"/>
                  </a:lnTo>
                  <a:lnTo>
                    <a:pt x="46210" y="54548"/>
                  </a:lnTo>
                  <a:lnTo>
                    <a:pt x="44201" y="52114"/>
                  </a:lnTo>
                  <a:lnTo>
                    <a:pt x="42062" y="49746"/>
                  </a:lnTo>
                  <a:lnTo>
                    <a:pt x="39792" y="47443"/>
                  </a:lnTo>
                  <a:lnTo>
                    <a:pt x="37391" y="45206"/>
                  </a:lnTo>
                  <a:lnTo>
                    <a:pt x="34859" y="43034"/>
                  </a:lnTo>
                  <a:lnTo>
                    <a:pt x="32196" y="40927"/>
                  </a:lnTo>
                  <a:lnTo>
                    <a:pt x="32196" y="64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1746950" y="3695819"/>
              <a:ext cx="19099" cy="15279"/>
            </a:xfrm>
            <a:custGeom>
              <a:avLst/>
              <a:pathLst>
                <a:path w="19099" h="15279">
                  <a:moveTo>
                    <a:pt x="0" y="7094"/>
                  </a:moveTo>
                  <a:lnTo>
                    <a:pt x="1326" y="6237"/>
                  </a:lnTo>
                  <a:lnTo>
                    <a:pt x="2684" y="5413"/>
                  </a:lnTo>
                  <a:lnTo>
                    <a:pt x="4076" y="4622"/>
                  </a:lnTo>
                  <a:lnTo>
                    <a:pt x="5500" y="3863"/>
                  </a:lnTo>
                  <a:lnTo>
                    <a:pt x="6957" y="3137"/>
                  </a:lnTo>
                  <a:lnTo>
                    <a:pt x="8447" y="2444"/>
                  </a:lnTo>
                  <a:lnTo>
                    <a:pt x="9969" y="1784"/>
                  </a:lnTo>
                  <a:lnTo>
                    <a:pt x="11525" y="1156"/>
                  </a:lnTo>
                  <a:lnTo>
                    <a:pt x="13113" y="562"/>
                  </a:lnTo>
                  <a:lnTo>
                    <a:pt x="14733" y="0"/>
                  </a:lnTo>
                  <a:lnTo>
                    <a:pt x="19099" y="8731"/>
                  </a:lnTo>
                  <a:lnTo>
                    <a:pt x="17473" y="9287"/>
                  </a:lnTo>
                  <a:lnTo>
                    <a:pt x="15869" y="9866"/>
                  </a:lnTo>
                  <a:lnTo>
                    <a:pt x="14286" y="10466"/>
                  </a:lnTo>
                  <a:lnTo>
                    <a:pt x="12725" y="11088"/>
                  </a:lnTo>
                  <a:lnTo>
                    <a:pt x="11186" y="11732"/>
                  </a:lnTo>
                  <a:lnTo>
                    <a:pt x="9669" y="12398"/>
                  </a:lnTo>
                  <a:lnTo>
                    <a:pt x="8174" y="13085"/>
                  </a:lnTo>
                  <a:lnTo>
                    <a:pt x="6701" y="13795"/>
                  </a:lnTo>
                  <a:lnTo>
                    <a:pt x="5249" y="14526"/>
                  </a:lnTo>
                  <a:lnTo>
                    <a:pt x="3819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1746950" y="3654345"/>
              <a:ext cx="18008" cy="17462"/>
            </a:xfrm>
            <a:custGeom>
              <a:avLst/>
              <a:pathLst>
                <a:path w="18008" h="17462">
                  <a:moveTo>
                    <a:pt x="0" y="8185"/>
                  </a:moveTo>
                  <a:lnTo>
                    <a:pt x="3819" y="0"/>
                  </a:lnTo>
                  <a:lnTo>
                    <a:pt x="5631" y="987"/>
                  </a:lnTo>
                  <a:lnTo>
                    <a:pt x="7356" y="1986"/>
                  </a:lnTo>
                  <a:lnTo>
                    <a:pt x="8993" y="2995"/>
                  </a:lnTo>
                  <a:lnTo>
                    <a:pt x="10542" y="4016"/>
                  </a:lnTo>
                  <a:lnTo>
                    <a:pt x="12005" y="5047"/>
                  </a:lnTo>
                  <a:lnTo>
                    <a:pt x="13380" y="6090"/>
                  </a:lnTo>
                  <a:lnTo>
                    <a:pt x="14668" y="7143"/>
                  </a:lnTo>
                  <a:lnTo>
                    <a:pt x="15869" y="8207"/>
                  </a:lnTo>
                  <a:lnTo>
                    <a:pt x="16982" y="9282"/>
                  </a:lnTo>
                  <a:lnTo>
                    <a:pt x="18008" y="10368"/>
                  </a:lnTo>
                  <a:lnTo>
                    <a:pt x="11459" y="17462"/>
                  </a:lnTo>
                  <a:lnTo>
                    <a:pt x="10461" y="16387"/>
                  </a:lnTo>
                  <a:lnTo>
                    <a:pt x="9429" y="15345"/>
                  </a:lnTo>
                  <a:lnTo>
                    <a:pt x="8365" y="14335"/>
                  </a:lnTo>
                  <a:lnTo>
                    <a:pt x="7268" y="13358"/>
                  </a:lnTo>
                  <a:lnTo>
                    <a:pt x="6139" y="12414"/>
                  </a:lnTo>
                  <a:lnTo>
                    <a:pt x="4976" y="11503"/>
                  </a:lnTo>
                  <a:lnTo>
                    <a:pt x="3781" y="10624"/>
                  </a:lnTo>
                  <a:lnTo>
                    <a:pt x="2553" y="9779"/>
                  </a:lnTo>
                  <a:lnTo>
                    <a:pt x="1293" y="8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1781875" y="3656528"/>
              <a:ext cx="18553" cy="17462"/>
            </a:xfrm>
            <a:custGeom>
              <a:avLst/>
              <a:pathLst>
                <a:path w="18553" h="17462">
                  <a:moveTo>
                    <a:pt x="0" y="9822"/>
                  </a:moveTo>
                  <a:lnTo>
                    <a:pt x="1315" y="8643"/>
                  </a:lnTo>
                  <a:lnTo>
                    <a:pt x="2641" y="7508"/>
                  </a:lnTo>
                  <a:lnTo>
                    <a:pt x="3978" y="6417"/>
                  </a:lnTo>
                  <a:lnTo>
                    <a:pt x="5326" y="5369"/>
                  </a:lnTo>
                  <a:lnTo>
                    <a:pt x="6684" y="4365"/>
                  </a:lnTo>
                  <a:lnTo>
                    <a:pt x="8054" y="3405"/>
                  </a:lnTo>
                  <a:lnTo>
                    <a:pt x="9435" y="2488"/>
                  </a:lnTo>
                  <a:lnTo>
                    <a:pt x="10826" y="1615"/>
                  </a:lnTo>
                  <a:lnTo>
                    <a:pt x="12229" y="785"/>
                  </a:lnTo>
                  <a:lnTo>
                    <a:pt x="13642" y="0"/>
                  </a:lnTo>
                  <a:lnTo>
                    <a:pt x="18553" y="8185"/>
                  </a:lnTo>
                  <a:lnTo>
                    <a:pt x="17036" y="8867"/>
                  </a:lnTo>
                  <a:lnTo>
                    <a:pt x="15541" y="9604"/>
                  </a:lnTo>
                  <a:lnTo>
                    <a:pt x="14068" y="10395"/>
                  </a:lnTo>
                  <a:lnTo>
                    <a:pt x="12616" y="11241"/>
                  </a:lnTo>
                  <a:lnTo>
                    <a:pt x="11186" y="12141"/>
                  </a:lnTo>
                  <a:lnTo>
                    <a:pt x="9779" y="13096"/>
                  </a:lnTo>
                  <a:lnTo>
                    <a:pt x="8392" y="14106"/>
                  </a:lnTo>
                  <a:lnTo>
                    <a:pt x="7028" y="15170"/>
                  </a:lnTo>
                  <a:lnTo>
                    <a:pt x="5686" y="16289"/>
                  </a:lnTo>
                  <a:lnTo>
                    <a:pt x="4365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1804795" y="3658711"/>
              <a:ext cx="65484" cy="58935"/>
            </a:xfrm>
            <a:custGeom>
              <a:avLst/>
              <a:pathLst>
                <a:path w="65484" h="58935">
                  <a:moveTo>
                    <a:pt x="8731" y="57844"/>
                  </a:moveTo>
                  <a:lnTo>
                    <a:pt x="8731" y="36562"/>
                  </a:lnTo>
                  <a:lnTo>
                    <a:pt x="7858" y="36131"/>
                  </a:lnTo>
                  <a:lnTo>
                    <a:pt x="6985" y="35710"/>
                  </a:lnTo>
                  <a:lnTo>
                    <a:pt x="6111" y="35301"/>
                  </a:lnTo>
                  <a:lnTo>
                    <a:pt x="5238" y="34903"/>
                  </a:lnTo>
                  <a:lnTo>
                    <a:pt x="4365" y="34515"/>
                  </a:lnTo>
                  <a:lnTo>
                    <a:pt x="3492" y="34139"/>
                  </a:lnTo>
                  <a:lnTo>
                    <a:pt x="2619" y="33773"/>
                  </a:lnTo>
                  <a:lnTo>
                    <a:pt x="1746" y="33418"/>
                  </a:lnTo>
                  <a:lnTo>
                    <a:pt x="873" y="33075"/>
                  </a:lnTo>
                  <a:lnTo>
                    <a:pt x="0" y="32742"/>
                  </a:lnTo>
                  <a:lnTo>
                    <a:pt x="1091" y="22373"/>
                  </a:lnTo>
                  <a:lnTo>
                    <a:pt x="8731" y="25648"/>
                  </a:lnTo>
                  <a:lnTo>
                    <a:pt x="8731" y="1091"/>
                  </a:lnTo>
                  <a:lnTo>
                    <a:pt x="18008" y="1091"/>
                  </a:lnTo>
                  <a:lnTo>
                    <a:pt x="20802" y="2428"/>
                  </a:lnTo>
                  <a:lnTo>
                    <a:pt x="23508" y="3819"/>
                  </a:lnTo>
                  <a:lnTo>
                    <a:pt x="26128" y="5266"/>
                  </a:lnTo>
                  <a:lnTo>
                    <a:pt x="28660" y="6766"/>
                  </a:lnTo>
                  <a:lnTo>
                    <a:pt x="31105" y="8321"/>
                  </a:lnTo>
                  <a:lnTo>
                    <a:pt x="33462" y="9931"/>
                  </a:lnTo>
                  <a:lnTo>
                    <a:pt x="35732" y="11596"/>
                  </a:lnTo>
                  <a:lnTo>
                    <a:pt x="37915" y="13315"/>
                  </a:lnTo>
                  <a:lnTo>
                    <a:pt x="40010" y="15088"/>
                  </a:lnTo>
                  <a:lnTo>
                    <a:pt x="42019" y="16916"/>
                  </a:lnTo>
                  <a:lnTo>
                    <a:pt x="43105" y="15077"/>
                  </a:lnTo>
                  <a:lnTo>
                    <a:pt x="44180" y="13271"/>
                  </a:lnTo>
                  <a:lnTo>
                    <a:pt x="45244" y="11497"/>
                  </a:lnTo>
                  <a:lnTo>
                    <a:pt x="46297" y="9757"/>
                  </a:lnTo>
                  <a:lnTo>
                    <a:pt x="47339" y="8049"/>
                  </a:lnTo>
                  <a:lnTo>
                    <a:pt x="48371" y="6373"/>
                  </a:lnTo>
                  <a:lnTo>
                    <a:pt x="49391" y="4731"/>
                  </a:lnTo>
                  <a:lnTo>
                    <a:pt x="50401" y="3121"/>
                  </a:lnTo>
                  <a:lnTo>
                    <a:pt x="51399" y="1544"/>
                  </a:lnTo>
                  <a:lnTo>
                    <a:pt x="52387" y="0"/>
                  </a:lnTo>
                  <a:lnTo>
                    <a:pt x="62210" y="6548"/>
                  </a:lnTo>
                  <a:lnTo>
                    <a:pt x="61004" y="8010"/>
                  </a:lnTo>
                  <a:lnTo>
                    <a:pt x="59787" y="9560"/>
                  </a:lnTo>
                  <a:lnTo>
                    <a:pt x="58559" y="11197"/>
                  </a:lnTo>
                  <a:lnTo>
                    <a:pt x="57320" y="12922"/>
                  </a:lnTo>
                  <a:lnTo>
                    <a:pt x="56070" y="14733"/>
                  </a:lnTo>
                  <a:lnTo>
                    <a:pt x="54810" y="16633"/>
                  </a:lnTo>
                  <a:lnTo>
                    <a:pt x="53538" y="18619"/>
                  </a:lnTo>
                  <a:lnTo>
                    <a:pt x="52256" y="20693"/>
                  </a:lnTo>
                  <a:lnTo>
                    <a:pt x="50963" y="22854"/>
                  </a:lnTo>
                  <a:lnTo>
                    <a:pt x="49658" y="25102"/>
                  </a:lnTo>
                  <a:lnTo>
                    <a:pt x="51585" y="27470"/>
                  </a:lnTo>
                  <a:lnTo>
                    <a:pt x="53435" y="29991"/>
                  </a:lnTo>
                  <a:lnTo>
                    <a:pt x="55208" y="32665"/>
                  </a:lnTo>
                  <a:lnTo>
                    <a:pt x="56905" y="35492"/>
                  </a:lnTo>
                  <a:lnTo>
                    <a:pt x="58526" y="38472"/>
                  </a:lnTo>
                  <a:lnTo>
                    <a:pt x="60071" y="41604"/>
                  </a:lnTo>
                  <a:lnTo>
                    <a:pt x="61538" y="44889"/>
                  </a:lnTo>
                  <a:lnTo>
                    <a:pt x="62930" y="48327"/>
                  </a:lnTo>
                  <a:lnTo>
                    <a:pt x="64245" y="51918"/>
                  </a:lnTo>
                  <a:lnTo>
                    <a:pt x="65484" y="55661"/>
                  </a:lnTo>
                  <a:lnTo>
                    <a:pt x="56207" y="58935"/>
                  </a:lnTo>
                  <a:lnTo>
                    <a:pt x="55307" y="56136"/>
                  </a:lnTo>
                  <a:lnTo>
                    <a:pt x="54352" y="53413"/>
                  </a:lnTo>
                  <a:lnTo>
                    <a:pt x="53342" y="50766"/>
                  </a:lnTo>
                  <a:lnTo>
                    <a:pt x="52278" y="48196"/>
                  </a:lnTo>
                  <a:lnTo>
                    <a:pt x="51159" y="45702"/>
                  </a:lnTo>
                  <a:lnTo>
                    <a:pt x="49986" y="43285"/>
                  </a:lnTo>
                  <a:lnTo>
                    <a:pt x="48758" y="40944"/>
                  </a:lnTo>
                  <a:lnTo>
                    <a:pt x="47476" y="38679"/>
                  </a:lnTo>
                  <a:lnTo>
                    <a:pt x="46139" y="36491"/>
                  </a:lnTo>
                  <a:lnTo>
                    <a:pt x="44747" y="34379"/>
                  </a:lnTo>
                  <a:lnTo>
                    <a:pt x="43765" y="36141"/>
                  </a:lnTo>
                  <a:lnTo>
                    <a:pt x="42783" y="37937"/>
                  </a:lnTo>
                  <a:lnTo>
                    <a:pt x="41800" y="39765"/>
                  </a:lnTo>
                  <a:lnTo>
                    <a:pt x="40818" y="41626"/>
                  </a:lnTo>
                  <a:lnTo>
                    <a:pt x="39836" y="43519"/>
                  </a:lnTo>
                  <a:lnTo>
                    <a:pt x="38854" y="45446"/>
                  </a:lnTo>
                  <a:lnTo>
                    <a:pt x="37871" y="47405"/>
                  </a:lnTo>
                  <a:lnTo>
                    <a:pt x="36889" y="49397"/>
                  </a:lnTo>
                  <a:lnTo>
                    <a:pt x="35907" y="51421"/>
                  </a:lnTo>
                  <a:lnTo>
                    <a:pt x="34925" y="53478"/>
                  </a:lnTo>
                  <a:lnTo>
                    <a:pt x="33184" y="52185"/>
                  </a:lnTo>
                  <a:lnTo>
                    <a:pt x="31454" y="50925"/>
                  </a:lnTo>
                  <a:lnTo>
                    <a:pt x="29735" y="49697"/>
                  </a:lnTo>
                  <a:lnTo>
                    <a:pt x="28027" y="48502"/>
                  </a:lnTo>
                  <a:lnTo>
                    <a:pt x="26330" y="47339"/>
                  </a:lnTo>
                  <a:lnTo>
                    <a:pt x="24643" y="46210"/>
                  </a:lnTo>
                  <a:lnTo>
                    <a:pt x="22968" y="45113"/>
                  </a:lnTo>
                  <a:lnTo>
                    <a:pt x="21304" y="44049"/>
                  </a:lnTo>
                  <a:lnTo>
                    <a:pt x="19650" y="43017"/>
                  </a:lnTo>
                  <a:lnTo>
                    <a:pt x="18008" y="42019"/>
                  </a:lnTo>
                  <a:lnTo>
                    <a:pt x="18008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1822803" y="3671262"/>
              <a:ext cx="19099" cy="26193"/>
            </a:xfrm>
            <a:custGeom>
              <a:avLst/>
              <a:pathLst>
                <a:path w="19099" h="26193">
                  <a:moveTo>
                    <a:pt x="0" y="18008"/>
                  </a:moveTo>
                  <a:lnTo>
                    <a:pt x="1402" y="18777"/>
                  </a:lnTo>
                  <a:lnTo>
                    <a:pt x="2772" y="19557"/>
                  </a:lnTo>
                  <a:lnTo>
                    <a:pt x="4109" y="20349"/>
                  </a:lnTo>
                  <a:lnTo>
                    <a:pt x="5413" y="21151"/>
                  </a:lnTo>
                  <a:lnTo>
                    <a:pt x="6684" y="21964"/>
                  </a:lnTo>
                  <a:lnTo>
                    <a:pt x="7923" y="22788"/>
                  </a:lnTo>
                  <a:lnTo>
                    <a:pt x="9129" y="23623"/>
                  </a:lnTo>
                  <a:lnTo>
                    <a:pt x="10302" y="24469"/>
                  </a:lnTo>
                  <a:lnTo>
                    <a:pt x="11443" y="25326"/>
                  </a:lnTo>
                  <a:lnTo>
                    <a:pt x="12551" y="26193"/>
                  </a:lnTo>
                  <a:lnTo>
                    <a:pt x="19099" y="13096"/>
                  </a:lnTo>
                  <a:lnTo>
                    <a:pt x="17336" y="11492"/>
                  </a:lnTo>
                  <a:lnTo>
                    <a:pt x="15541" y="9953"/>
                  </a:lnTo>
                  <a:lnTo>
                    <a:pt x="13713" y="8480"/>
                  </a:lnTo>
                  <a:lnTo>
                    <a:pt x="11852" y="7072"/>
                  </a:lnTo>
                  <a:lnTo>
                    <a:pt x="9959" y="5729"/>
                  </a:lnTo>
                  <a:lnTo>
                    <a:pt x="8032" y="4452"/>
                  </a:lnTo>
                  <a:lnTo>
                    <a:pt x="6073" y="3241"/>
                  </a:lnTo>
                  <a:lnTo>
                    <a:pt x="4081" y="2095"/>
                  </a:lnTo>
                  <a:lnTo>
                    <a:pt x="2057" y="1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1746950" y="3470989"/>
              <a:ext cx="36562" cy="91678"/>
            </a:xfrm>
            <a:custGeom>
              <a:avLst/>
              <a:pathLst>
                <a:path w="36562" h="91678">
                  <a:moveTo>
                    <a:pt x="0" y="91678"/>
                  </a:moveTo>
                  <a:lnTo>
                    <a:pt x="0" y="0"/>
                  </a:lnTo>
                  <a:lnTo>
                    <a:pt x="36562" y="0"/>
                  </a:lnTo>
                  <a:lnTo>
                    <a:pt x="36562" y="91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1755136" y="3481903"/>
              <a:ext cx="6002" cy="69850"/>
            </a:xfrm>
            <a:custGeom>
              <a:avLst/>
              <a:pathLst>
                <a:path w="6002" h="69850">
                  <a:moveTo>
                    <a:pt x="6002" y="69850"/>
                  </a:moveTo>
                  <a:lnTo>
                    <a:pt x="6002" y="0"/>
                  </a:lnTo>
                  <a:lnTo>
                    <a:pt x="0" y="0"/>
                  </a:lnTo>
                  <a:lnTo>
                    <a:pt x="0" y="698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1768778" y="3481903"/>
              <a:ext cx="6002" cy="69850"/>
            </a:xfrm>
            <a:custGeom>
              <a:avLst/>
              <a:pathLst>
                <a:path w="6002" h="69850">
                  <a:moveTo>
                    <a:pt x="6002" y="69850"/>
                  </a:moveTo>
                  <a:lnTo>
                    <a:pt x="6002" y="0"/>
                  </a:lnTo>
                  <a:lnTo>
                    <a:pt x="0" y="0"/>
                  </a:lnTo>
                  <a:lnTo>
                    <a:pt x="0" y="698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1788969" y="3456255"/>
              <a:ext cx="8185" cy="120600"/>
            </a:xfrm>
            <a:custGeom>
              <a:avLst/>
              <a:pathLst>
                <a:path w="8185" h="120600">
                  <a:moveTo>
                    <a:pt x="0" y="120600"/>
                  </a:moveTo>
                  <a:lnTo>
                    <a:pt x="0" y="0"/>
                  </a:lnTo>
                  <a:lnTo>
                    <a:pt x="8185" y="0"/>
                  </a:lnTo>
                  <a:lnTo>
                    <a:pt x="8185" y="1206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1802612" y="3453526"/>
              <a:ext cx="64392" cy="126057"/>
            </a:xfrm>
            <a:custGeom>
              <a:avLst/>
              <a:pathLst>
                <a:path w="64392" h="126057">
                  <a:moveTo>
                    <a:pt x="0" y="109686"/>
                  </a:moveTo>
                  <a:lnTo>
                    <a:pt x="0" y="16371"/>
                  </a:lnTo>
                  <a:lnTo>
                    <a:pt x="36016" y="16371"/>
                  </a:lnTo>
                  <a:lnTo>
                    <a:pt x="36016" y="57298"/>
                  </a:lnTo>
                  <a:lnTo>
                    <a:pt x="41473" y="57298"/>
                  </a:lnTo>
                  <a:lnTo>
                    <a:pt x="41473" y="11459"/>
                  </a:lnTo>
                  <a:lnTo>
                    <a:pt x="49658" y="11459"/>
                  </a:lnTo>
                  <a:lnTo>
                    <a:pt x="49658" y="57298"/>
                  </a:lnTo>
                  <a:lnTo>
                    <a:pt x="55116" y="57298"/>
                  </a:lnTo>
                  <a:lnTo>
                    <a:pt x="55116" y="0"/>
                  </a:lnTo>
                  <a:lnTo>
                    <a:pt x="64392" y="0"/>
                  </a:lnTo>
                  <a:lnTo>
                    <a:pt x="64392" y="126057"/>
                  </a:lnTo>
                  <a:lnTo>
                    <a:pt x="55116" y="126057"/>
                  </a:lnTo>
                  <a:lnTo>
                    <a:pt x="55116" y="68758"/>
                  </a:lnTo>
                  <a:lnTo>
                    <a:pt x="49658" y="68758"/>
                  </a:lnTo>
                  <a:lnTo>
                    <a:pt x="49658" y="114051"/>
                  </a:lnTo>
                  <a:lnTo>
                    <a:pt x="41473" y="114051"/>
                  </a:lnTo>
                  <a:lnTo>
                    <a:pt x="41473" y="68758"/>
                  </a:lnTo>
                  <a:lnTo>
                    <a:pt x="36016" y="68758"/>
                  </a:lnTo>
                  <a:lnTo>
                    <a:pt x="36016" y="10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1811343" y="3522285"/>
              <a:ext cx="6002" cy="30013"/>
            </a:xfrm>
            <a:custGeom>
              <a:avLst/>
              <a:pathLst>
                <a:path w="6002" h="30013">
                  <a:moveTo>
                    <a:pt x="6002" y="30013"/>
                  </a:moveTo>
                  <a:lnTo>
                    <a:pt x="6002" y="0"/>
                  </a:lnTo>
                  <a:lnTo>
                    <a:pt x="0" y="0"/>
                  </a:lnTo>
                  <a:lnTo>
                    <a:pt x="0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1811343" y="3480811"/>
              <a:ext cx="6002" cy="30013"/>
            </a:xfrm>
            <a:custGeom>
              <a:avLst/>
              <a:pathLst>
                <a:path w="6002" h="30013">
                  <a:moveTo>
                    <a:pt x="0" y="30013"/>
                  </a:moveTo>
                  <a:lnTo>
                    <a:pt x="6002" y="30013"/>
                  </a:lnTo>
                  <a:lnTo>
                    <a:pt x="60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1824440" y="3522285"/>
              <a:ext cx="5457" cy="30013"/>
            </a:xfrm>
            <a:custGeom>
              <a:avLst/>
              <a:pathLst>
                <a:path w="5457" h="30013">
                  <a:moveTo>
                    <a:pt x="5457" y="30013"/>
                  </a:moveTo>
                  <a:lnTo>
                    <a:pt x="5457" y="0"/>
                  </a:lnTo>
                  <a:lnTo>
                    <a:pt x="0" y="0"/>
                  </a:lnTo>
                  <a:lnTo>
                    <a:pt x="0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1824440" y="3480811"/>
              <a:ext cx="5457" cy="30013"/>
            </a:xfrm>
            <a:custGeom>
              <a:avLst/>
              <a:pathLst>
                <a:path w="5457" h="30013">
                  <a:moveTo>
                    <a:pt x="0" y="30013"/>
                  </a:moveTo>
                  <a:lnTo>
                    <a:pt x="5457" y="30013"/>
                  </a:lnTo>
                  <a:lnTo>
                    <a:pt x="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2021-10-19T09:51:34Z</dcterms:modified>
</cp:coreProperties>
</file>