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21396325" cy="15087600"/>
  <p:notesSz cx="6858000" cy="9144000"/>
  <p:defaultTextStyle>
    <a:defPPr>
      <a:defRPr lang="en-US"/>
    </a:defPPr>
    <a:lvl1pPr marL="0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44520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489040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3356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297808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72260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46712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21164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5956164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38" d="100"/>
          <a:sy n="38" d="100"/>
        </p:scale>
        <p:origin x="-1291" y="-62"/>
      </p:cViewPr>
      <p:guideLst>
        <p:guide orient="horz" pos="4753"/>
        <p:guide pos="67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5" y="4686943"/>
            <a:ext cx="18186876" cy="32340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449" y="8549640"/>
            <a:ext cx="14977428" cy="3855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44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89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33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78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22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67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11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956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805030" y="604210"/>
            <a:ext cx="5215356" cy="128733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8974" y="604210"/>
            <a:ext cx="15289459" cy="128733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63" y="9695184"/>
            <a:ext cx="18186876" cy="2996565"/>
          </a:xfrm>
        </p:spPr>
        <p:txBody>
          <a:bodyPr anchor="t"/>
          <a:lstStyle>
            <a:lvl1pPr algn="l">
              <a:defRPr sz="65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63" y="6394774"/>
            <a:ext cx="18186876" cy="3300412"/>
          </a:xfrm>
        </p:spPr>
        <p:txBody>
          <a:bodyPr anchor="b"/>
          <a:lstStyle>
            <a:lvl1pPr marL="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1pPr>
            <a:lvl2pPr marL="74452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48904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23356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97808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72260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4671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21164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956164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8974" y="3520444"/>
            <a:ext cx="10252406" cy="9957118"/>
          </a:xfrm>
        </p:spPr>
        <p:txBody>
          <a:bodyPr/>
          <a:lstStyle>
            <a:lvl1pPr>
              <a:defRPr sz="45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7985" y="3520444"/>
            <a:ext cx="10252406" cy="9957118"/>
          </a:xfrm>
        </p:spPr>
        <p:txBody>
          <a:bodyPr/>
          <a:lstStyle>
            <a:lvl1pPr>
              <a:defRPr sz="45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6" y="604203"/>
            <a:ext cx="19256693" cy="2514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22" y="3377250"/>
            <a:ext cx="9453759" cy="1407476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44520" indent="0">
              <a:buNone/>
              <a:defRPr sz="3300" b="1"/>
            </a:lvl2pPr>
            <a:lvl3pPr marL="1489040" indent="0">
              <a:buNone/>
              <a:defRPr sz="3000" b="1"/>
            </a:lvl3pPr>
            <a:lvl4pPr marL="2233562" indent="0">
              <a:buNone/>
              <a:defRPr sz="2500" b="1"/>
            </a:lvl4pPr>
            <a:lvl5pPr marL="2978082" indent="0">
              <a:buNone/>
              <a:defRPr sz="2500" b="1"/>
            </a:lvl5pPr>
            <a:lvl6pPr marL="3722602" indent="0">
              <a:buNone/>
              <a:defRPr sz="2500" b="1"/>
            </a:lvl6pPr>
            <a:lvl7pPr marL="4467122" indent="0">
              <a:buNone/>
              <a:defRPr sz="2500" b="1"/>
            </a:lvl7pPr>
            <a:lvl8pPr marL="5211642" indent="0">
              <a:buNone/>
              <a:defRPr sz="2500" b="1"/>
            </a:lvl8pPr>
            <a:lvl9pPr marL="5956164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22" y="4784726"/>
            <a:ext cx="9453759" cy="8692833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041" y="3377250"/>
            <a:ext cx="9457475" cy="1407476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44520" indent="0">
              <a:buNone/>
              <a:defRPr sz="3300" b="1"/>
            </a:lvl2pPr>
            <a:lvl3pPr marL="1489040" indent="0">
              <a:buNone/>
              <a:defRPr sz="3000" b="1"/>
            </a:lvl3pPr>
            <a:lvl4pPr marL="2233562" indent="0">
              <a:buNone/>
              <a:defRPr sz="2500" b="1"/>
            </a:lvl4pPr>
            <a:lvl5pPr marL="2978082" indent="0">
              <a:buNone/>
              <a:defRPr sz="2500" b="1"/>
            </a:lvl5pPr>
            <a:lvl6pPr marL="3722602" indent="0">
              <a:buNone/>
              <a:defRPr sz="2500" b="1"/>
            </a:lvl6pPr>
            <a:lvl7pPr marL="4467122" indent="0">
              <a:buNone/>
              <a:defRPr sz="2500" b="1"/>
            </a:lvl7pPr>
            <a:lvl8pPr marL="5211642" indent="0">
              <a:buNone/>
              <a:defRPr sz="2500" b="1"/>
            </a:lvl8pPr>
            <a:lvl9pPr marL="5956164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9041" y="4784726"/>
            <a:ext cx="9457475" cy="8692833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23" y="600711"/>
            <a:ext cx="7039244" cy="2556510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371" y="600717"/>
            <a:ext cx="11961138" cy="12876850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40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823" y="3157224"/>
            <a:ext cx="7039244" cy="10320338"/>
          </a:xfrm>
        </p:spPr>
        <p:txBody>
          <a:bodyPr/>
          <a:lstStyle>
            <a:lvl1pPr marL="0" indent="0">
              <a:buNone/>
              <a:defRPr sz="2300"/>
            </a:lvl1pPr>
            <a:lvl2pPr marL="744520" indent="0">
              <a:buNone/>
              <a:defRPr sz="2000"/>
            </a:lvl2pPr>
            <a:lvl3pPr marL="1489040" indent="0">
              <a:buNone/>
              <a:defRPr sz="1700"/>
            </a:lvl3pPr>
            <a:lvl4pPr marL="2233562" indent="0">
              <a:buNone/>
              <a:defRPr sz="1400"/>
            </a:lvl4pPr>
            <a:lvl5pPr marL="2978082" indent="0">
              <a:buNone/>
              <a:defRPr sz="1400"/>
            </a:lvl5pPr>
            <a:lvl6pPr marL="3722602" indent="0">
              <a:buNone/>
              <a:defRPr sz="1400"/>
            </a:lvl6pPr>
            <a:lvl7pPr marL="4467122" indent="0">
              <a:buNone/>
              <a:defRPr sz="1400"/>
            </a:lvl7pPr>
            <a:lvl8pPr marL="5211642" indent="0">
              <a:buNone/>
              <a:defRPr sz="1400"/>
            </a:lvl8pPr>
            <a:lvl9pPr marL="595616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829" y="10561320"/>
            <a:ext cx="12837795" cy="1246825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829" y="1348106"/>
            <a:ext cx="12837795" cy="9052560"/>
          </a:xfrm>
        </p:spPr>
        <p:txBody>
          <a:bodyPr/>
          <a:lstStyle>
            <a:lvl1pPr marL="0" indent="0">
              <a:buNone/>
              <a:defRPr sz="5200"/>
            </a:lvl1pPr>
            <a:lvl2pPr marL="744520" indent="0">
              <a:buNone/>
              <a:defRPr sz="4500"/>
            </a:lvl2pPr>
            <a:lvl3pPr marL="1489040" indent="0">
              <a:buNone/>
              <a:defRPr sz="4000"/>
            </a:lvl3pPr>
            <a:lvl4pPr marL="2233562" indent="0">
              <a:buNone/>
              <a:defRPr sz="3300"/>
            </a:lvl4pPr>
            <a:lvl5pPr marL="2978082" indent="0">
              <a:buNone/>
              <a:defRPr sz="3300"/>
            </a:lvl5pPr>
            <a:lvl6pPr marL="3722602" indent="0">
              <a:buNone/>
              <a:defRPr sz="3300"/>
            </a:lvl6pPr>
            <a:lvl7pPr marL="4467122" indent="0">
              <a:buNone/>
              <a:defRPr sz="3300"/>
            </a:lvl7pPr>
            <a:lvl8pPr marL="5211642" indent="0">
              <a:buNone/>
              <a:defRPr sz="3300"/>
            </a:lvl8pPr>
            <a:lvl9pPr marL="5956164" indent="0">
              <a:buNone/>
              <a:defRPr sz="3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829" y="11808145"/>
            <a:ext cx="12837795" cy="1770696"/>
          </a:xfrm>
        </p:spPr>
        <p:txBody>
          <a:bodyPr/>
          <a:lstStyle>
            <a:lvl1pPr marL="0" indent="0">
              <a:buNone/>
              <a:defRPr sz="2300"/>
            </a:lvl1pPr>
            <a:lvl2pPr marL="744520" indent="0">
              <a:buNone/>
              <a:defRPr sz="2000"/>
            </a:lvl2pPr>
            <a:lvl3pPr marL="1489040" indent="0">
              <a:buNone/>
              <a:defRPr sz="1700"/>
            </a:lvl3pPr>
            <a:lvl4pPr marL="2233562" indent="0">
              <a:buNone/>
              <a:defRPr sz="1400"/>
            </a:lvl4pPr>
            <a:lvl5pPr marL="2978082" indent="0">
              <a:buNone/>
              <a:defRPr sz="1400"/>
            </a:lvl5pPr>
            <a:lvl6pPr marL="3722602" indent="0">
              <a:buNone/>
              <a:defRPr sz="1400"/>
            </a:lvl6pPr>
            <a:lvl7pPr marL="4467122" indent="0">
              <a:buNone/>
              <a:defRPr sz="1400"/>
            </a:lvl7pPr>
            <a:lvl8pPr marL="5211642" indent="0">
              <a:buNone/>
              <a:defRPr sz="1400"/>
            </a:lvl8pPr>
            <a:lvl9pPr marL="595616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16" y="604203"/>
            <a:ext cx="19256693" cy="2514600"/>
          </a:xfrm>
          <a:prstGeom prst="rect">
            <a:avLst/>
          </a:prstGeom>
        </p:spPr>
        <p:txBody>
          <a:bodyPr vert="horz" lIns="148903" tIns="74452" rIns="148903" bIns="744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6" y="3520444"/>
            <a:ext cx="19256693" cy="9957118"/>
          </a:xfrm>
          <a:prstGeom prst="rect">
            <a:avLst/>
          </a:prstGeom>
        </p:spPr>
        <p:txBody>
          <a:bodyPr vert="horz" lIns="148903" tIns="74452" rIns="148903" bIns="744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816" y="13983977"/>
            <a:ext cx="4992476" cy="803275"/>
          </a:xfrm>
          <a:prstGeom prst="rect">
            <a:avLst/>
          </a:prstGeom>
        </p:spPr>
        <p:txBody>
          <a:bodyPr vert="horz" lIns="148903" tIns="74452" rIns="148903" bIns="74452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0411" y="13983977"/>
            <a:ext cx="6775503" cy="803275"/>
          </a:xfrm>
          <a:prstGeom prst="rect">
            <a:avLst/>
          </a:prstGeom>
        </p:spPr>
        <p:txBody>
          <a:bodyPr vert="horz" lIns="148903" tIns="74452" rIns="148903" bIns="74452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34033" y="13983977"/>
            <a:ext cx="4992476" cy="803275"/>
          </a:xfrm>
          <a:prstGeom prst="rect">
            <a:avLst/>
          </a:prstGeom>
        </p:spPr>
        <p:txBody>
          <a:bodyPr vert="horz" lIns="148903" tIns="74452" rIns="148903" bIns="74452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89040" rtl="0" eaLnBrk="1" latinLnBrk="0" hangingPunct="1"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8390" indent="-558390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209845" indent="-465325" algn="l" defTabSz="1489040" rtl="0" eaLnBrk="1" latinLnBrk="0" hangingPunct="1">
        <a:spcBef>
          <a:spcPct val="20000"/>
        </a:spcBef>
        <a:buFont typeface="Arial" panose="020B0604020202020204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61301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605821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350341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»"/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09486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83938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58390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32842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4520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89040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3356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297808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2260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6712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21164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956164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7040563" y="2057400"/>
            <a:ext cx="7315200" cy="10972800"/>
            <a:chOff x="7040563" y="2057400"/>
            <a:chExt cx="7315200" cy="10972800"/>
          </a:xfrm>
        </p:grpSpPr>
        <p:sp>
          <p:nvSpPr>
            <p:cNvPr id="3" name="rc3"/>
            <p:cNvSpPr/>
            <p:nvPr/>
          </p:nvSpPr>
          <p:spPr>
            <a:xfrm>
              <a:off x="7040562" y="2057400"/>
              <a:ext cx="7315200" cy="10972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355762" y="2057400"/>
              <a:ext cx="0" cy="10972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456989" y="2533104"/>
              <a:ext cx="6829183" cy="31809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456989" y="5448981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456989" y="4691611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456989" y="3934240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456989" y="3176869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456989" y="5070296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456989" y="4312925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456989" y="3555555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456989" y="2798184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56686" y="2533104"/>
              <a:ext cx="0" cy="3180956"/>
            </a:xfrm>
            <a:custGeom>
              <a:avLst/>
              <a:pathLst>
                <a:path w="0" h="3180956">
                  <a:moveTo>
                    <a:pt x="0" y="318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789513" y="2533104"/>
              <a:ext cx="0" cy="3180956"/>
            </a:xfrm>
            <a:custGeom>
              <a:avLst/>
              <a:pathLst>
                <a:path w="0" h="3180956">
                  <a:moveTo>
                    <a:pt x="0" y="318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622340" y="2533104"/>
              <a:ext cx="0" cy="3180956"/>
            </a:xfrm>
            <a:custGeom>
              <a:avLst/>
              <a:pathLst>
                <a:path w="0" h="3180956">
                  <a:moveTo>
                    <a:pt x="0" y="318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0455167" y="2533104"/>
              <a:ext cx="0" cy="3180956"/>
            </a:xfrm>
            <a:custGeom>
              <a:avLst/>
              <a:pathLst>
                <a:path w="0" h="3180956">
                  <a:moveTo>
                    <a:pt x="0" y="318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1287995" y="2533104"/>
              <a:ext cx="0" cy="3180956"/>
            </a:xfrm>
            <a:custGeom>
              <a:avLst/>
              <a:pathLst>
                <a:path w="0" h="3180956">
                  <a:moveTo>
                    <a:pt x="0" y="318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2120822" y="2533104"/>
              <a:ext cx="0" cy="3180956"/>
            </a:xfrm>
            <a:custGeom>
              <a:avLst/>
              <a:pathLst>
                <a:path w="0" h="3180956">
                  <a:moveTo>
                    <a:pt x="0" y="318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2953649" y="2533104"/>
              <a:ext cx="0" cy="3180956"/>
            </a:xfrm>
            <a:custGeom>
              <a:avLst/>
              <a:pathLst>
                <a:path w="0" h="3180956">
                  <a:moveTo>
                    <a:pt x="0" y="318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3786477" y="2533104"/>
              <a:ext cx="0" cy="3180956"/>
            </a:xfrm>
            <a:custGeom>
              <a:avLst/>
              <a:pathLst>
                <a:path w="0" h="3180956">
                  <a:moveTo>
                    <a:pt x="0" y="318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956686" y="2798184"/>
              <a:ext cx="0" cy="378685"/>
            </a:xfrm>
            <a:custGeom>
              <a:avLst/>
              <a:pathLst>
                <a:path w="0" h="378685">
                  <a:moveTo>
                    <a:pt x="0" y="3786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956686" y="3555555"/>
              <a:ext cx="0" cy="378685"/>
            </a:xfrm>
            <a:custGeom>
              <a:avLst/>
              <a:pathLst>
                <a:path w="0" h="378685">
                  <a:moveTo>
                    <a:pt x="0" y="0"/>
                  </a:moveTo>
                  <a:lnTo>
                    <a:pt x="0" y="37868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7644375" y="3176869"/>
              <a:ext cx="624620" cy="378685"/>
            </a:xfrm>
            <a:custGeom>
              <a:avLst/>
              <a:pathLst>
                <a:path w="624620" h="378685">
                  <a:moveTo>
                    <a:pt x="0" y="0"/>
                  </a:moveTo>
                  <a:lnTo>
                    <a:pt x="0" y="378685"/>
                  </a:lnTo>
                  <a:lnTo>
                    <a:pt x="624620" y="378685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644375" y="3555555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789513" y="2798184"/>
              <a:ext cx="0" cy="378685"/>
            </a:xfrm>
            <a:custGeom>
              <a:avLst/>
              <a:pathLst>
                <a:path w="0" h="378685">
                  <a:moveTo>
                    <a:pt x="0" y="3786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8789513" y="3934240"/>
              <a:ext cx="0" cy="1136055"/>
            </a:xfrm>
            <a:custGeom>
              <a:avLst/>
              <a:pathLst>
                <a:path w="0" h="1136055">
                  <a:moveTo>
                    <a:pt x="0" y="0"/>
                  </a:moveTo>
                  <a:lnTo>
                    <a:pt x="0" y="113605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8477203" y="3176869"/>
              <a:ext cx="624620" cy="757370"/>
            </a:xfrm>
            <a:custGeom>
              <a:avLst/>
              <a:pathLst>
                <a:path w="624620" h="757370">
                  <a:moveTo>
                    <a:pt x="0" y="0"/>
                  </a:moveTo>
                  <a:lnTo>
                    <a:pt x="0" y="757370"/>
                  </a:lnTo>
                  <a:lnTo>
                    <a:pt x="624620" y="757370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477203" y="3555555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622340" y="2798184"/>
              <a:ext cx="0" cy="378685"/>
            </a:xfrm>
            <a:custGeom>
              <a:avLst/>
              <a:pathLst>
                <a:path w="0" h="378685">
                  <a:moveTo>
                    <a:pt x="0" y="3786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622340" y="3555555"/>
              <a:ext cx="0" cy="378685"/>
            </a:xfrm>
            <a:custGeom>
              <a:avLst/>
              <a:pathLst>
                <a:path w="0" h="378685">
                  <a:moveTo>
                    <a:pt x="0" y="0"/>
                  </a:moveTo>
                  <a:lnTo>
                    <a:pt x="0" y="37868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9310030" y="3176869"/>
              <a:ext cx="624620" cy="378685"/>
            </a:xfrm>
            <a:custGeom>
              <a:avLst/>
              <a:pathLst>
                <a:path w="624620" h="378685">
                  <a:moveTo>
                    <a:pt x="0" y="0"/>
                  </a:moveTo>
                  <a:lnTo>
                    <a:pt x="0" y="378685"/>
                  </a:lnTo>
                  <a:lnTo>
                    <a:pt x="624620" y="378685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9310030" y="3555555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0455167" y="2798184"/>
              <a:ext cx="0" cy="378685"/>
            </a:xfrm>
            <a:custGeom>
              <a:avLst/>
              <a:pathLst>
                <a:path w="0" h="378685">
                  <a:moveTo>
                    <a:pt x="0" y="3786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0455167" y="3555555"/>
              <a:ext cx="0" cy="378685"/>
            </a:xfrm>
            <a:custGeom>
              <a:avLst/>
              <a:pathLst>
                <a:path w="0" h="378685">
                  <a:moveTo>
                    <a:pt x="0" y="0"/>
                  </a:moveTo>
                  <a:lnTo>
                    <a:pt x="0" y="37868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10142857" y="3176869"/>
              <a:ext cx="624620" cy="378685"/>
            </a:xfrm>
            <a:custGeom>
              <a:avLst/>
              <a:pathLst>
                <a:path w="624620" h="378685">
                  <a:moveTo>
                    <a:pt x="0" y="0"/>
                  </a:moveTo>
                  <a:lnTo>
                    <a:pt x="0" y="378685"/>
                  </a:lnTo>
                  <a:lnTo>
                    <a:pt x="624620" y="378685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0142857" y="3555555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1287995" y="2798184"/>
              <a:ext cx="0" cy="378685"/>
            </a:xfrm>
            <a:custGeom>
              <a:avLst/>
              <a:pathLst>
                <a:path w="0" h="378685">
                  <a:moveTo>
                    <a:pt x="0" y="3786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1287995" y="3555555"/>
              <a:ext cx="0" cy="378685"/>
            </a:xfrm>
            <a:custGeom>
              <a:avLst/>
              <a:pathLst>
                <a:path w="0" h="378685">
                  <a:moveTo>
                    <a:pt x="0" y="0"/>
                  </a:moveTo>
                  <a:lnTo>
                    <a:pt x="0" y="37868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10975685" y="3176869"/>
              <a:ext cx="624620" cy="378685"/>
            </a:xfrm>
            <a:custGeom>
              <a:avLst/>
              <a:pathLst>
                <a:path w="624620" h="378685">
                  <a:moveTo>
                    <a:pt x="0" y="0"/>
                  </a:moveTo>
                  <a:lnTo>
                    <a:pt x="0" y="378685"/>
                  </a:lnTo>
                  <a:lnTo>
                    <a:pt x="624620" y="378685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0975685" y="3555555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2120822" y="2798184"/>
              <a:ext cx="0" cy="378685"/>
            </a:xfrm>
            <a:custGeom>
              <a:avLst/>
              <a:pathLst>
                <a:path w="0" h="378685">
                  <a:moveTo>
                    <a:pt x="0" y="3786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2120822" y="3555555"/>
              <a:ext cx="0" cy="378685"/>
            </a:xfrm>
            <a:custGeom>
              <a:avLst/>
              <a:pathLst>
                <a:path w="0" h="378685">
                  <a:moveTo>
                    <a:pt x="0" y="0"/>
                  </a:moveTo>
                  <a:lnTo>
                    <a:pt x="0" y="37868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11808512" y="3176869"/>
              <a:ext cx="624620" cy="378685"/>
            </a:xfrm>
            <a:custGeom>
              <a:avLst/>
              <a:pathLst>
                <a:path w="624620" h="378685">
                  <a:moveTo>
                    <a:pt x="0" y="0"/>
                  </a:moveTo>
                  <a:lnTo>
                    <a:pt x="0" y="378685"/>
                  </a:lnTo>
                  <a:lnTo>
                    <a:pt x="624620" y="378685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1808512" y="3555555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2953649" y="2798184"/>
              <a:ext cx="0" cy="378685"/>
            </a:xfrm>
            <a:custGeom>
              <a:avLst/>
              <a:pathLst>
                <a:path w="0" h="378685">
                  <a:moveTo>
                    <a:pt x="0" y="3786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2953649" y="3555555"/>
              <a:ext cx="0" cy="378685"/>
            </a:xfrm>
            <a:custGeom>
              <a:avLst/>
              <a:pathLst>
                <a:path w="0" h="378685">
                  <a:moveTo>
                    <a:pt x="0" y="0"/>
                  </a:moveTo>
                  <a:lnTo>
                    <a:pt x="0" y="37868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12641339" y="3176869"/>
              <a:ext cx="624620" cy="378685"/>
            </a:xfrm>
            <a:custGeom>
              <a:avLst/>
              <a:pathLst>
                <a:path w="624620" h="378685">
                  <a:moveTo>
                    <a:pt x="0" y="0"/>
                  </a:moveTo>
                  <a:lnTo>
                    <a:pt x="0" y="378685"/>
                  </a:lnTo>
                  <a:lnTo>
                    <a:pt x="624620" y="378685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2641339" y="3555555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3786477" y="27981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3786477" y="3934240"/>
              <a:ext cx="0" cy="378685"/>
            </a:xfrm>
            <a:custGeom>
              <a:avLst/>
              <a:pathLst>
                <a:path w="0" h="378685">
                  <a:moveTo>
                    <a:pt x="0" y="0"/>
                  </a:moveTo>
                  <a:lnTo>
                    <a:pt x="0" y="37868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3474166" y="2798184"/>
              <a:ext cx="624620" cy="1136055"/>
            </a:xfrm>
            <a:custGeom>
              <a:avLst/>
              <a:pathLst>
                <a:path w="624620" h="1136055">
                  <a:moveTo>
                    <a:pt x="0" y="0"/>
                  </a:moveTo>
                  <a:lnTo>
                    <a:pt x="0" y="1136055"/>
                  </a:lnTo>
                  <a:lnTo>
                    <a:pt x="624620" y="1136055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3474166" y="3555555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10375584" y="270172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10430146" y="270172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10484708" y="270172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12068519" y="270172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12123081" y="270172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8737210" y="270172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8791772" y="270172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456989" y="3555555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456989" y="2533104"/>
              <a:ext cx="6829183" cy="318095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456989" y="5995075"/>
              <a:ext cx="6829183" cy="31809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456989" y="8910952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456989" y="8153581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456989" y="7396210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456989" y="6638840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456989" y="8532266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456989" y="7774896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456989" y="7017525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56989" y="6260154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956686" y="5995075"/>
              <a:ext cx="0" cy="3180956"/>
            </a:xfrm>
            <a:custGeom>
              <a:avLst/>
              <a:pathLst>
                <a:path w="0" h="3180956">
                  <a:moveTo>
                    <a:pt x="0" y="318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789513" y="5995075"/>
              <a:ext cx="0" cy="3180956"/>
            </a:xfrm>
            <a:custGeom>
              <a:avLst/>
              <a:pathLst>
                <a:path w="0" h="3180956">
                  <a:moveTo>
                    <a:pt x="0" y="318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9622340" y="5995075"/>
              <a:ext cx="0" cy="3180956"/>
            </a:xfrm>
            <a:custGeom>
              <a:avLst/>
              <a:pathLst>
                <a:path w="0" h="3180956">
                  <a:moveTo>
                    <a:pt x="0" y="318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10455167" y="5995075"/>
              <a:ext cx="0" cy="3180956"/>
            </a:xfrm>
            <a:custGeom>
              <a:avLst/>
              <a:pathLst>
                <a:path w="0" h="3180956">
                  <a:moveTo>
                    <a:pt x="0" y="318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1287995" y="5995075"/>
              <a:ext cx="0" cy="3180956"/>
            </a:xfrm>
            <a:custGeom>
              <a:avLst/>
              <a:pathLst>
                <a:path w="0" h="3180956">
                  <a:moveTo>
                    <a:pt x="0" y="318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12120822" y="5995075"/>
              <a:ext cx="0" cy="3180956"/>
            </a:xfrm>
            <a:custGeom>
              <a:avLst/>
              <a:pathLst>
                <a:path w="0" h="3180956">
                  <a:moveTo>
                    <a:pt x="0" y="318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2953649" y="5995075"/>
              <a:ext cx="0" cy="3180956"/>
            </a:xfrm>
            <a:custGeom>
              <a:avLst/>
              <a:pathLst>
                <a:path w="0" h="3180956">
                  <a:moveTo>
                    <a:pt x="0" y="318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3786477" y="5995075"/>
              <a:ext cx="0" cy="3180956"/>
            </a:xfrm>
            <a:custGeom>
              <a:avLst/>
              <a:pathLst>
                <a:path w="0" h="3180956">
                  <a:moveTo>
                    <a:pt x="0" y="318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956686" y="6260154"/>
              <a:ext cx="0" cy="378685"/>
            </a:xfrm>
            <a:custGeom>
              <a:avLst/>
              <a:pathLst>
                <a:path w="0" h="378685">
                  <a:moveTo>
                    <a:pt x="0" y="3786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956686" y="7017525"/>
              <a:ext cx="0" cy="378685"/>
            </a:xfrm>
            <a:custGeom>
              <a:avLst/>
              <a:pathLst>
                <a:path w="0" h="378685">
                  <a:moveTo>
                    <a:pt x="0" y="0"/>
                  </a:moveTo>
                  <a:lnTo>
                    <a:pt x="0" y="37868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7644375" y="6638840"/>
              <a:ext cx="624620" cy="378685"/>
            </a:xfrm>
            <a:custGeom>
              <a:avLst/>
              <a:pathLst>
                <a:path w="624620" h="378685">
                  <a:moveTo>
                    <a:pt x="0" y="0"/>
                  </a:moveTo>
                  <a:lnTo>
                    <a:pt x="0" y="378685"/>
                  </a:lnTo>
                  <a:lnTo>
                    <a:pt x="624620" y="378685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7644375" y="7017525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8789513" y="6260154"/>
              <a:ext cx="0" cy="378685"/>
            </a:xfrm>
            <a:custGeom>
              <a:avLst/>
              <a:pathLst>
                <a:path w="0" h="378685">
                  <a:moveTo>
                    <a:pt x="0" y="3786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8789513" y="7396210"/>
              <a:ext cx="0" cy="1136055"/>
            </a:xfrm>
            <a:custGeom>
              <a:avLst/>
              <a:pathLst>
                <a:path w="0" h="1136055">
                  <a:moveTo>
                    <a:pt x="0" y="0"/>
                  </a:moveTo>
                  <a:lnTo>
                    <a:pt x="0" y="113605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8477203" y="6638840"/>
              <a:ext cx="624620" cy="757370"/>
            </a:xfrm>
            <a:custGeom>
              <a:avLst/>
              <a:pathLst>
                <a:path w="624620" h="757370">
                  <a:moveTo>
                    <a:pt x="0" y="0"/>
                  </a:moveTo>
                  <a:lnTo>
                    <a:pt x="0" y="757370"/>
                  </a:lnTo>
                  <a:lnTo>
                    <a:pt x="624620" y="757370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8477203" y="7017525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9622340" y="6260154"/>
              <a:ext cx="0" cy="378685"/>
            </a:xfrm>
            <a:custGeom>
              <a:avLst/>
              <a:pathLst>
                <a:path w="0" h="378685">
                  <a:moveTo>
                    <a:pt x="0" y="3786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9622340" y="7396210"/>
              <a:ext cx="0" cy="1136055"/>
            </a:xfrm>
            <a:custGeom>
              <a:avLst/>
              <a:pathLst>
                <a:path w="0" h="1136055">
                  <a:moveTo>
                    <a:pt x="0" y="0"/>
                  </a:moveTo>
                  <a:lnTo>
                    <a:pt x="0" y="113605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9310030" y="6638840"/>
              <a:ext cx="624620" cy="757370"/>
            </a:xfrm>
            <a:custGeom>
              <a:avLst/>
              <a:pathLst>
                <a:path w="624620" h="757370">
                  <a:moveTo>
                    <a:pt x="0" y="0"/>
                  </a:moveTo>
                  <a:lnTo>
                    <a:pt x="0" y="757370"/>
                  </a:lnTo>
                  <a:lnTo>
                    <a:pt x="624620" y="757370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9310030" y="7017525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0455167" y="6260154"/>
              <a:ext cx="0" cy="378685"/>
            </a:xfrm>
            <a:custGeom>
              <a:avLst/>
              <a:pathLst>
                <a:path w="0" h="378685">
                  <a:moveTo>
                    <a:pt x="0" y="3786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0455167" y="7396210"/>
              <a:ext cx="0" cy="1136055"/>
            </a:xfrm>
            <a:custGeom>
              <a:avLst/>
              <a:pathLst>
                <a:path w="0" h="1136055">
                  <a:moveTo>
                    <a:pt x="0" y="0"/>
                  </a:moveTo>
                  <a:lnTo>
                    <a:pt x="0" y="113605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10142857" y="6638840"/>
              <a:ext cx="624620" cy="757370"/>
            </a:xfrm>
            <a:custGeom>
              <a:avLst/>
              <a:pathLst>
                <a:path w="624620" h="757370">
                  <a:moveTo>
                    <a:pt x="0" y="0"/>
                  </a:moveTo>
                  <a:lnTo>
                    <a:pt x="0" y="757370"/>
                  </a:lnTo>
                  <a:lnTo>
                    <a:pt x="624620" y="757370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0142857" y="7017525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11287995" y="6260154"/>
              <a:ext cx="0" cy="378685"/>
            </a:xfrm>
            <a:custGeom>
              <a:avLst/>
              <a:pathLst>
                <a:path w="0" h="378685">
                  <a:moveTo>
                    <a:pt x="0" y="3786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1287995" y="7396210"/>
              <a:ext cx="0" cy="1136055"/>
            </a:xfrm>
            <a:custGeom>
              <a:avLst/>
              <a:pathLst>
                <a:path w="0" h="1136055">
                  <a:moveTo>
                    <a:pt x="0" y="0"/>
                  </a:moveTo>
                  <a:lnTo>
                    <a:pt x="0" y="113605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10975685" y="6638840"/>
              <a:ext cx="624620" cy="757370"/>
            </a:xfrm>
            <a:custGeom>
              <a:avLst/>
              <a:pathLst>
                <a:path w="624620" h="757370">
                  <a:moveTo>
                    <a:pt x="0" y="0"/>
                  </a:moveTo>
                  <a:lnTo>
                    <a:pt x="0" y="757370"/>
                  </a:lnTo>
                  <a:lnTo>
                    <a:pt x="624620" y="757370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10975685" y="7017525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12120822" y="6260154"/>
              <a:ext cx="0" cy="378685"/>
            </a:xfrm>
            <a:custGeom>
              <a:avLst/>
              <a:pathLst>
                <a:path w="0" h="378685">
                  <a:moveTo>
                    <a:pt x="0" y="3786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2120822" y="7396210"/>
              <a:ext cx="0" cy="1136055"/>
            </a:xfrm>
            <a:custGeom>
              <a:avLst/>
              <a:pathLst>
                <a:path w="0" h="1136055">
                  <a:moveTo>
                    <a:pt x="0" y="0"/>
                  </a:moveTo>
                  <a:lnTo>
                    <a:pt x="0" y="113605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11808512" y="6638840"/>
              <a:ext cx="624620" cy="757370"/>
            </a:xfrm>
            <a:custGeom>
              <a:avLst/>
              <a:pathLst>
                <a:path w="624620" h="757370">
                  <a:moveTo>
                    <a:pt x="0" y="0"/>
                  </a:moveTo>
                  <a:lnTo>
                    <a:pt x="0" y="757370"/>
                  </a:lnTo>
                  <a:lnTo>
                    <a:pt x="624620" y="757370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1808512" y="7017525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2953649" y="6260154"/>
              <a:ext cx="0" cy="378685"/>
            </a:xfrm>
            <a:custGeom>
              <a:avLst/>
              <a:pathLst>
                <a:path w="0" h="378685">
                  <a:moveTo>
                    <a:pt x="0" y="3786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2953649" y="7396210"/>
              <a:ext cx="0" cy="1136055"/>
            </a:xfrm>
            <a:custGeom>
              <a:avLst/>
              <a:pathLst>
                <a:path w="0" h="1136055">
                  <a:moveTo>
                    <a:pt x="0" y="0"/>
                  </a:moveTo>
                  <a:lnTo>
                    <a:pt x="0" y="113605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12641339" y="6638840"/>
              <a:ext cx="624620" cy="757370"/>
            </a:xfrm>
            <a:custGeom>
              <a:avLst/>
              <a:pathLst>
                <a:path w="624620" h="757370">
                  <a:moveTo>
                    <a:pt x="0" y="0"/>
                  </a:moveTo>
                  <a:lnTo>
                    <a:pt x="0" y="757370"/>
                  </a:lnTo>
                  <a:lnTo>
                    <a:pt x="624620" y="757370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12641339" y="7017525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3786477" y="6638840"/>
              <a:ext cx="0" cy="378685"/>
            </a:xfrm>
            <a:custGeom>
              <a:avLst/>
              <a:pathLst>
                <a:path w="0" h="378685">
                  <a:moveTo>
                    <a:pt x="0" y="3786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3786477" y="7396210"/>
              <a:ext cx="0" cy="378685"/>
            </a:xfrm>
            <a:custGeom>
              <a:avLst/>
              <a:pathLst>
                <a:path w="0" h="378685">
                  <a:moveTo>
                    <a:pt x="0" y="0"/>
                  </a:moveTo>
                  <a:lnTo>
                    <a:pt x="0" y="37868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13474166" y="7017525"/>
              <a:ext cx="624620" cy="378685"/>
            </a:xfrm>
            <a:custGeom>
              <a:avLst/>
              <a:pathLst>
                <a:path w="624620" h="378685">
                  <a:moveTo>
                    <a:pt x="0" y="0"/>
                  </a:moveTo>
                  <a:lnTo>
                    <a:pt x="0" y="378685"/>
                  </a:lnTo>
                  <a:lnTo>
                    <a:pt x="624620" y="378685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13474166" y="7017525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7849821" y="616369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7904383" y="616369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7958945" y="616369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8013507" y="616369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10402865" y="616369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10457427" y="616369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12068519" y="616369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12123081" y="616369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13679612" y="616369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13734174" y="616369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13788736" y="616369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13843297" y="616369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7456989" y="7017525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7456989" y="5995075"/>
              <a:ext cx="6829183" cy="318095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7456989" y="9457045"/>
              <a:ext cx="6829183" cy="31809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7456989" y="12372922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7456989" y="11615551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7456989" y="10858180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7456989" y="10100810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7456989" y="11994236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7456989" y="11236866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7456989" y="10479495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7456989" y="9722124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7956686" y="9457045"/>
              <a:ext cx="0" cy="3180956"/>
            </a:xfrm>
            <a:custGeom>
              <a:avLst/>
              <a:pathLst>
                <a:path w="0" h="3180956">
                  <a:moveTo>
                    <a:pt x="0" y="318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8789513" y="9457045"/>
              <a:ext cx="0" cy="3180956"/>
            </a:xfrm>
            <a:custGeom>
              <a:avLst/>
              <a:pathLst>
                <a:path w="0" h="3180956">
                  <a:moveTo>
                    <a:pt x="0" y="318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9622340" y="9457045"/>
              <a:ext cx="0" cy="3180956"/>
            </a:xfrm>
            <a:custGeom>
              <a:avLst/>
              <a:pathLst>
                <a:path w="0" h="3180956">
                  <a:moveTo>
                    <a:pt x="0" y="318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10455167" y="9457045"/>
              <a:ext cx="0" cy="3180956"/>
            </a:xfrm>
            <a:custGeom>
              <a:avLst/>
              <a:pathLst>
                <a:path w="0" h="3180956">
                  <a:moveTo>
                    <a:pt x="0" y="318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11287995" y="9457045"/>
              <a:ext cx="0" cy="3180956"/>
            </a:xfrm>
            <a:custGeom>
              <a:avLst/>
              <a:pathLst>
                <a:path w="0" h="3180956">
                  <a:moveTo>
                    <a:pt x="0" y="318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12120822" y="9457045"/>
              <a:ext cx="0" cy="3180956"/>
            </a:xfrm>
            <a:custGeom>
              <a:avLst/>
              <a:pathLst>
                <a:path w="0" h="3180956">
                  <a:moveTo>
                    <a:pt x="0" y="318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12953649" y="9457045"/>
              <a:ext cx="0" cy="3180956"/>
            </a:xfrm>
            <a:custGeom>
              <a:avLst/>
              <a:pathLst>
                <a:path w="0" h="3180956">
                  <a:moveTo>
                    <a:pt x="0" y="318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13786477" y="9457045"/>
              <a:ext cx="0" cy="3180956"/>
            </a:xfrm>
            <a:custGeom>
              <a:avLst/>
              <a:pathLst>
                <a:path w="0" h="3180956">
                  <a:moveTo>
                    <a:pt x="0" y="318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7956686" y="972212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7956686" y="10858180"/>
              <a:ext cx="0" cy="1136055"/>
            </a:xfrm>
            <a:custGeom>
              <a:avLst/>
              <a:pathLst>
                <a:path w="0" h="1136055">
                  <a:moveTo>
                    <a:pt x="0" y="0"/>
                  </a:moveTo>
                  <a:lnTo>
                    <a:pt x="0" y="113605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7644375" y="9722124"/>
              <a:ext cx="624620" cy="1136055"/>
            </a:xfrm>
            <a:custGeom>
              <a:avLst/>
              <a:pathLst>
                <a:path w="624620" h="1136055">
                  <a:moveTo>
                    <a:pt x="0" y="0"/>
                  </a:moveTo>
                  <a:lnTo>
                    <a:pt x="0" y="1136055"/>
                  </a:lnTo>
                  <a:lnTo>
                    <a:pt x="624620" y="1136055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7644375" y="10100810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8789513" y="9722124"/>
              <a:ext cx="0" cy="378685"/>
            </a:xfrm>
            <a:custGeom>
              <a:avLst/>
              <a:pathLst>
                <a:path w="0" h="378685">
                  <a:moveTo>
                    <a:pt x="0" y="3786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8789513" y="10858180"/>
              <a:ext cx="0" cy="1136055"/>
            </a:xfrm>
            <a:custGeom>
              <a:avLst/>
              <a:pathLst>
                <a:path w="0" h="1136055">
                  <a:moveTo>
                    <a:pt x="0" y="0"/>
                  </a:moveTo>
                  <a:lnTo>
                    <a:pt x="0" y="113605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8477203" y="10100810"/>
              <a:ext cx="624620" cy="757370"/>
            </a:xfrm>
            <a:custGeom>
              <a:avLst/>
              <a:pathLst>
                <a:path w="624620" h="757370">
                  <a:moveTo>
                    <a:pt x="0" y="0"/>
                  </a:moveTo>
                  <a:lnTo>
                    <a:pt x="0" y="757370"/>
                  </a:lnTo>
                  <a:lnTo>
                    <a:pt x="624620" y="757370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8477203" y="10479495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9622340" y="9722124"/>
              <a:ext cx="0" cy="378685"/>
            </a:xfrm>
            <a:custGeom>
              <a:avLst/>
              <a:pathLst>
                <a:path w="0" h="378685">
                  <a:moveTo>
                    <a:pt x="0" y="3786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9622340" y="10479495"/>
              <a:ext cx="0" cy="378685"/>
            </a:xfrm>
            <a:custGeom>
              <a:avLst/>
              <a:pathLst>
                <a:path w="0" h="378685">
                  <a:moveTo>
                    <a:pt x="0" y="0"/>
                  </a:moveTo>
                  <a:lnTo>
                    <a:pt x="0" y="37868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9310030" y="10100810"/>
              <a:ext cx="624620" cy="378685"/>
            </a:xfrm>
            <a:custGeom>
              <a:avLst/>
              <a:pathLst>
                <a:path w="624620" h="378685">
                  <a:moveTo>
                    <a:pt x="0" y="0"/>
                  </a:moveTo>
                  <a:lnTo>
                    <a:pt x="0" y="378685"/>
                  </a:lnTo>
                  <a:lnTo>
                    <a:pt x="624620" y="378685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9310030" y="10479495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0455167" y="9722124"/>
              <a:ext cx="0" cy="378685"/>
            </a:xfrm>
            <a:custGeom>
              <a:avLst/>
              <a:pathLst>
                <a:path w="0" h="378685">
                  <a:moveTo>
                    <a:pt x="0" y="3786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0455167" y="10479495"/>
              <a:ext cx="0" cy="378685"/>
            </a:xfrm>
            <a:custGeom>
              <a:avLst/>
              <a:pathLst>
                <a:path w="0" h="378685">
                  <a:moveTo>
                    <a:pt x="0" y="0"/>
                  </a:moveTo>
                  <a:lnTo>
                    <a:pt x="0" y="37868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10142857" y="10100810"/>
              <a:ext cx="624620" cy="378685"/>
            </a:xfrm>
            <a:custGeom>
              <a:avLst/>
              <a:pathLst>
                <a:path w="624620" h="378685">
                  <a:moveTo>
                    <a:pt x="0" y="0"/>
                  </a:moveTo>
                  <a:lnTo>
                    <a:pt x="0" y="378685"/>
                  </a:lnTo>
                  <a:lnTo>
                    <a:pt x="624620" y="378685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0142857" y="10100810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11287995" y="9722124"/>
              <a:ext cx="0" cy="378685"/>
            </a:xfrm>
            <a:custGeom>
              <a:avLst/>
              <a:pathLst>
                <a:path w="0" h="378685">
                  <a:moveTo>
                    <a:pt x="0" y="3786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1287995" y="10858180"/>
              <a:ext cx="0" cy="1136055"/>
            </a:xfrm>
            <a:custGeom>
              <a:avLst/>
              <a:pathLst>
                <a:path w="0" h="1136055">
                  <a:moveTo>
                    <a:pt x="0" y="0"/>
                  </a:moveTo>
                  <a:lnTo>
                    <a:pt x="0" y="113605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10975685" y="10100810"/>
              <a:ext cx="624620" cy="757370"/>
            </a:xfrm>
            <a:custGeom>
              <a:avLst/>
              <a:pathLst>
                <a:path w="624620" h="757370">
                  <a:moveTo>
                    <a:pt x="0" y="0"/>
                  </a:moveTo>
                  <a:lnTo>
                    <a:pt x="0" y="757370"/>
                  </a:lnTo>
                  <a:lnTo>
                    <a:pt x="624620" y="757370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0975685" y="10479495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12120822" y="9722124"/>
              <a:ext cx="0" cy="378685"/>
            </a:xfrm>
            <a:custGeom>
              <a:avLst/>
              <a:pathLst>
                <a:path w="0" h="378685">
                  <a:moveTo>
                    <a:pt x="0" y="3786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12120822" y="10858180"/>
              <a:ext cx="0" cy="1136055"/>
            </a:xfrm>
            <a:custGeom>
              <a:avLst/>
              <a:pathLst>
                <a:path w="0" h="1136055">
                  <a:moveTo>
                    <a:pt x="0" y="0"/>
                  </a:moveTo>
                  <a:lnTo>
                    <a:pt x="0" y="113605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11808512" y="10100810"/>
              <a:ext cx="624620" cy="757370"/>
            </a:xfrm>
            <a:custGeom>
              <a:avLst/>
              <a:pathLst>
                <a:path w="624620" h="757370">
                  <a:moveTo>
                    <a:pt x="0" y="0"/>
                  </a:moveTo>
                  <a:lnTo>
                    <a:pt x="0" y="757370"/>
                  </a:lnTo>
                  <a:lnTo>
                    <a:pt x="624620" y="757370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11808512" y="10479495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12953649" y="9722124"/>
              <a:ext cx="0" cy="378685"/>
            </a:xfrm>
            <a:custGeom>
              <a:avLst/>
              <a:pathLst>
                <a:path w="0" h="378685">
                  <a:moveTo>
                    <a:pt x="0" y="3786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12953649" y="10858180"/>
              <a:ext cx="0" cy="1136055"/>
            </a:xfrm>
            <a:custGeom>
              <a:avLst/>
              <a:pathLst>
                <a:path w="0" h="1136055">
                  <a:moveTo>
                    <a:pt x="0" y="0"/>
                  </a:moveTo>
                  <a:lnTo>
                    <a:pt x="0" y="113605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12641339" y="10100810"/>
              <a:ext cx="624620" cy="757370"/>
            </a:xfrm>
            <a:custGeom>
              <a:avLst/>
              <a:pathLst>
                <a:path w="624620" h="757370">
                  <a:moveTo>
                    <a:pt x="0" y="0"/>
                  </a:moveTo>
                  <a:lnTo>
                    <a:pt x="0" y="757370"/>
                  </a:lnTo>
                  <a:lnTo>
                    <a:pt x="624620" y="757370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12641339" y="10479495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13786477" y="9722124"/>
              <a:ext cx="0" cy="568027"/>
            </a:xfrm>
            <a:custGeom>
              <a:avLst/>
              <a:pathLst>
                <a:path w="0" h="568027">
                  <a:moveTo>
                    <a:pt x="0" y="56802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13786477" y="10858180"/>
              <a:ext cx="0" cy="757370"/>
            </a:xfrm>
            <a:custGeom>
              <a:avLst/>
              <a:pathLst>
                <a:path w="0" h="757370">
                  <a:moveTo>
                    <a:pt x="0" y="0"/>
                  </a:moveTo>
                  <a:lnTo>
                    <a:pt x="0" y="75737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13474166" y="10290152"/>
              <a:ext cx="624620" cy="568027"/>
            </a:xfrm>
            <a:custGeom>
              <a:avLst/>
              <a:pathLst>
                <a:path w="624620" h="568027">
                  <a:moveTo>
                    <a:pt x="0" y="0"/>
                  </a:moveTo>
                  <a:lnTo>
                    <a:pt x="0" y="568027"/>
                  </a:lnTo>
                  <a:lnTo>
                    <a:pt x="624620" y="568027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13474166" y="10858180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7877102" y="962566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7931664" y="962566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7986226" y="962566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10348303" y="962566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10402865" y="962566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10457427" y="962566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10511988" y="962566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12013958" y="962566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12068519" y="962566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12123081" y="962566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12177643" y="962566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13734174" y="962566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13788736" y="962566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8764491" y="962566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7456989" y="10479495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7456989" y="9457045"/>
              <a:ext cx="6829183" cy="318095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7456989" y="9245620"/>
              <a:ext cx="6829183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10662031" y="9307704"/>
              <a:ext cx="83819" cy="8294"/>
            </a:xfrm>
            <a:custGeom>
              <a:avLst/>
              <a:pathLst>
                <a:path w="83819" h="8294">
                  <a:moveTo>
                    <a:pt x="0" y="0"/>
                  </a:moveTo>
                  <a:lnTo>
                    <a:pt x="83819" y="0"/>
                  </a:lnTo>
                  <a:lnTo>
                    <a:pt x="8381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10666833" y="9345248"/>
              <a:ext cx="74215" cy="8294"/>
            </a:xfrm>
            <a:custGeom>
              <a:avLst/>
              <a:pathLst>
                <a:path w="74215" h="8294">
                  <a:moveTo>
                    <a:pt x="0" y="0"/>
                  </a:moveTo>
                  <a:lnTo>
                    <a:pt x="74215" y="0"/>
                  </a:lnTo>
                  <a:lnTo>
                    <a:pt x="7421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10656792" y="9383665"/>
              <a:ext cx="94297" cy="8294"/>
            </a:xfrm>
            <a:custGeom>
              <a:avLst/>
              <a:pathLst>
                <a:path w="94297" h="8294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10766370" y="9299409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10765496" y="9372751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10803477" y="9299409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19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4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2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79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4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10837966" y="9299845"/>
              <a:ext cx="16152" cy="16589"/>
            </a:xfrm>
            <a:custGeom>
              <a:avLst/>
              <a:pathLst>
                <a:path w="16152" h="16589">
                  <a:moveTo>
                    <a:pt x="6985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10876383" y="9301155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10900831" y="9299409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10958021" y="9299409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10989890" y="9298536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7456989" y="5783650"/>
              <a:ext cx="6829183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10663777" y="5850099"/>
              <a:ext cx="79890" cy="8294"/>
            </a:xfrm>
            <a:custGeom>
              <a:avLst/>
              <a:pathLst>
                <a:path w="79890" h="8294">
                  <a:moveTo>
                    <a:pt x="0" y="0"/>
                  </a:moveTo>
                  <a:lnTo>
                    <a:pt x="79890" y="0"/>
                  </a:lnTo>
                  <a:lnTo>
                    <a:pt x="798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10654173" y="5919512"/>
              <a:ext cx="99099" cy="8294"/>
            </a:xfrm>
            <a:custGeom>
              <a:avLst/>
              <a:pathLst>
                <a:path w="99099" h="8294">
                  <a:moveTo>
                    <a:pt x="0" y="0"/>
                  </a:moveTo>
                  <a:lnTo>
                    <a:pt x="99099" y="0"/>
                  </a:lnTo>
                  <a:lnTo>
                    <a:pt x="9909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10766370" y="5837439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10765496" y="5910781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10803477" y="5837439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20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5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2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80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4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10837966" y="5837875"/>
              <a:ext cx="16152" cy="16589"/>
            </a:xfrm>
            <a:custGeom>
              <a:avLst/>
              <a:pathLst>
                <a:path w="16152" h="16589">
                  <a:moveTo>
                    <a:pt x="6985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10876383" y="5839185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10900831" y="5837439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2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10958021" y="5837439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10989890" y="5836566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70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7456989" y="2321680"/>
              <a:ext cx="6829183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10657229" y="2416942"/>
              <a:ext cx="92987" cy="8294"/>
            </a:xfrm>
            <a:custGeom>
              <a:avLst/>
              <a:pathLst>
                <a:path w="92987" h="8294">
                  <a:moveTo>
                    <a:pt x="0" y="0"/>
                  </a:moveTo>
                  <a:lnTo>
                    <a:pt x="92987" y="0"/>
                  </a:lnTo>
                  <a:lnTo>
                    <a:pt x="9298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10766370" y="2375469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39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10765496" y="2448811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10803477" y="2375469"/>
              <a:ext cx="63301" cy="100845"/>
            </a:xfrm>
            <a:custGeom>
              <a:avLst/>
              <a:pathLst>
                <a:path w="63301" h="100845">
                  <a:moveTo>
                    <a:pt x="54570" y="19208"/>
                  </a:moveTo>
                  <a:lnTo>
                    <a:pt x="55443" y="27503"/>
                  </a:lnTo>
                  <a:lnTo>
                    <a:pt x="30122" y="31869"/>
                  </a:lnTo>
                  <a:lnTo>
                    <a:pt x="30995" y="45839"/>
                  </a:lnTo>
                  <a:lnTo>
                    <a:pt x="60245" y="39727"/>
                  </a:lnTo>
                  <a:lnTo>
                    <a:pt x="61118" y="48021"/>
                  </a:lnTo>
                  <a:lnTo>
                    <a:pt x="32305" y="54133"/>
                  </a:lnTo>
                  <a:lnTo>
                    <a:pt x="32585" y="55792"/>
                  </a:lnTo>
                  <a:lnTo>
                    <a:pt x="32899" y="57451"/>
                  </a:lnTo>
                  <a:lnTo>
                    <a:pt x="33248" y="59110"/>
                  </a:lnTo>
                  <a:lnTo>
                    <a:pt x="33632" y="60769"/>
                  </a:lnTo>
                  <a:lnTo>
                    <a:pt x="34051" y="62428"/>
                  </a:lnTo>
                  <a:lnTo>
                    <a:pt x="34505" y="64087"/>
                  </a:lnTo>
                  <a:lnTo>
                    <a:pt x="34994" y="65746"/>
                  </a:lnTo>
                  <a:lnTo>
                    <a:pt x="35518" y="67405"/>
                  </a:lnTo>
                  <a:lnTo>
                    <a:pt x="36077" y="69064"/>
                  </a:lnTo>
                  <a:lnTo>
                    <a:pt x="36671" y="70723"/>
                  </a:lnTo>
                  <a:lnTo>
                    <a:pt x="38142" y="69304"/>
                  </a:lnTo>
                  <a:lnTo>
                    <a:pt x="39587" y="67841"/>
                  </a:lnTo>
                  <a:lnTo>
                    <a:pt x="41006" y="66335"/>
                  </a:lnTo>
                  <a:lnTo>
                    <a:pt x="42398" y="64785"/>
                  </a:lnTo>
                  <a:lnTo>
                    <a:pt x="43765" y="63192"/>
                  </a:lnTo>
                  <a:lnTo>
                    <a:pt x="45105" y="61555"/>
                  </a:lnTo>
                  <a:lnTo>
                    <a:pt x="46419" y="59874"/>
                  </a:lnTo>
                  <a:lnTo>
                    <a:pt x="47707" y="58150"/>
                  </a:lnTo>
                  <a:lnTo>
                    <a:pt x="48969" y="56382"/>
                  </a:lnTo>
                  <a:lnTo>
                    <a:pt x="50204" y="54570"/>
                  </a:lnTo>
                  <a:lnTo>
                    <a:pt x="58062" y="58499"/>
                  </a:lnTo>
                  <a:lnTo>
                    <a:pt x="56473" y="60992"/>
                  </a:lnTo>
                  <a:lnTo>
                    <a:pt x="54849" y="63406"/>
                  </a:lnTo>
                  <a:lnTo>
                    <a:pt x="53190" y="65741"/>
                  </a:lnTo>
                  <a:lnTo>
                    <a:pt x="51496" y="67998"/>
                  </a:lnTo>
                  <a:lnTo>
                    <a:pt x="49768" y="70177"/>
                  </a:lnTo>
                  <a:lnTo>
                    <a:pt x="48004" y="72277"/>
                  </a:lnTo>
                  <a:lnTo>
                    <a:pt x="46205" y="74298"/>
                  </a:lnTo>
                  <a:lnTo>
                    <a:pt x="44372" y="76241"/>
                  </a:lnTo>
                  <a:lnTo>
                    <a:pt x="42503" y="78105"/>
                  </a:lnTo>
                  <a:lnTo>
                    <a:pt x="40600" y="79890"/>
                  </a:lnTo>
                  <a:lnTo>
                    <a:pt x="41966" y="81964"/>
                  </a:lnTo>
                  <a:lnTo>
                    <a:pt x="43272" y="83819"/>
                  </a:lnTo>
                  <a:lnTo>
                    <a:pt x="44516" y="85457"/>
                  </a:lnTo>
                  <a:lnTo>
                    <a:pt x="45699" y="86875"/>
                  </a:lnTo>
                  <a:lnTo>
                    <a:pt x="46821" y="88076"/>
                  </a:lnTo>
                  <a:lnTo>
                    <a:pt x="47882" y="89058"/>
                  </a:lnTo>
                  <a:lnTo>
                    <a:pt x="48881" y="89822"/>
                  </a:lnTo>
                  <a:lnTo>
                    <a:pt x="49820" y="90368"/>
                  </a:lnTo>
                  <a:lnTo>
                    <a:pt x="50698" y="90695"/>
                  </a:lnTo>
                  <a:lnTo>
                    <a:pt x="51514" y="90805"/>
                  </a:lnTo>
                  <a:lnTo>
                    <a:pt x="51937" y="90656"/>
                  </a:lnTo>
                  <a:lnTo>
                    <a:pt x="52335" y="90211"/>
                  </a:lnTo>
                  <a:lnTo>
                    <a:pt x="52706" y="89469"/>
                  </a:lnTo>
                  <a:lnTo>
                    <a:pt x="53051" y="88430"/>
                  </a:lnTo>
                  <a:lnTo>
                    <a:pt x="53369" y="87094"/>
                  </a:lnTo>
                  <a:lnTo>
                    <a:pt x="53662" y="85461"/>
                  </a:lnTo>
                  <a:lnTo>
                    <a:pt x="53928" y="83531"/>
                  </a:lnTo>
                  <a:lnTo>
                    <a:pt x="54168" y="81305"/>
                  </a:lnTo>
                  <a:lnTo>
                    <a:pt x="54382" y="78782"/>
                  </a:lnTo>
                  <a:lnTo>
                    <a:pt x="54570" y="75961"/>
                  </a:lnTo>
                  <a:lnTo>
                    <a:pt x="63301" y="79890"/>
                  </a:lnTo>
                  <a:lnTo>
                    <a:pt x="62858" y="82337"/>
                  </a:lnTo>
                  <a:lnTo>
                    <a:pt x="62402" y="84614"/>
                  </a:lnTo>
                  <a:lnTo>
                    <a:pt x="61932" y="86720"/>
                  </a:lnTo>
                  <a:lnTo>
                    <a:pt x="61450" y="88657"/>
                  </a:lnTo>
                  <a:lnTo>
                    <a:pt x="60955" y="90423"/>
                  </a:lnTo>
                  <a:lnTo>
                    <a:pt x="60446" y="92018"/>
                  </a:lnTo>
                  <a:lnTo>
                    <a:pt x="59924" y="93444"/>
                  </a:lnTo>
                  <a:lnTo>
                    <a:pt x="59389" y="94699"/>
                  </a:lnTo>
                  <a:lnTo>
                    <a:pt x="58842" y="95783"/>
                  </a:lnTo>
                  <a:lnTo>
                    <a:pt x="58281" y="96698"/>
                  </a:lnTo>
                  <a:lnTo>
                    <a:pt x="57702" y="97486"/>
                  </a:lnTo>
                  <a:lnTo>
                    <a:pt x="57102" y="98191"/>
                  </a:lnTo>
                  <a:lnTo>
                    <a:pt x="56480" y="98813"/>
                  </a:lnTo>
                  <a:lnTo>
                    <a:pt x="55836" y="99352"/>
                  </a:lnTo>
                  <a:lnTo>
                    <a:pt x="55170" y="99809"/>
                  </a:lnTo>
                  <a:lnTo>
                    <a:pt x="54482" y="100182"/>
                  </a:lnTo>
                  <a:lnTo>
                    <a:pt x="53773" y="100472"/>
                  </a:lnTo>
                  <a:lnTo>
                    <a:pt x="53042" y="100680"/>
                  </a:lnTo>
                  <a:lnTo>
                    <a:pt x="52289" y="100804"/>
                  </a:lnTo>
                  <a:lnTo>
                    <a:pt x="51514" y="100845"/>
                  </a:lnTo>
                  <a:lnTo>
                    <a:pt x="49925" y="100688"/>
                  </a:lnTo>
                  <a:lnTo>
                    <a:pt x="48301" y="100217"/>
                  </a:lnTo>
                  <a:lnTo>
                    <a:pt x="46642" y="99431"/>
                  </a:lnTo>
                  <a:lnTo>
                    <a:pt x="44948" y="98331"/>
                  </a:lnTo>
                  <a:lnTo>
                    <a:pt x="43219" y="96916"/>
                  </a:lnTo>
                  <a:lnTo>
                    <a:pt x="41455" y="95188"/>
                  </a:lnTo>
                  <a:lnTo>
                    <a:pt x="39657" y="93144"/>
                  </a:lnTo>
                  <a:lnTo>
                    <a:pt x="37823" y="90787"/>
                  </a:lnTo>
                  <a:lnTo>
                    <a:pt x="35955" y="88115"/>
                  </a:lnTo>
                  <a:lnTo>
                    <a:pt x="34051" y="85129"/>
                  </a:lnTo>
                  <a:lnTo>
                    <a:pt x="31663" y="86675"/>
                  </a:lnTo>
                  <a:lnTo>
                    <a:pt x="29214" y="88168"/>
                  </a:lnTo>
                  <a:lnTo>
                    <a:pt x="26704" y="89608"/>
                  </a:lnTo>
                  <a:lnTo>
                    <a:pt x="24133" y="90997"/>
                  </a:lnTo>
                  <a:lnTo>
                    <a:pt x="21500" y="92332"/>
                  </a:lnTo>
                  <a:lnTo>
                    <a:pt x="18807" y="93616"/>
                  </a:lnTo>
                  <a:lnTo>
                    <a:pt x="16052" y="94847"/>
                  </a:lnTo>
                  <a:lnTo>
                    <a:pt x="13236" y="96026"/>
                  </a:lnTo>
                  <a:lnTo>
                    <a:pt x="10359" y="97152"/>
                  </a:lnTo>
                  <a:lnTo>
                    <a:pt x="7421" y="98226"/>
                  </a:lnTo>
                  <a:lnTo>
                    <a:pt x="2619" y="89495"/>
                  </a:lnTo>
                  <a:lnTo>
                    <a:pt x="5876" y="88342"/>
                  </a:lnTo>
                  <a:lnTo>
                    <a:pt x="9010" y="87155"/>
                  </a:lnTo>
                  <a:lnTo>
                    <a:pt x="12022" y="85932"/>
                  </a:lnTo>
                  <a:lnTo>
                    <a:pt x="14912" y="84675"/>
                  </a:lnTo>
                  <a:lnTo>
                    <a:pt x="17680" y="83383"/>
                  </a:lnTo>
                  <a:lnTo>
                    <a:pt x="20326" y="82056"/>
                  </a:lnTo>
                  <a:lnTo>
                    <a:pt x="22849" y="80694"/>
                  </a:lnTo>
                  <a:lnTo>
                    <a:pt x="25250" y="79297"/>
                  </a:lnTo>
                  <a:lnTo>
                    <a:pt x="27529" y="77865"/>
                  </a:lnTo>
                  <a:lnTo>
                    <a:pt x="29686" y="76398"/>
                  </a:lnTo>
                  <a:lnTo>
                    <a:pt x="28917" y="74700"/>
                  </a:lnTo>
                  <a:lnTo>
                    <a:pt x="28184" y="72923"/>
                  </a:lnTo>
                  <a:lnTo>
                    <a:pt x="27485" y="71068"/>
                  </a:lnTo>
                  <a:lnTo>
                    <a:pt x="26822" y="69134"/>
                  </a:lnTo>
                  <a:lnTo>
                    <a:pt x="26193" y="67121"/>
                  </a:lnTo>
                  <a:lnTo>
                    <a:pt x="25600" y="65030"/>
                  </a:lnTo>
                  <a:lnTo>
                    <a:pt x="25041" y="62860"/>
                  </a:lnTo>
                  <a:lnTo>
                    <a:pt x="24517" y="60612"/>
                  </a:lnTo>
                  <a:lnTo>
                    <a:pt x="24028" y="58285"/>
                  </a:lnTo>
                  <a:lnTo>
                    <a:pt x="23574" y="55880"/>
                  </a:lnTo>
                  <a:lnTo>
                    <a:pt x="1309" y="60682"/>
                  </a:lnTo>
                  <a:lnTo>
                    <a:pt x="0" y="52387"/>
                  </a:lnTo>
                  <a:lnTo>
                    <a:pt x="22701" y="47585"/>
                  </a:lnTo>
                  <a:lnTo>
                    <a:pt x="22530" y="46262"/>
                  </a:lnTo>
                  <a:lnTo>
                    <a:pt x="22369" y="44913"/>
                  </a:lnTo>
                  <a:lnTo>
                    <a:pt x="22216" y="43538"/>
                  </a:lnTo>
                  <a:lnTo>
                    <a:pt x="22072" y="42137"/>
                  </a:lnTo>
                  <a:lnTo>
                    <a:pt x="21937" y="40709"/>
                  </a:lnTo>
                  <a:lnTo>
                    <a:pt x="21810" y="39255"/>
                  </a:lnTo>
                  <a:lnTo>
                    <a:pt x="21692" y="37775"/>
                  </a:lnTo>
                  <a:lnTo>
                    <a:pt x="21583" y="36269"/>
                  </a:lnTo>
                  <a:lnTo>
                    <a:pt x="21483" y="34737"/>
                  </a:lnTo>
                  <a:lnTo>
                    <a:pt x="21391" y="33178"/>
                  </a:lnTo>
                  <a:lnTo>
                    <a:pt x="4802" y="35798"/>
                  </a:lnTo>
                  <a:lnTo>
                    <a:pt x="3492" y="27503"/>
                  </a:lnTo>
                  <a:lnTo>
                    <a:pt x="20954" y="24884"/>
                  </a:lnTo>
                  <a:lnTo>
                    <a:pt x="20872" y="22592"/>
                  </a:lnTo>
                  <a:lnTo>
                    <a:pt x="20797" y="20256"/>
                  </a:lnTo>
                  <a:lnTo>
                    <a:pt x="20732" y="17877"/>
                  </a:lnTo>
                  <a:lnTo>
                    <a:pt x="20675" y="15454"/>
                  </a:lnTo>
                  <a:lnTo>
                    <a:pt x="20627" y="12987"/>
                  </a:lnTo>
                  <a:lnTo>
                    <a:pt x="20588" y="10477"/>
                  </a:lnTo>
                  <a:lnTo>
                    <a:pt x="20557" y="7923"/>
                  </a:lnTo>
                  <a:lnTo>
                    <a:pt x="20535" y="5326"/>
                  </a:lnTo>
                  <a:lnTo>
                    <a:pt x="20522" y="2684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54" y="2588"/>
                  </a:lnTo>
                  <a:lnTo>
                    <a:pt x="29267" y="5116"/>
                  </a:lnTo>
                  <a:lnTo>
                    <a:pt x="29288" y="7583"/>
                  </a:lnTo>
                  <a:lnTo>
                    <a:pt x="29319" y="9988"/>
                  </a:lnTo>
                  <a:lnTo>
                    <a:pt x="29358" y="12332"/>
                  </a:lnTo>
                  <a:lnTo>
                    <a:pt x="29406" y="14616"/>
                  </a:lnTo>
                  <a:lnTo>
                    <a:pt x="29463" y="16838"/>
                  </a:lnTo>
                  <a:lnTo>
                    <a:pt x="29529" y="18999"/>
                  </a:lnTo>
                  <a:lnTo>
                    <a:pt x="29603" y="21099"/>
                  </a:lnTo>
                  <a:lnTo>
                    <a:pt x="29686" y="2313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10837966" y="2375905"/>
              <a:ext cx="16152" cy="16589"/>
            </a:xfrm>
            <a:custGeom>
              <a:avLst/>
              <a:pathLst>
                <a:path w="16152" h="16589">
                  <a:moveTo>
                    <a:pt x="6985" y="0"/>
                  </a:moveTo>
                  <a:lnTo>
                    <a:pt x="7862" y="977"/>
                  </a:lnTo>
                  <a:lnTo>
                    <a:pt x="8748" y="1990"/>
                  </a:lnTo>
                  <a:lnTo>
                    <a:pt x="9643" y="3038"/>
                  </a:lnTo>
                  <a:lnTo>
                    <a:pt x="10547" y="4121"/>
                  </a:lnTo>
                  <a:lnTo>
                    <a:pt x="11459" y="5238"/>
                  </a:lnTo>
                  <a:lnTo>
                    <a:pt x="12380" y="6391"/>
                  </a:lnTo>
                  <a:lnTo>
                    <a:pt x="13310" y="7578"/>
                  </a:lnTo>
                  <a:lnTo>
                    <a:pt x="14249" y="8801"/>
                  </a:lnTo>
                  <a:lnTo>
                    <a:pt x="15196" y="10058"/>
                  </a:lnTo>
                  <a:lnTo>
                    <a:pt x="16152" y="11350"/>
                  </a:lnTo>
                  <a:lnTo>
                    <a:pt x="9604" y="16589"/>
                  </a:lnTo>
                  <a:lnTo>
                    <a:pt x="8801" y="15371"/>
                  </a:lnTo>
                  <a:lnTo>
                    <a:pt x="7962" y="14162"/>
                  </a:lnTo>
                  <a:lnTo>
                    <a:pt x="7089" y="12961"/>
                  </a:lnTo>
                  <a:lnTo>
                    <a:pt x="6181" y="11769"/>
                  </a:lnTo>
                  <a:lnTo>
                    <a:pt x="5238" y="10586"/>
                  </a:lnTo>
                  <a:lnTo>
                    <a:pt x="4260" y="9412"/>
                  </a:lnTo>
                  <a:lnTo>
                    <a:pt x="3248" y="8246"/>
                  </a:lnTo>
                  <a:lnTo>
                    <a:pt x="2200" y="7089"/>
                  </a:lnTo>
                  <a:lnTo>
                    <a:pt x="1117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10876383" y="2377215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10900831" y="2375469"/>
              <a:ext cx="79017" cy="101282"/>
            </a:xfrm>
            <a:custGeom>
              <a:avLst/>
              <a:pathLst>
                <a:path w="79017" h="101282">
                  <a:moveTo>
                    <a:pt x="75961" y="17025"/>
                  </a:moveTo>
                  <a:lnTo>
                    <a:pt x="75961" y="24884"/>
                  </a:lnTo>
                  <a:lnTo>
                    <a:pt x="52387" y="24884"/>
                  </a:lnTo>
                  <a:lnTo>
                    <a:pt x="52583" y="30637"/>
                  </a:lnTo>
                  <a:lnTo>
                    <a:pt x="52824" y="36025"/>
                  </a:lnTo>
                  <a:lnTo>
                    <a:pt x="53107" y="41045"/>
                  </a:lnTo>
                  <a:lnTo>
                    <a:pt x="53435" y="45699"/>
                  </a:lnTo>
                  <a:lnTo>
                    <a:pt x="53806" y="49986"/>
                  </a:lnTo>
                  <a:lnTo>
                    <a:pt x="54221" y="53906"/>
                  </a:lnTo>
                  <a:lnTo>
                    <a:pt x="54679" y="57460"/>
                  </a:lnTo>
                  <a:lnTo>
                    <a:pt x="55181" y="60647"/>
                  </a:lnTo>
                  <a:lnTo>
                    <a:pt x="55727" y="63467"/>
                  </a:lnTo>
                  <a:lnTo>
                    <a:pt x="56316" y="65920"/>
                  </a:lnTo>
                  <a:lnTo>
                    <a:pt x="57346" y="63489"/>
                  </a:lnTo>
                  <a:lnTo>
                    <a:pt x="58342" y="60909"/>
                  </a:lnTo>
                  <a:lnTo>
                    <a:pt x="59302" y="58180"/>
                  </a:lnTo>
                  <a:lnTo>
                    <a:pt x="60228" y="55303"/>
                  </a:lnTo>
                  <a:lnTo>
                    <a:pt x="61118" y="52278"/>
                  </a:lnTo>
                  <a:lnTo>
                    <a:pt x="61974" y="49104"/>
                  </a:lnTo>
                  <a:lnTo>
                    <a:pt x="62795" y="45782"/>
                  </a:lnTo>
                  <a:lnTo>
                    <a:pt x="63580" y="42311"/>
                  </a:lnTo>
                  <a:lnTo>
                    <a:pt x="64331" y="38692"/>
                  </a:lnTo>
                  <a:lnTo>
                    <a:pt x="65047" y="34925"/>
                  </a:lnTo>
                  <a:lnTo>
                    <a:pt x="72905" y="36671"/>
                  </a:lnTo>
                  <a:lnTo>
                    <a:pt x="71831" y="41953"/>
                  </a:lnTo>
                  <a:lnTo>
                    <a:pt x="70705" y="46974"/>
                  </a:lnTo>
                  <a:lnTo>
                    <a:pt x="69526" y="51732"/>
                  </a:lnTo>
                  <a:lnTo>
                    <a:pt x="68295" y="56229"/>
                  </a:lnTo>
                  <a:lnTo>
                    <a:pt x="67012" y="60463"/>
                  </a:lnTo>
                  <a:lnTo>
                    <a:pt x="65676" y="64436"/>
                  </a:lnTo>
                  <a:lnTo>
                    <a:pt x="64288" y="68147"/>
                  </a:lnTo>
                  <a:lnTo>
                    <a:pt x="62847" y="71596"/>
                  </a:lnTo>
                  <a:lnTo>
                    <a:pt x="61354" y="74783"/>
                  </a:lnTo>
                  <a:lnTo>
                    <a:pt x="59809" y="77708"/>
                  </a:lnTo>
                  <a:lnTo>
                    <a:pt x="60834" y="80113"/>
                  </a:lnTo>
                  <a:lnTo>
                    <a:pt x="61817" y="82265"/>
                  </a:lnTo>
                  <a:lnTo>
                    <a:pt x="62755" y="84164"/>
                  </a:lnTo>
                  <a:lnTo>
                    <a:pt x="63650" y="85810"/>
                  </a:lnTo>
                  <a:lnTo>
                    <a:pt x="64502" y="87203"/>
                  </a:lnTo>
                  <a:lnTo>
                    <a:pt x="65309" y="88342"/>
                  </a:lnTo>
                  <a:lnTo>
                    <a:pt x="66073" y="89229"/>
                  </a:lnTo>
                  <a:lnTo>
                    <a:pt x="66794" y="89862"/>
                  </a:lnTo>
                  <a:lnTo>
                    <a:pt x="67470" y="90241"/>
                  </a:lnTo>
                  <a:lnTo>
                    <a:pt x="68103" y="90368"/>
                  </a:lnTo>
                  <a:lnTo>
                    <a:pt x="68361" y="90189"/>
                  </a:lnTo>
                  <a:lnTo>
                    <a:pt x="68610" y="89652"/>
                  </a:lnTo>
                  <a:lnTo>
                    <a:pt x="68850" y="88757"/>
                  </a:lnTo>
                  <a:lnTo>
                    <a:pt x="69081" y="87504"/>
                  </a:lnTo>
                  <a:lnTo>
                    <a:pt x="69304" y="85893"/>
                  </a:lnTo>
                  <a:lnTo>
                    <a:pt x="69518" y="83924"/>
                  </a:lnTo>
                  <a:lnTo>
                    <a:pt x="69723" y="81597"/>
                  </a:lnTo>
                  <a:lnTo>
                    <a:pt x="69919" y="78913"/>
                  </a:lnTo>
                  <a:lnTo>
                    <a:pt x="70107" y="75870"/>
                  </a:lnTo>
                  <a:lnTo>
                    <a:pt x="70286" y="72469"/>
                  </a:lnTo>
                  <a:lnTo>
                    <a:pt x="79017" y="75525"/>
                  </a:lnTo>
                  <a:lnTo>
                    <a:pt x="78437" y="80253"/>
                  </a:lnTo>
                  <a:lnTo>
                    <a:pt x="77743" y="84483"/>
                  </a:lnTo>
                  <a:lnTo>
                    <a:pt x="76935" y="88216"/>
                  </a:lnTo>
                  <a:lnTo>
                    <a:pt x="76014" y="91451"/>
                  </a:lnTo>
                  <a:lnTo>
                    <a:pt x="74979" y="94188"/>
                  </a:lnTo>
                  <a:lnTo>
                    <a:pt x="73831" y="96427"/>
                  </a:lnTo>
                  <a:lnTo>
                    <a:pt x="72569" y="98169"/>
                  </a:lnTo>
                  <a:lnTo>
                    <a:pt x="71194" y="99414"/>
                  </a:lnTo>
                  <a:lnTo>
                    <a:pt x="69705" y="100160"/>
                  </a:lnTo>
                  <a:lnTo>
                    <a:pt x="68103" y="100409"/>
                  </a:lnTo>
                  <a:lnTo>
                    <a:pt x="67566" y="100365"/>
                  </a:lnTo>
                  <a:lnTo>
                    <a:pt x="67003" y="100234"/>
                  </a:lnTo>
                  <a:lnTo>
                    <a:pt x="66414" y="100016"/>
                  </a:lnTo>
                  <a:lnTo>
                    <a:pt x="65798" y="99710"/>
                  </a:lnTo>
                  <a:lnTo>
                    <a:pt x="65156" y="99317"/>
                  </a:lnTo>
                  <a:lnTo>
                    <a:pt x="64489" y="98837"/>
                  </a:lnTo>
                  <a:lnTo>
                    <a:pt x="63794" y="98270"/>
                  </a:lnTo>
                  <a:lnTo>
                    <a:pt x="63074" y="97615"/>
                  </a:lnTo>
                  <a:lnTo>
                    <a:pt x="62328" y="96873"/>
                  </a:lnTo>
                  <a:lnTo>
                    <a:pt x="61555" y="96043"/>
                  </a:lnTo>
                  <a:lnTo>
                    <a:pt x="60778" y="95148"/>
                  </a:lnTo>
                  <a:lnTo>
                    <a:pt x="60018" y="94210"/>
                  </a:lnTo>
                  <a:lnTo>
                    <a:pt x="59276" y="93227"/>
                  </a:lnTo>
                  <a:lnTo>
                    <a:pt x="58551" y="92201"/>
                  </a:lnTo>
                  <a:lnTo>
                    <a:pt x="57844" y="91132"/>
                  </a:lnTo>
                  <a:lnTo>
                    <a:pt x="57154" y="90019"/>
                  </a:lnTo>
                  <a:lnTo>
                    <a:pt x="56482" y="88862"/>
                  </a:lnTo>
                  <a:lnTo>
                    <a:pt x="55827" y="87661"/>
                  </a:lnTo>
                  <a:lnTo>
                    <a:pt x="55190" y="86417"/>
                  </a:lnTo>
                  <a:lnTo>
                    <a:pt x="54570" y="85129"/>
                  </a:lnTo>
                  <a:lnTo>
                    <a:pt x="53225" y="86862"/>
                  </a:lnTo>
                  <a:lnTo>
                    <a:pt x="51811" y="88569"/>
                  </a:lnTo>
                  <a:lnTo>
                    <a:pt x="50326" y="90250"/>
                  </a:lnTo>
                  <a:lnTo>
                    <a:pt x="48772" y="91905"/>
                  </a:lnTo>
                  <a:lnTo>
                    <a:pt x="47148" y="93533"/>
                  </a:lnTo>
                  <a:lnTo>
                    <a:pt x="45454" y="95135"/>
                  </a:lnTo>
                  <a:lnTo>
                    <a:pt x="43691" y="96711"/>
                  </a:lnTo>
                  <a:lnTo>
                    <a:pt x="41857" y="98261"/>
                  </a:lnTo>
                  <a:lnTo>
                    <a:pt x="39954" y="99785"/>
                  </a:lnTo>
                  <a:lnTo>
                    <a:pt x="37980" y="101282"/>
                  </a:lnTo>
                  <a:lnTo>
                    <a:pt x="32305" y="95170"/>
                  </a:lnTo>
                  <a:lnTo>
                    <a:pt x="34536" y="93323"/>
                  </a:lnTo>
                  <a:lnTo>
                    <a:pt x="36688" y="91451"/>
                  </a:lnTo>
                  <a:lnTo>
                    <a:pt x="38762" y="89552"/>
                  </a:lnTo>
                  <a:lnTo>
                    <a:pt x="40757" y="87626"/>
                  </a:lnTo>
                  <a:lnTo>
                    <a:pt x="42673" y="85675"/>
                  </a:lnTo>
                  <a:lnTo>
                    <a:pt x="44511" y="83697"/>
                  </a:lnTo>
                  <a:lnTo>
                    <a:pt x="46271" y="81693"/>
                  </a:lnTo>
                  <a:lnTo>
                    <a:pt x="47952" y="79663"/>
                  </a:lnTo>
                  <a:lnTo>
                    <a:pt x="49554" y="77607"/>
                  </a:lnTo>
                  <a:lnTo>
                    <a:pt x="51077" y="75525"/>
                  </a:lnTo>
                  <a:lnTo>
                    <a:pt x="49986" y="72189"/>
                  </a:lnTo>
                  <a:lnTo>
                    <a:pt x="48982" y="68470"/>
                  </a:lnTo>
                  <a:lnTo>
                    <a:pt x="48065" y="64366"/>
                  </a:lnTo>
                  <a:lnTo>
                    <a:pt x="47236" y="59878"/>
                  </a:lnTo>
                  <a:lnTo>
                    <a:pt x="46493" y="55006"/>
                  </a:lnTo>
                  <a:lnTo>
                    <a:pt x="45839" y="49750"/>
                  </a:lnTo>
                  <a:lnTo>
                    <a:pt x="45271" y="44110"/>
                  </a:lnTo>
                  <a:lnTo>
                    <a:pt x="44791" y="38085"/>
                  </a:lnTo>
                  <a:lnTo>
                    <a:pt x="44398" y="31676"/>
                  </a:lnTo>
                  <a:lnTo>
                    <a:pt x="44092" y="24884"/>
                  </a:lnTo>
                  <a:lnTo>
                    <a:pt x="20081" y="24884"/>
                  </a:lnTo>
                  <a:lnTo>
                    <a:pt x="20081" y="41036"/>
                  </a:lnTo>
                  <a:lnTo>
                    <a:pt x="40600" y="41036"/>
                  </a:lnTo>
                  <a:lnTo>
                    <a:pt x="40576" y="47397"/>
                  </a:lnTo>
                  <a:lnTo>
                    <a:pt x="40504" y="53208"/>
                  </a:lnTo>
                  <a:lnTo>
                    <a:pt x="40384" y="58468"/>
                  </a:lnTo>
                  <a:lnTo>
                    <a:pt x="40216" y="63179"/>
                  </a:lnTo>
                  <a:lnTo>
                    <a:pt x="40000" y="67339"/>
                  </a:lnTo>
                  <a:lnTo>
                    <a:pt x="39735" y="70950"/>
                  </a:lnTo>
                  <a:lnTo>
                    <a:pt x="39423" y="74010"/>
                  </a:lnTo>
                  <a:lnTo>
                    <a:pt x="39063" y="76520"/>
                  </a:lnTo>
                  <a:lnTo>
                    <a:pt x="38655" y="78480"/>
                  </a:lnTo>
                  <a:lnTo>
                    <a:pt x="38199" y="79890"/>
                  </a:lnTo>
                  <a:lnTo>
                    <a:pt x="37673" y="80969"/>
                  </a:lnTo>
                  <a:lnTo>
                    <a:pt x="37055" y="81934"/>
                  </a:lnTo>
                  <a:lnTo>
                    <a:pt x="36346" y="82785"/>
                  </a:lnTo>
                  <a:lnTo>
                    <a:pt x="35544" y="83523"/>
                  </a:lnTo>
                  <a:lnTo>
                    <a:pt x="34652" y="84147"/>
                  </a:lnTo>
                  <a:lnTo>
                    <a:pt x="33667" y="84658"/>
                  </a:lnTo>
                  <a:lnTo>
                    <a:pt x="32591" y="85055"/>
                  </a:lnTo>
                  <a:lnTo>
                    <a:pt x="31423" y="85339"/>
                  </a:lnTo>
                  <a:lnTo>
                    <a:pt x="30164" y="85509"/>
                  </a:lnTo>
                  <a:lnTo>
                    <a:pt x="28813" y="85566"/>
                  </a:lnTo>
                  <a:lnTo>
                    <a:pt x="28284" y="85557"/>
                  </a:lnTo>
                  <a:lnTo>
                    <a:pt x="27747" y="85531"/>
                  </a:lnTo>
                  <a:lnTo>
                    <a:pt x="27202" y="85487"/>
                  </a:lnTo>
                  <a:lnTo>
                    <a:pt x="26647" y="85426"/>
                  </a:lnTo>
                  <a:lnTo>
                    <a:pt x="26084" y="85347"/>
                  </a:lnTo>
                  <a:lnTo>
                    <a:pt x="25512" y="85251"/>
                  </a:lnTo>
                  <a:lnTo>
                    <a:pt x="24932" y="85138"/>
                  </a:lnTo>
                  <a:lnTo>
                    <a:pt x="24342" y="85007"/>
                  </a:lnTo>
                  <a:lnTo>
                    <a:pt x="23744" y="84859"/>
                  </a:lnTo>
                  <a:lnTo>
                    <a:pt x="23137" y="84693"/>
                  </a:lnTo>
                  <a:lnTo>
                    <a:pt x="21391" y="76398"/>
                  </a:lnTo>
                  <a:lnTo>
                    <a:pt x="22094" y="76564"/>
                  </a:lnTo>
                  <a:lnTo>
                    <a:pt x="22806" y="76712"/>
                  </a:lnTo>
                  <a:lnTo>
                    <a:pt x="23526" y="76843"/>
                  </a:lnTo>
                  <a:lnTo>
                    <a:pt x="24255" y="76957"/>
                  </a:lnTo>
                  <a:lnTo>
                    <a:pt x="24993" y="77053"/>
                  </a:lnTo>
                  <a:lnTo>
                    <a:pt x="25739" y="77131"/>
                  </a:lnTo>
                  <a:lnTo>
                    <a:pt x="26494" y="77192"/>
                  </a:lnTo>
                  <a:lnTo>
                    <a:pt x="27258" y="77236"/>
                  </a:lnTo>
                  <a:lnTo>
                    <a:pt x="28031" y="77262"/>
                  </a:lnTo>
                  <a:lnTo>
                    <a:pt x="28813" y="77271"/>
                  </a:lnTo>
                  <a:lnTo>
                    <a:pt x="29153" y="77238"/>
                  </a:lnTo>
                  <a:lnTo>
                    <a:pt x="29476" y="77140"/>
                  </a:lnTo>
                  <a:lnTo>
                    <a:pt x="29782" y="76976"/>
                  </a:lnTo>
                  <a:lnTo>
                    <a:pt x="30070" y="76747"/>
                  </a:lnTo>
                  <a:lnTo>
                    <a:pt x="30341" y="76453"/>
                  </a:lnTo>
                  <a:lnTo>
                    <a:pt x="30594" y="76092"/>
                  </a:lnTo>
                  <a:lnTo>
                    <a:pt x="30830" y="75667"/>
                  </a:lnTo>
                  <a:lnTo>
                    <a:pt x="31048" y="75176"/>
                  </a:lnTo>
                  <a:lnTo>
                    <a:pt x="31249" y="74619"/>
                  </a:lnTo>
                  <a:lnTo>
                    <a:pt x="31432" y="73997"/>
                  </a:lnTo>
                  <a:lnTo>
                    <a:pt x="31598" y="73152"/>
                  </a:lnTo>
                  <a:lnTo>
                    <a:pt x="31746" y="71928"/>
                  </a:lnTo>
                  <a:lnTo>
                    <a:pt x="31877" y="70323"/>
                  </a:lnTo>
                  <a:lnTo>
                    <a:pt x="31991" y="68339"/>
                  </a:lnTo>
                  <a:lnTo>
                    <a:pt x="32087" y="65975"/>
                  </a:lnTo>
                  <a:lnTo>
                    <a:pt x="32165" y="63231"/>
                  </a:lnTo>
                  <a:lnTo>
                    <a:pt x="32227" y="60108"/>
                  </a:lnTo>
                  <a:lnTo>
                    <a:pt x="32270" y="56604"/>
                  </a:lnTo>
                  <a:lnTo>
                    <a:pt x="32296" y="52721"/>
                  </a:lnTo>
                  <a:lnTo>
                    <a:pt x="32305" y="48458"/>
                  </a:lnTo>
                  <a:lnTo>
                    <a:pt x="20081" y="48458"/>
                  </a:lnTo>
                  <a:lnTo>
                    <a:pt x="20081" y="55443"/>
                  </a:lnTo>
                  <a:lnTo>
                    <a:pt x="19955" y="60367"/>
                  </a:lnTo>
                  <a:lnTo>
                    <a:pt x="19575" y="65187"/>
                  </a:lnTo>
                  <a:lnTo>
                    <a:pt x="18942" y="69902"/>
                  </a:lnTo>
                  <a:lnTo>
                    <a:pt x="18056" y="74512"/>
                  </a:lnTo>
                  <a:lnTo>
                    <a:pt x="16916" y="79017"/>
                  </a:lnTo>
                  <a:lnTo>
                    <a:pt x="15524" y="83418"/>
                  </a:lnTo>
                  <a:lnTo>
                    <a:pt x="13878" y="87714"/>
                  </a:lnTo>
                  <a:lnTo>
                    <a:pt x="11979" y="91905"/>
                  </a:lnTo>
                  <a:lnTo>
                    <a:pt x="9827" y="95991"/>
                  </a:lnTo>
                  <a:lnTo>
                    <a:pt x="7421" y="99972"/>
                  </a:lnTo>
                  <a:lnTo>
                    <a:pt x="0" y="95607"/>
                  </a:lnTo>
                  <a:lnTo>
                    <a:pt x="2322" y="91634"/>
                  </a:lnTo>
                  <a:lnTo>
                    <a:pt x="4400" y="87574"/>
                  </a:lnTo>
                  <a:lnTo>
                    <a:pt x="6234" y="83427"/>
                  </a:lnTo>
                  <a:lnTo>
                    <a:pt x="7823" y="79192"/>
                  </a:lnTo>
                  <a:lnTo>
                    <a:pt x="9167" y="74870"/>
                  </a:lnTo>
                  <a:lnTo>
                    <a:pt x="10267" y="70461"/>
                  </a:lnTo>
                  <a:lnTo>
                    <a:pt x="11123" y="65964"/>
                  </a:lnTo>
                  <a:lnTo>
                    <a:pt x="11734" y="61380"/>
                  </a:lnTo>
                  <a:lnTo>
                    <a:pt x="12101" y="56709"/>
                  </a:lnTo>
                  <a:lnTo>
                    <a:pt x="12223" y="51950"/>
                  </a:lnTo>
                  <a:lnTo>
                    <a:pt x="12223" y="17025"/>
                  </a:lnTo>
                  <a:lnTo>
                    <a:pt x="44092" y="17025"/>
                  </a:lnTo>
                  <a:lnTo>
                    <a:pt x="44009" y="15362"/>
                  </a:lnTo>
                  <a:lnTo>
                    <a:pt x="43935" y="13690"/>
                  </a:lnTo>
                  <a:lnTo>
                    <a:pt x="43870" y="12009"/>
                  </a:lnTo>
                  <a:lnTo>
                    <a:pt x="43813" y="10320"/>
                  </a:lnTo>
                  <a:lnTo>
                    <a:pt x="43765" y="8622"/>
                  </a:lnTo>
                  <a:lnTo>
                    <a:pt x="43726" y="6915"/>
                  </a:lnTo>
                  <a:lnTo>
                    <a:pt x="43695" y="5199"/>
                  </a:lnTo>
                  <a:lnTo>
                    <a:pt x="43673" y="3475"/>
                  </a:lnTo>
                  <a:lnTo>
                    <a:pt x="43660" y="1741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70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10958021" y="2375469"/>
              <a:ext cx="15279" cy="15279"/>
            </a:xfrm>
            <a:custGeom>
              <a:avLst/>
              <a:pathLst>
                <a:path w="15279" h="15279">
                  <a:moveTo>
                    <a:pt x="6548" y="0"/>
                  </a:moveTo>
                  <a:lnTo>
                    <a:pt x="7421" y="890"/>
                  </a:lnTo>
                  <a:lnTo>
                    <a:pt x="8294" y="1816"/>
                  </a:lnTo>
                  <a:lnTo>
                    <a:pt x="9167" y="2776"/>
                  </a:lnTo>
                  <a:lnTo>
                    <a:pt x="10040" y="3771"/>
                  </a:lnTo>
                  <a:lnTo>
                    <a:pt x="10914" y="4802"/>
                  </a:lnTo>
                  <a:lnTo>
                    <a:pt x="11787" y="5867"/>
                  </a:lnTo>
                  <a:lnTo>
                    <a:pt x="12660" y="6967"/>
                  </a:lnTo>
                  <a:lnTo>
                    <a:pt x="13533" y="8102"/>
                  </a:lnTo>
                  <a:lnTo>
                    <a:pt x="14406" y="9272"/>
                  </a:lnTo>
                  <a:lnTo>
                    <a:pt x="15279" y="10477"/>
                  </a:lnTo>
                  <a:lnTo>
                    <a:pt x="9167" y="15279"/>
                  </a:lnTo>
                  <a:lnTo>
                    <a:pt x="8368" y="14148"/>
                  </a:lnTo>
                  <a:lnTo>
                    <a:pt x="7543" y="13027"/>
                  </a:lnTo>
                  <a:lnTo>
                    <a:pt x="6692" y="11913"/>
                  </a:lnTo>
                  <a:lnTo>
                    <a:pt x="5815" y="10809"/>
                  </a:lnTo>
                  <a:lnTo>
                    <a:pt x="4911" y="9713"/>
                  </a:lnTo>
                  <a:lnTo>
                    <a:pt x="3981" y="8626"/>
                  </a:lnTo>
                  <a:lnTo>
                    <a:pt x="3025" y="7548"/>
                  </a:lnTo>
                  <a:lnTo>
                    <a:pt x="2043" y="6478"/>
                  </a:lnTo>
                  <a:lnTo>
                    <a:pt x="1034" y="541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10989890" y="2374595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69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7956686" y="1263800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8789513" y="1263800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9622340" y="1263800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10455167" y="1263800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11287995" y="1263800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12120822" y="1263800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12953649" y="1263800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13786477" y="1263800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7854530" y="12688026"/>
              <a:ext cx="21391" cy="17462"/>
            </a:xfrm>
            <a:custGeom>
              <a:avLst/>
              <a:pathLst>
                <a:path w="21391" h="17462">
                  <a:moveTo>
                    <a:pt x="6111" y="0"/>
                  </a:moveTo>
                  <a:lnTo>
                    <a:pt x="7757" y="890"/>
                  </a:lnTo>
                  <a:lnTo>
                    <a:pt x="9377" y="1816"/>
                  </a:lnTo>
                  <a:lnTo>
                    <a:pt x="10970" y="2776"/>
                  </a:lnTo>
                  <a:lnTo>
                    <a:pt x="12538" y="3771"/>
                  </a:lnTo>
                  <a:lnTo>
                    <a:pt x="14079" y="4802"/>
                  </a:lnTo>
                  <a:lnTo>
                    <a:pt x="15594" y="5867"/>
                  </a:lnTo>
                  <a:lnTo>
                    <a:pt x="17082" y="6967"/>
                  </a:lnTo>
                  <a:lnTo>
                    <a:pt x="18545" y="8102"/>
                  </a:lnTo>
                  <a:lnTo>
                    <a:pt x="19981" y="9272"/>
                  </a:lnTo>
                  <a:lnTo>
                    <a:pt x="21391" y="10477"/>
                  </a:lnTo>
                  <a:lnTo>
                    <a:pt x="15279" y="17462"/>
                  </a:lnTo>
                  <a:lnTo>
                    <a:pt x="13791" y="16170"/>
                  </a:lnTo>
                  <a:lnTo>
                    <a:pt x="12293" y="14912"/>
                  </a:lnTo>
                  <a:lnTo>
                    <a:pt x="10787" y="13690"/>
                  </a:lnTo>
                  <a:lnTo>
                    <a:pt x="9272" y="12503"/>
                  </a:lnTo>
                  <a:lnTo>
                    <a:pt x="7748" y="11350"/>
                  </a:lnTo>
                  <a:lnTo>
                    <a:pt x="6216" y="10233"/>
                  </a:lnTo>
                  <a:lnTo>
                    <a:pt x="4675" y="9150"/>
                  </a:lnTo>
                  <a:lnTo>
                    <a:pt x="3125" y="8102"/>
                  </a:lnTo>
                  <a:lnTo>
                    <a:pt x="1567" y="7089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7850164" y="12715093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7851038" y="12741723"/>
              <a:ext cx="27940" cy="45402"/>
            </a:xfrm>
            <a:custGeom>
              <a:avLst/>
              <a:pathLst>
                <a:path w="27940" h="45402">
                  <a:moveTo>
                    <a:pt x="20518" y="0"/>
                  </a:moveTo>
                  <a:lnTo>
                    <a:pt x="27940" y="4802"/>
                  </a:lnTo>
                  <a:lnTo>
                    <a:pt x="26486" y="8980"/>
                  </a:lnTo>
                  <a:lnTo>
                    <a:pt x="24918" y="13131"/>
                  </a:lnTo>
                  <a:lnTo>
                    <a:pt x="23238" y="17257"/>
                  </a:lnTo>
                  <a:lnTo>
                    <a:pt x="21443" y="21356"/>
                  </a:lnTo>
                  <a:lnTo>
                    <a:pt x="19536" y="25429"/>
                  </a:lnTo>
                  <a:lnTo>
                    <a:pt x="17514" y="29476"/>
                  </a:lnTo>
                  <a:lnTo>
                    <a:pt x="15380" y="33497"/>
                  </a:lnTo>
                  <a:lnTo>
                    <a:pt x="13131" y="37491"/>
                  </a:lnTo>
                  <a:lnTo>
                    <a:pt x="10769" y="41460"/>
                  </a:lnTo>
                  <a:lnTo>
                    <a:pt x="8294" y="45402"/>
                  </a:lnTo>
                  <a:lnTo>
                    <a:pt x="0" y="39290"/>
                  </a:lnTo>
                  <a:lnTo>
                    <a:pt x="2484" y="35518"/>
                  </a:lnTo>
                  <a:lnTo>
                    <a:pt x="4872" y="31711"/>
                  </a:lnTo>
                  <a:lnTo>
                    <a:pt x="7163" y="27870"/>
                  </a:lnTo>
                  <a:lnTo>
                    <a:pt x="9359" y="23993"/>
                  </a:lnTo>
                  <a:lnTo>
                    <a:pt x="11459" y="20081"/>
                  </a:lnTo>
                  <a:lnTo>
                    <a:pt x="13463" y="16135"/>
                  </a:lnTo>
                  <a:lnTo>
                    <a:pt x="15371" y="12153"/>
                  </a:lnTo>
                  <a:lnTo>
                    <a:pt x="17183" y="8137"/>
                  </a:lnTo>
                  <a:lnTo>
                    <a:pt x="18898" y="408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7882907" y="12686280"/>
              <a:ext cx="65920" cy="101282"/>
            </a:xfrm>
            <a:custGeom>
              <a:avLst/>
              <a:pathLst>
                <a:path w="65920" h="101282">
                  <a:moveTo>
                    <a:pt x="33178" y="0"/>
                  </a:moveTo>
                  <a:lnTo>
                    <a:pt x="33693" y="877"/>
                  </a:lnTo>
                  <a:lnTo>
                    <a:pt x="34191" y="1763"/>
                  </a:lnTo>
                  <a:lnTo>
                    <a:pt x="34671" y="2658"/>
                  </a:lnTo>
                  <a:lnTo>
                    <a:pt x="35134" y="3562"/>
                  </a:lnTo>
                  <a:lnTo>
                    <a:pt x="35579" y="4474"/>
                  </a:lnTo>
                  <a:lnTo>
                    <a:pt x="36007" y="5395"/>
                  </a:lnTo>
                  <a:lnTo>
                    <a:pt x="36418" y="6325"/>
                  </a:lnTo>
                  <a:lnTo>
                    <a:pt x="36810" y="7264"/>
                  </a:lnTo>
                  <a:lnTo>
                    <a:pt x="37186" y="8211"/>
                  </a:lnTo>
                  <a:lnTo>
                    <a:pt x="37544" y="9167"/>
                  </a:lnTo>
                  <a:lnTo>
                    <a:pt x="65920" y="9167"/>
                  </a:lnTo>
                  <a:lnTo>
                    <a:pt x="65920" y="17025"/>
                  </a:lnTo>
                  <a:lnTo>
                    <a:pt x="57189" y="17025"/>
                  </a:lnTo>
                  <a:lnTo>
                    <a:pt x="56565" y="18331"/>
                  </a:lnTo>
                  <a:lnTo>
                    <a:pt x="55914" y="19627"/>
                  </a:lnTo>
                  <a:lnTo>
                    <a:pt x="55238" y="20915"/>
                  </a:lnTo>
                  <a:lnTo>
                    <a:pt x="54535" y="22194"/>
                  </a:lnTo>
                  <a:lnTo>
                    <a:pt x="53806" y="23465"/>
                  </a:lnTo>
                  <a:lnTo>
                    <a:pt x="53051" y="24726"/>
                  </a:lnTo>
                  <a:lnTo>
                    <a:pt x="52269" y="25979"/>
                  </a:lnTo>
                  <a:lnTo>
                    <a:pt x="51461" y="27224"/>
                  </a:lnTo>
                  <a:lnTo>
                    <a:pt x="50628" y="28459"/>
                  </a:lnTo>
                  <a:lnTo>
                    <a:pt x="49768" y="29686"/>
                  </a:lnTo>
                  <a:lnTo>
                    <a:pt x="65047" y="29686"/>
                  </a:lnTo>
                  <a:lnTo>
                    <a:pt x="65047" y="91241"/>
                  </a:lnTo>
                  <a:lnTo>
                    <a:pt x="65017" y="92260"/>
                  </a:lnTo>
                  <a:lnTo>
                    <a:pt x="64925" y="93223"/>
                  </a:lnTo>
                  <a:lnTo>
                    <a:pt x="64772" y="94129"/>
                  </a:lnTo>
                  <a:lnTo>
                    <a:pt x="64558" y="94978"/>
                  </a:lnTo>
                  <a:lnTo>
                    <a:pt x="64283" y="95770"/>
                  </a:lnTo>
                  <a:lnTo>
                    <a:pt x="63947" y="96506"/>
                  </a:lnTo>
                  <a:lnTo>
                    <a:pt x="63550" y="97185"/>
                  </a:lnTo>
                  <a:lnTo>
                    <a:pt x="63092" y="97807"/>
                  </a:lnTo>
                  <a:lnTo>
                    <a:pt x="62572" y="98372"/>
                  </a:lnTo>
                  <a:lnTo>
                    <a:pt x="61991" y="98881"/>
                  </a:lnTo>
                  <a:lnTo>
                    <a:pt x="61350" y="99337"/>
                  </a:lnTo>
                  <a:lnTo>
                    <a:pt x="60647" y="99745"/>
                  </a:lnTo>
                  <a:lnTo>
                    <a:pt x="59883" y="100105"/>
                  </a:lnTo>
                  <a:lnTo>
                    <a:pt x="59058" y="100418"/>
                  </a:lnTo>
                  <a:lnTo>
                    <a:pt x="58171" y="100682"/>
                  </a:lnTo>
                  <a:lnTo>
                    <a:pt x="57224" y="100898"/>
                  </a:lnTo>
                  <a:lnTo>
                    <a:pt x="56216" y="101066"/>
                  </a:lnTo>
                  <a:lnTo>
                    <a:pt x="55146" y="101186"/>
                  </a:lnTo>
                  <a:lnTo>
                    <a:pt x="54015" y="101258"/>
                  </a:lnTo>
                  <a:lnTo>
                    <a:pt x="52824" y="101282"/>
                  </a:lnTo>
                  <a:lnTo>
                    <a:pt x="52025" y="101273"/>
                  </a:lnTo>
                  <a:lnTo>
                    <a:pt x="51200" y="101247"/>
                  </a:lnTo>
                  <a:lnTo>
                    <a:pt x="50348" y="101203"/>
                  </a:lnTo>
                  <a:lnTo>
                    <a:pt x="49471" y="101142"/>
                  </a:lnTo>
                  <a:lnTo>
                    <a:pt x="48567" y="101064"/>
                  </a:lnTo>
                  <a:lnTo>
                    <a:pt x="47637" y="100968"/>
                  </a:lnTo>
                  <a:lnTo>
                    <a:pt x="46681" y="100854"/>
                  </a:lnTo>
                  <a:lnTo>
                    <a:pt x="45699" y="100723"/>
                  </a:lnTo>
                  <a:lnTo>
                    <a:pt x="44690" y="100575"/>
                  </a:lnTo>
                  <a:lnTo>
                    <a:pt x="43656" y="100409"/>
                  </a:lnTo>
                  <a:lnTo>
                    <a:pt x="41473" y="92987"/>
                  </a:lnTo>
                  <a:lnTo>
                    <a:pt x="42918" y="93070"/>
                  </a:lnTo>
                  <a:lnTo>
                    <a:pt x="44284" y="93144"/>
                  </a:lnTo>
                  <a:lnTo>
                    <a:pt x="45572" y="93210"/>
                  </a:lnTo>
                  <a:lnTo>
                    <a:pt x="46782" y="93267"/>
                  </a:lnTo>
                  <a:lnTo>
                    <a:pt x="47912" y="93315"/>
                  </a:lnTo>
                  <a:lnTo>
                    <a:pt x="48964" y="93354"/>
                  </a:lnTo>
                  <a:lnTo>
                    <a:pt x="49938" y="93385"/>
                  </a:lnTo>
                  <a:lnTo>
                    <a:pt x="50833" y="93406"/>
                  </a:lnTo>
                  <a:lnTo>
                    <a:pt x="51649" y="93420"/>
                  </a:lnTo>
                  <a:lnTo>
                    <a:pt x="52387" y="93424"/>
                  </a:lnTo>
                  <a:lnTo>
                    <a:pt x="53216" y="93385"/>
                  </a:lnTo>
                  <a:lnTo>
                    <a:pt x="53959" y="93267"/>
                  </a:lnTo>
                  <a:lnTo>
                    <a:pt x="54613" y="93070"/>
                  </a:lnTo>
                  <a:lnTo>
                    <a:pt x="55181" y="92795"/>
                  </a:lnTo>
                  <a:lnTo>
                    <a:pt x="55661" y="92442"/>
                  </a:lnTo>
                  <a:lnTo>
                    <a:pt x="56054" y="92009"/>
                  </a:lnTo>
                  <a:lnTo>
                    <a:pt x="56360" y="91499"/>
                  </a:lnTo>
                  <a:lnTo>
                    <a:pt x="56578" y="90909"/>
                  </a:lnTo>
                  <a:lnTo>
                    <a:pt x="56709" y="90241"/>
                  </a:lnTo>
                  <a:lnTo>
                    <a:pt x="56753" y="89495"/>
                  </a:lnTo>
                  <a:lnTo>
                    <a:pt x="56753" y="37544"/>
                  </a:lnTo>
                  <a:lnTo>
                    <a:pt x="37107" y="37544"/>
                  </a:lnTo>
                  <a:lnTo>
                    <a:pt x="37107" y="46275"/>
                  </a:lnTo>
                  <a:lnTo>
                    <a:pt x="52824" y="46275"/>
                  </a:lnTo>
                  <a:lnTo>
                    <a:pt x="52824" y="53697"/>
                  </a:lnTo>
                  <a:lnTo>
                    <a:pt x="37107" y="53697"/>
                  </a:lnTo>
                  <a:lnTo>
                    <a:pt x="37107" y="63301"/>
                  </a:lnTo>
                  <a:lnTo>
                    <a:pt x="48021" y="63301"/>
                  </a:lnTo>
                  <a:lnTo>
                    <a:pt x="48021" y="86439"/>
                  </a:lnTo>
                  <a:lnTo>
                    <a:pt x="17899" y="86439"/>
                  </a:lnTo>
                  <a:lnTo>
                    <a:pt x="17899" y="63301"/>
                  </a:lnTo>
                  <a:lnTo>
                    <a:pt x="29249" y="63301"/>
                  </a:lnTo>
                  <a:lnTo>
                    <a:pt x="29249" y="53697"/>
                  </a:lnTo>
                  <a:lnTo>
                    <a:pt x="14406" y="53697"/>
                  </a:lnTo>
                  <a:lnTo>
                    <a:pt x="14406" y="46275"/>
                  </a:lnTo>
                  <a:lnTo>
                    <a:pt x="29249" y="46275"/>
                  </a:lnTo>
                  <a:lnTo>
                    <a:pt x="29249" y="37544"/>
                  </a:lnTo>
                  <a:lnTo>
                    <a:pt x="10040" y="37544"/>
                  </a:lnTo>
                  <a:lnTo>
                    <a:pt x="10040" y="101282"/>
                  </a:lnTo>
                  <a:lnTo>
                    <a:pt x="1746" y="101282"/>
                  </a:lnTo>
                  <a:lnTo>
                    <a:pt x="1746" y="29686"/>
                  </a:lnTo>
                  <a:lnTo>
                    <a:pt x="17899" y="29686"/>
                  </a:lnTo>
                  <a:lnTo>
                    <a:pt x="17017" y="28380"/>
                  </a:lnTo>
                  <a:lnTo>
                    <a:pt x="16117" y="27084"/>
                  </a:lnTo>
                  <a:lnTo>
                    <a:pt x="15201" y="25796"/>
                  </a:lnTo>
                  <a:lnTo>
                    <a:pt x="14266" y="24517"/>
                  </a:lnTo>
                  <a:lnTo>
                    <a:pt x="13315" y="23246"/>
                  </a:lnTo>
                  <a:lnTo>
                    <a:pt x="12345" y="21985"/>
                  </a:lnTo>
                  <a:lnTo>
                    <a:pt x="11359" y="20732"/>
                  </a:lnTo>
                  <a:lnTo>
                    <a:pt x="10355" y="19488"/>
                  </a:lnTo>
                  <a:lnTo>
                    <a:pt x="9333" y="18252"/>
                  </a:lnTo>
                  <a:lnTo>
                    <a:pt x="8294" y="17025"/>
                  </a:lnTo>
                  <a:lnTo>
                    <a:pt x="0" y="17025"/>
                  </a:lnTo>
                  <a:lnTo>
                    <a:pt x="0" y="9167"/>
                  </a:lnTo>
                  <a:lnTo>
                    <a:pt x="27503" y="9167"/>
                  </a:lnTo>
                  <a:lnTo>
                    <a:pt x="27315" y="8473"/>
                  </a:lnTo>
                  <a:lnTo>
                    <a:pt x="27101" y="7788"/>
                  </a:lnTo>
                  <a:lnTo>
                    <a:pt x="26861" y="7111"/>
                  </a:lnTo>
                  <a:lnTo>
                    <a:pt x="26595" y="6443"/>
                  </a:lnTo>
                  <a:lnTo>
                    <a:pt x="26302" y="5784"/>
                  </a:lnTo>
                  <a:lnTo>
                    <a:pt x="25984" y="5133"/>
                  </a:lnTo>
                  <a:lnTo>
                    <a:pt x="25639" y="4492"/>
                  </a:lnTo>
                  <a:lnTo>
                    <a:pt x="25268" y="3859"/>
                  </a:lnTo>
                  <a:lnTo>
                    <a:pt x="24870" y="3234"/>
                  </a:lnTo>
                  <a:lnTo>
                    <a:pt x="24447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7902115" y="12703305"/>
              <a:ext cx="28376" cy="12660"/>
            </a:xfrm>
            <a:custGeom>
              <a:avLst/>
              <a:pathLst>
                <a:path w="28376" h="12660">
                  <a:moveTo>
                    <a:pt x="8294" y="12660"/>
                  </a:moveTo>
                  <a:lnTo>
                    <a:pt x="21828" y="12660"/>
                  </a:lnTo>
                  <a:lnTo>
                    <a:pt x="22522" y="11590"/>
                  </a:lnTo>
                  <a:lnTo>
                    <a:pt x="23207" y="10477"/>
                  </a:lnTo>
                  <a:lnTo>
                    <a:pt x="23884" y="9320"/>
                  </a:lnTo>
                  <a:lnTo>
                    <a:pt x="24552" y="8120"/>
                  </a:lnTo>
                  <a:lnTo>
                    <a:pt x="25211" y="6875"/>
                  </a:lnTo>
                  <a:lnTo>
                    <a:pt x="25861" y="5588"/>
                  </a:lnTo>
                  <a:lnTo>
                    <a:pt x="26503" y="4256"/>
                  </a:lnTo>
                  <a:lnTo>
                    <a:pt x="27136" y="2881"/>
                  </a:lnTo>
                  <a:lnTo>
                    <a:pt x="27761" y="1462"/>
                  </a:lnTo>
                  <a:lnTo>
                    <a:pt x="28376" y="0"/>
                  </a:lnTo>
                  <a:lnTo>
                    <a:pt x="0" y="0"/>
                  </a:lnTo>
                  <a:lnTo>
                    <a:pt x="947" y="1226"/>
                  </a:lnTo>
                  <a:lnTo>
                    <a:pt x="1868" y="2462"/>
                  </a:lnTo>
                  <a:lnTo>
                    <a:pt x="2763" y="3706"/>
                  </a:lnTo>
                  <a:lnTo>
                    <a:pt x="3632" y="4959"/>
                  </a:lnTo>
                  <a:lnTo>
                    <a:pt x="4474" y="6221"/>
                  </a:lnTo>
                  <a:lnTo>
                    <a:pt x="5291" y="7491"/>
                  </a:lnTo>
                  <a:lnTo>
                    <a:pt x="6081" y="8770"/>
                  </a:lnTo>
                  <a:lnTo>
                    <a:pt x="6845" y="10058"/>
                  </a:lnTo>
                  <a:lnTo>
                    <a:pt x="7583" y="1135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7908227" y="12756130"/>
              <a:ext cx="15279" cy="10040"/>
            </a:xfrm>
            <a:custGeom>
              <a:avLst/>
              <a:pathLst>
                <a:path w="15279" h="10040">
                  <a:moveTo>
                    <a:pt x="0" y="10040"/>
                  </a:moveTo>
                  <a:lnTo>
                    <a:pt x="15279" y="10040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7962361" y="12686716"/>
              <a:ext cx="64174" cy="56316"/>
            </a:xfrm>
            <a:custGeom>
              <a:avLst/>
              <a:pathLst>
                <a:path w="64174" h="56316">
                  <a:moveTo>
                    <a:pt x="3492" y="12223"/>
                  </a:moveTo>
                  <a:lnTo>
                    <a:pt x="30995" y="12223"/>
                  </a:lnTo>
                  <a:lnTo>
                    <a:pt x="30637" y="11184"/>
                  </a:lnTo>
                  <a:lnTo>
                    <a:pt x="30262" y="10163"/>
                  </a:lnTo>
                  <a:lnTo>
                    <a:pt x="29869" y="9159"/>
                  </a:lnTo>
                  <a:lnTo>
                    <a:pt x="29459" y="8172"/>
                  </a:lnTo>
                  <a:lnTo>
                    <a:pt x="29031" y="7203"/>
                  </a:lnTo>
                  <a:lnTo>
                    <a:pt x="28586" y="6251"/>
                  </a:lnTo>
                  <a:lnTo>
                    <a:pt x="28123" y="5317"/>
                  </a:lnTo>
                  <a:lnTo>
                    <a:pt x="27643" y="4400"/>
                  </a:lnTo>
                  <a:lnTo>
                    <a:pt x="27145" y="3501"/>
                  </a:lnTo>
                  <a:lnTo>
                    <a:pt x="26630" y="2619"/>
                  </a:lnTo>
                  <a:lnTo>
                    <a:pt x="35361" y="0"/>
                  </a:lnTo>
                  <a:lnTo>
                    <a:pt x="35959" y="1143"/>
                  </a:lnTo>
                  <a:lnTo>
                    <a:pt x="36531" y="2305"/>
                  </a:lnTo>
                  <a:lnTo>
                    <a:pt x="37077" y="3483"/>
                  </a:lnTo>
                  <a:lnTo>
                    <a:pt x="37596" y="4679"/>
                  </a:lnTo>
                  <a:lnTo>
                    <a:pt x="38090" y="5893"/>
                  </a:lnTo>
                  <a:lnTo>
                    <a:pt x="38557" y="7124"/>
                  </a:lnTo>
                  <a:lnTo>
                    <a:pt x="38998" y="8373"/>
                  </a:lnTo>
                  <a:lnTo>
                    <a:pt x="39412" y="9639"/>
                  </a:lnTo>
                  <a:lnTo>
                    <a:pt x="39801" y="10922"/>
                  </a:lnTo>
                  <a:lnTo>
                    <a:pt x="40163" y="12223"/>
                  </a:lnTo>
                  <a:lnTo>
                    <a:pt x="64174" y="12223"/>
                  </a:lnTo>
                  <a:lnTo>
                    <a:pt x="64174" y="20518"/>
                  </a:lnTo>
                  <a:lnTo>
                    <a:pt x="55443" y="20518"/>
                  </a:lnTo>
                  <a:lnTo>
                    <a:pt x="54792" y="22330"/>
                  </a:lnTo>
                  <a:lnTo>
                    <a:pt x="54063" y="24098"/>
                  </a:lnTo>
                  <a:lnTo>
                    <a:pt x="53256" y="25822"/>
                  </a:lnTo>
                  <a:lnTo>
                    <a:pt x="52370" y="27503"/>
                  </a:lnTo>
                  <a:lnTo>
                    <a:pt x="51405" y="29140"/>
                  </a:lnTo>
                  <a:lnTo>
                    <a:pt x="50361" y="30734"/>
                  </a:lnTo>
                  <a:lnTo>
                    <a:pt x="49239" y="32283"/>
                  </a:lnTo>
                  <a:lnTo>
                    <a:pt x="48039" y="33789"/>
                  </a:lnTo>
                  <a:lnTo>
                    <a:pt x="46760" y="35252"/>
                  </a:lnTo>
                  <a:lnTo>
                    <a:pt x="45402" y="36671"/>
                  </a:lnTo>
                  <a:lnTo>
                    <a:pt x="47397" y="37636"/>
                  </a:lnTo>
                  <a:lnTo>
                    <a:pt x="49366" y="38609"/>
                  </a:lnTo>
                  <a:lnTo>
                    <a:pt x="51309" y="39591"/>
                  </a:lnTo>
                  <a:lnTo>
                    <a:pt x="53225" y="40582"/>
                  </a:lnTo>
                  <a:lnTo>
                    <a:pt x="55116" y="41582"/>
                  </a:lnTo>
                  <a:lnTo>
                    <a:pt x="56980" y="42591"/>
                  </a:lnTo>
                  <a:lnTo>
                    <a:pt x="58818" y="43608"/>
                  </a:lnTo>
                  <a:lnTo>
                    <a:pt x="60629" y="44634"/>
                  </a:lnTo>
                  <a:lnTo>
                    <a:pt x="62415" y="45668"/>
                  </a:lnTo>
                  <a:lnTo>
                    <a:pt x="64174" y="46712"/>
                  </a:lnTo>
                  <a:lnTo>
                    <a:pt x="58935" y="54570"/>
                  </a:lnTo>
                  <a:lnTo>
                    <a:pt x="56997" y="53273"/>
                  </a:lnTo>
                  <a:lnTo>
                    <a:pt x="55024" y="52003"/>
                  </a:lnTo>
                  <a:lnTo>
                    <a:pt x="53016" y="50759"/>
                  </a:lnTo>
                  <a:lnTo>
                    <a:pt x="50973" y="49541"/>
                  </a:lnTo>
                  <a:lnTo>
                    <a:pt x="48895" y="48349"/>
                  </a:lnTo>
                  <a:lnTo>
                    <a:pt x="46782" y="47183"/>
                  </a:lnTo>
                  <a:lnTo>
                    <a:pt x="44634" y="46044"/>
                  </a:lnTo>
                  <a:lnTo>
                    <a:pt x="42451" y="44931"/>
                  </a:lnTo>
                  <a:lnTo>
                    <a:pt x="40233" y="43843"/>
                  </a:lnTo>
                  <a:lnTo>
                    <a:pt x="37980" y="42783"/>
                  </a:lnTo>
                  <a:lnTo>
                    <a:pt x="35282" y="44411"/>
                  </a:lnTo>
                  <a:lnTo>
                    <a:pt x="32427" y="45978"/>
                  </a:lnTo>
                  <a:lnTo>
                    <a:pt x="29415" y="47484"/>
                  </a:lnTo>
                  <a:lnTo>
                    <a:pt x="26246" y="48929"/>
                  </a:lnTo>
                  <a:lnTo>
                    <a:pt x="22919" y="50313"/>
                  </a:lnTo>
                  <a:lnTo>
                    <a:pt x="19435" y="51636"/>
                  </a:lnTo>
                  <a:lnTo>
                    <a:pt x="15794" y="52898"/>
                  </a:lnTo>
                  <a:lnTo>
                    <a:pt x="11996" y="54098"/>
                  </a:lnTo>
                  <a:lnTo>
                    <a:pt x="8041" y="55238"/>
                  </a:lnTo>
                  <a:lnTo>
                    <a:pt x="3929" y="56316"/>
                  </a:lnTo>
                  <a:lnTo>
                    <a:pt x="0" y="48458"/>
                  </a:lnTo>
                  <a:lnTo>
                    <a:pt x="3344" y="47572"/>
                  </a:lnTo>
                  <a:lnTo>
                    <a:pt x="6565" y="46659"/>
                  </a:lnTo>
                  <a:lnTo>
                    <a:pt x="9665" y="45721"/>
                  </a:lnTo>
                  <a:lnTo>
                    <a:pt x="12642" y="44756"/>
                  </a:lnTo>
                  <a:lnTo>
                    <a:pt x="15497" y="43765"/>
                  </a:lnTo>
                  <a:lnTo>
                    <a:pt x="18230" y="42748"/>
                  </a:lnTo>
                  <a:lnTo>
                    <a:pt x="20841" y="41704"/>
                  </a:lnTo>
                  <a:lnTo>
                    <a:pt x="23329" y="40635"/>
                  </a:lnTo>
                  <a:lnTo>
                    <a:pt x="25696" y="39539"/>
                  </a:lnTo>
                  <a:lnTo>
                    <a:pt x="27940" y="38417"/>
                  </a:lnTo>
                  <a:lnTo>
                    <a:pt x="26359" y="37806"/>
                  </a:lnTo>
                  <a:lnTo>
                    <a:pt x="24761" y="37195"/>
                  </a:lnTo>
                  <a:lnTo>
                    <a:pt x="23146" y="36583"/>
                  </a:lnTo>
                  <a:lnTo>
                    <a:pt x="21513" y="35972"/>
                  </a:lnTo>
                  <a:lnTo>
                    <a:pt x="19863" y="35361"/>
                  </a:lnTo>
                  <a:lnTo>
                    <a:pt x="18195" y="34750"/>
                  </a:lnTo>
                  <a:lnTo>
                    <a:pt x="16510" y="34139"/>
                  </a:lnTo>
                  <a:lnTo>
                    <a:pt x="14808" y="33528"/>
                  </a:lnTo>
                  <a:lnTo>
                    <a:pt x="13088" y="32916"/>
                  </a:lnTo>
                  <a:lnTo>
                    <a:pt x="11350" y="32305"/>
                  </a:lnTo>
                  <a:lnTo>
                    <a:pt x="14843" y="24884"/>
                  </a:lnTo>
                  <a:lnTo>
                    <a:pt x="17183" y="25591"/>
                  </a:lnTo>
                  <a:lnTo>
                    <a:pt x="19488" y="26315"/>
                  </a:lnTo>
                  <a:lnTo>
                    <a:pt x="21758" y="27058"/>
                  </a:lnTo>
                  <a:lnTo>
                    <a:pt x="23993" y="27817"/>
                  </a:lnTo>
                  <a:lnTo>
                    <a:pt x="26193" y="28594"/>
                  </a:lnTo>
                  <a:lnTo>
                    <a:pt x="28359" y="29389"/>
                  </a:lnTo>
                  <a:lnTo>
                    <a:pt x="30489" y="30201"/>
                  </a:lnTo>
                  <a:lnTo>
                    <a:pt x="32585" y="31030"/>
                  </a:lnTo>
                  <a:lnTo>
                    <a:pt x="34645" y="31877"/>
                  </a:lnTo>
                  <a:lnTo>
                    <a:pt x="36671" y="32742"/>
                  </a:lnTo>
                  <a:lnTo>
                    <a:pt x="37946" y="31676"/>
                  </a:lnTo>
                  <a:lnTo>
                    <a:pt x="39150" y="30576"/>
                  </a:lnTo>
                  <a:lnTo>
                    <a:pt x="40285" y="29441"/>
                  </a:lnTo>
                  <a:lnTo>
                    <a:pt x="41351" y="28271"/>
                  </a:lnTo>
                  <a:lnTo>
                    <a:pt x="42346" y="27066"/>
                  </a:lnTo>
                  <a:lnTo>
                    <a:pt x="43272" y="25827"/>
                  </a:lnTo>
                  <a:lnTo>
                    <a:pt x="44127" y="24552"/>
                  </a:lnTo>
                  <a:lnTo>
                    <a:pt x="44913" y="23242"/>
                  </a:lnTo>
                  <a:lnTo>
                    <a:pt x="45629" y="21897"/>
                  </a:lnTo>
                  <a:lnTo>
                    <a:pt x="46275" y="20518"/>
                  </a:lnTo>
                  <a:lnTo>
                    <a:pt x="3492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8006017" y="12741286"/>
              <a:ext cx="8731" cy="46712"/>
            </a:xfrm>
            <a:custGeom>
              <a:avLst/>
              <a:pathLst>
                <a:path w="8731" h="46712">
                  <a:moveTo>
                    <a:pt x="0" y="0"/>
                  </a:moveTo>
                  <a:lnTo>
                    <a:pt x="8731" y="0"/>
                  </a:lnTo>
                  <a:lnTo>
                    <a:pt x="8731" y="46712"/>
                  </a:lnTo>
                  <a:lnTo>
                    <a:pt x="0" y="4671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7965417" y="12742160"/>
              <a:ext cx="23574" cy="45839"/>
            </a:xfrm>
            <a:custGeom>
              <a:avLst/>
              <a:pathLst>
                <a:path w="23574" h="45839">
                  <a:moveTo>
                    <a:pt x="14843" y="0"/>
                  </a:moveTo>
                  <a:lnTo>
                    <a:pt x="23574" y="0"/>
                  </a:lnTo>
                  <a:lnTo>
                    <a:pt x="23539" y="3990"/>
                  </a:lnTo>
                  <a:lnTo>
                    <a:pt x="23434" y="7753"/>
                  </a:lnTo>
                  <a:lnTo>
                    <a:pt x="23260" y="11289"/>
                  </a:lnTo>
                  <a:lnTo>
                    <a:pt x="23015" y="14598"/>
                  </a:lnTo>
                  <a:lnTo>
                    <a:pt x="22701" y="17680"/>
                  </a:lnTo>
                  <a:lnTo>
                    <a:pt x="22317" y="20535"/>
                  </a:lnTo>
                  <a:lnTo>
                    <a:pt x="21863" y="23164"/>
                  </a:lnTo>
                  <a:lnTo>
                    <a:pt x="21339" y="25565"/>
                  </a:lnTo>
                  <a:lnTo>
                    <a:pt x="20745" y="27739"/>
                  </a:lnTo>
                  <a:lnTo>
                    <a:pt x="20081" y="29686"/>
                  </a:lnTo>
                  <a:lnTo>
                    <a:pt x="19313" y="31497"/>
                  </a:lnTo>
                  <a:lnTo>
                    <a:pt x="18405" y="33266"/>
                  </a:lnTo>
                  <a:lnTo>
                    <a:pt x="17357" y="34990"/>
                  </a:lnTo>
                  <a:lnTo>
                    <a:pt x="16170" y="36671"/>
                  </a:lnTo>
                  <a:lnTo>
                    <a:pt x="14843" y="38308"/>
                  </a:lnTo>
                  <a:lnTo>
                    <a:pt x="13376" y="39901"/>
                  </a:lnTo>
                  <a:lnTo>
                    <a:pt x="11769" y="41451"/>
                  </a:lnTo>
                  <a:lnTo>
                    <a:pt x="10023" y="42957"/>
                  </a:lnTo>
                  <a:lnTo>
                    <a:pt x="8137" y="44420"/>
                  </a:lnTo>
                  <a:lnTo>
                    <a:pt x="6111" y="45839"/>
                  </a:lnTo>
                  <a:lnTo>
                    <a:pt x="0" y="38854"/>
                  </a:lnTo>
                  <a:lnTo>
                    <a:pt x="1608" y="37784"/>
                  </a:lnTo>
                  <a:lnTo>
                    <a:pt x="3117" y="36671"/>
                  </a:lnTo>
                  <a:lnTo>
                    <a:pt x="4524" y="35514"/>
                  </a:lnTo>
                  <a:lnTo>
                    <a:pt x="5832" y="34313"/>
                  </a:lnTo>
                  <a:lnTo>
                    <a:pt x="7039" y="33069"/>
                  </a:lnTo>
                  <a:lnTo>
                    <a:pt x="8146" y="31781"/>
                  </a:lnTo>
                  <a:lnTo>
                    <a:pt x="9152" y="30450"/>
                  </a:lnTo>
                  <a:lnTo>
                    <a:pt x="10058" y="29075"/>
                  </a:lnTo>
                  <a:lnTo>
                    <a:pt x="10863" y="27656"/>
                  </a:lnTo>
                  <a:lnTo>
                    <a:pt x="11568" y="26193"/>
                  </a:lnTo>
                  <a:lnTo>
                    <a:pt x="12191" y="24595"/>
                  </a:lnTo>
                  <a:lnTo>
                    <a:pt x="12747" y="22771"/>
                  </a:lnTo>
                  <a:lnTo>
                    <a:pt x="13238" y="20719"/>
                  </a:lnTo>
                  <a:lnTo>
                    <a:pt x="13664" y="18440"/>
                  </a:lnTo>
                  <a:lnTo>
                    <a:pt x="14024" y="15934"/>
                  </a:lnTo>
                  <a:lnTo>
                    <a:pt x="14319" y="13201"/>
                  </a:lnTo>
                  <a:lnTo>
                    <a:pt x="14548" y="10241"/>
                  </a:lnTo>
                  <a:lnTo>
                    <a:pt x="14712" y="7054"/>
                  </a:lnTo>
                  <a:lnTo>
                    <a:pt x="14810" y="364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8032211" y="12687589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8031338" y="12698940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8352514" y="12690645"/>
              <a:ext cx="91678" cy="96916"/>
            </a:xfrm>
            <a:custGeom>
              <a:avLst/>
              <a:pathLst>
                <a:path w="91678" h="96916">
                  <a:moveTo>
                    <a:pt x="91678" y="0"/>
                  </a:moveTo>
                  <a:lnTo>
                    <a:pt x="91678" y="96916"/>
                  </a:lnTo>
                  <a:lnTo>
                    <a:pt x="82946" y="96916"/>
                  </a:lnTo>
                  <a:lnTo>
                    <a:pt x="82946" y="90805"/>
                  </a:lnTo>
                  <a:lnTo>
                    <a:pt x="8731" y="90805"/>
                  </a:lnTo>
                  <a:lnTo>
                    <a:pt x="8731" y="96916"/>
                  </a:lnTo>
                  <a:lnTo>
                    <a:pt x="0" y="96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8361245" y="12698940"/>
              <a:ext cx="74215" cy="74215"/>
            </a:xfrm>
            <a:custGeom>
              <a:avLst/>
              <a:pathLst>
                <a:path w="74215" h="74215">
                  <a:moveTo>
                    <a:pt x="0" y="74215"/>
                  </a:moveTo>
                  <a:lnTo>
                    <a:pt x="74215" y="74215"/>
                  </a:lnTo>
                  <a:lnTo>
                    <a:pt x="74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8366047" y="12702869"/>
              <a:ext cx="64611" cy="64174"/>
            </a:xfrm>
            <a:custGeom>
              <a:avLst/>
              <a:pathLst>
                <a:path w="64611" h="64174">
                  <a:moveTo>
                    <a:pt x="0" y="12660"/>
                  </a:moveTo>
                  <a:lnTo>
                    <a:pt x="27939" y="12660"/>
                  </a:lnTo>
                  <a:lnTo>
                    <a:pt x="27939" y="0"/>
                  </a:lnTo>
                  <a:lnTo>
                    <a:pt x="36671" y="0"/>
                  </a:lnTo>
                  <a:lnTo>
                    <a:pt x="36671" y="12660"/>
                  </a:lnTo>
                  <a:lnTo>
                    <a:pt x="64611" y="12660"/>
                  </a:lnTo>
                  <a:lnTo>
                    <a:pt x="64611" y="20954"/>
                  </a:lnTo>
                  <a:lnTo>
                    <a:pt x="36671" y="20954"/>
                  </a:lnTo>
                  <a:lnTo>
                    <a:pt x="36671" y="33615"/>
                  </a:lnTo>
                  <a:lnTo>
                    <a:pt x="57189" y="33615"/>
                  </a:lnTo>
                  <a:lnTo>
                    <a:pt x="57189" y="64174"/>
                  </a:lnTo>
                  <a:lnTo>
                    <a:pt x="8294" y="64174"/>
                  </a:lnTo>
                  <a:lnTo>
                    <a:pt x="8294" y="33615"/>
                  </a:lnTo>
                  <a:lnTo>
                    <a:pt x="27939" y="33615"/>
                  </a:lnTo>
                  <a:lnTo>
                    <a:pt x="27939" y="20954"/>
                  </a:lnTo>
                  <a:lnTo>
                    <a:pt x="0" y="2095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8382637" y="12744342"/>
              <a:ext cx="31869" cy="14406"/>
            </a:xfrm>
            <a:custGeom>
              <a:avLst/>
              <a:pathLst>
                <a:path w="31869" h="14406">
                  <a:moveTo>
                    <a:pt x="0" y="14406"/>
                  </a:moveTo>
                  <a:lnTo>
                    <a:pt x="31869" y="14406"/>
                  </a:lnTo>
                  <a:lnTo>
                    <a:pt x="318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8458599" y="12687153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8484356" y="12687153"/>
              <a:ext cx="76834" cy="100845"/>
            </a:xfrm>
            <a:custGeom>
              <a:avLst/>
              <a:pathLst>
                <a:path w="76834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4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5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40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8569922" y="12686716"/>
              <a:ext cx="43656" cy="49331"/>
            </a:xfrm>
            <a:custGeom>
              <a:avLst/>
              <a:pathLst>
                <a:path w="43656" h="49331">
                  <a:moveTo>
                    <a:pt x="16152" y="0"/>
                  </a:moveTo>
                  <a:lnTo>
                    <a:pt x="24884" y="2182"/>
                  </a:lnTo>
                  <a:lnTo>
                    <a:pt x="24696" y="3488"/>
                  </a:lnTo>
                  <a:lnTo>
                    <a:pt x="24482" y="4784"/>
                  </a:lnTo>
                  <a:lnTo>
                    <a:pt x="24242" y="6072"/>
                  </a:lnTo>
                  <a:lnTo>
                    <a:pt x="23976" y="7351"/>
                  </a:lnTo>
                  <a:lnTo>
                    <a:pt x="23683" y="8622"/>
                  </a:lnTo>
                  <a:lnTo>
                    <a:pt x="23364" y="9883"/>
                  </a:lnTo>
                  <a:lnTo>
                    <a:pt x="23019" y="11136"/>
                  </a:lnTo>
                  <a:lnTo>
                    <a:pt x="22648" y="12380"/>
                  </a:lnTo>
                  <a:lnTo>
                    <a:pt x="22251" y="13616"/>
                  </a:lnTo>
                  <a:lnTo>
                    <a:pt x="21828" y="14843"/>
                  </a:lnTo>
                  <a:lnTo>
                    <a:pt x="43656" y="14843"/>
                  </a:lnTo>
                  <a:lnTo>
                    <a:pt x="43656" y="22701"/>
                  </a:lnTo>
                  <a:lnTo>
                    <a:pt x="43632" y="22932"/>
                  </a:lnTo>
                  <a:lnTo>
                    <a:pt x="43560" y="23277"/>
                  </a:lnTo>
                  <a:lnTo>
                    <a:pt x="43440" y="23735"/>
                  </a:lnTo>
                  <a:lnTo>
                    <a:pt x="43272" y="24307"/>
                  </a:lnTo>
                  <a:lnTo>
                    <a:pt x="43055" y="24993"/>
                  </a:lnTo>
                  <a:lnTo>
                    <a:pt x="42791" y="25792"/>
                  </a:lnTo>
                  <a:lnTo>
                    <a:pt x="42479" y="26704"/>
                  </a:lnTo>
                  <a:lnTo>
                    <a:pt x="42119" y="27730"/>
                  </a:lnTo>
                  <a:lnTo>
                    <a:pt x="41711" y="28869"/>
                  </a:lnTo>
                  <a:lnTo>
                    <a:pt x="41255" y="30122"/>
                  </a:lnTo>
                  <a:lnTo>
                    <a:pt x="40768" y="31423"/>
                  </a:lnTo>
                  <a:lnTo>
                    <a:pt x="40268" y="32707"/>
                  </a:lnTo>
                  <a:lnTo>
                    <a:pt x="39755" y="33973"/>
                  </a:lnTo>
                  <a:lnTo>
                    <a:pt x="39229" y="35221"/>
                  </a:lnTo>
                  <a:lnTo>
                    <a:pt x="38690" y="36452"/>
                  </a:lnTo>
                  <a:lnTo>
                    <a:pt x="38138" y="37666"/>
                  </a:lnTo>
                  <a:lnTo>
                    <a:pt x="37572" y="38862"/>
                  </a:lnTo>
                  <a:lnTo>
                    <a:pt x="36994" y="40041"/>
                  </a:lnTo>
                  <a:lnTo>
                    <a:pt x="36402" y="41202"/>
                  </a:lnTo>
                  <a:lnTo>
                    <a:pt x="35798" y="42346"/>
                  </a:lnTo>
                  <a:lnTo>
                    <a:pt x="28376" y="37980"/>
                  </a:lnTo>
                  <a:lnTo>
                    <a:pt x="29144" y="36575"/>
                  </a:lnTo>
                  <a:lnTo>
                    <a:pt x="29878" y="35152"/>
                  </a:lnTo>
                  <a:lnTo>
                    <a:pt x="30576" y="33711"/>
                  </a:lnTo>
                  <a:lnTo>
                    <a:pt x="31240" y="32253"/>
                  </a:lnTo>
                  <a:lnTo>
                    <a:pt x="31869" y="30777"/>
                  </a:lnTo>
                  <a:lnTo>
                    <a:pt x="32462" y="29284"/>
                  </a:lnTo>
                  <a:lnTo>
                    <a:pt x="33021" y="27774"/>
                  </a:lnTo>
                  <a:lnTo>
                    <a:pt x="33545" y="26246"/>
                  </a:lnTo>
                  <a:lnTo>
                    <a:pt x="34034" y="24700"/>
                  </a:lnTo>
                  <a:lnTo>
                    <a:pt x="34488" y="23137"/>
                  </a:lnTo>
                  <a:lnTo>
                    <a:pt x="19208" y="23137"/>
                  </a:lnTo>
                  <a:lnTo>
                    <a:pt x="18217" y="26150"/>
                  </a:lnTo>
                  <a:lnTo>
                    <a:pt x="17165" y="29075"/>
                  </a:lnTo>
                  <a:lnTo>
                    <a:pt x="16052" y="31912"/>
                  </a:lnTo>
                  <a:lnTo>
                    <a:pt x="14878" y="34663"/>
                  </a:lnTo>
                  <a:lnTo>
                    <a:pt x="13642" y="37326"/>
                  </a:lnTo>
                  <a:lnTo>
                    <a:pt x="12345" y="39901"/>
                  </a:lnTo>
                  <a:lnTo>
                    <a:pt x="10988" y="42390"/>
                  </a:lnTo>
                  <a:lnTo>
                    <a:pt x="9569" y="44791"/>
                  </a:lnTo>
                  <a:lnTo>
                    <a:pt x="8089" y="47105"/>
                  </a:lnTo>
                  <a:lnTo>
                    <a:pt x="6548" y="49331"/>
                  </a:lnTo>
                  <a:lnTo>
                    <a:pt x="0" y="42346"/>
                  </a:lnTo>
                  <a:lnTo>
                    <a:pt x="2204" y="38622"/>
                  </a:lnTo>
                  <a:lnTo>
                    <a:pt x="4278" y="34785"/>
                  </a:lnTo>
                  <a:lnTo>
                    <a:pt x="6221" y="30834"/>
                  </a:lnTo>
                  <a:lnTo>
                    <a:pt x="8032" y="26770"/>
                  </a:lnTo>
                  <a:lnTo>
                    <a:pt x="9713" y="22592"/>
                  </a:lnTo>
                  <a:lnTo>
                    <a:pt x="11263" y="18300"/>
                  </a:lnTo>
                  <a:lnTo>
                    <a:pt x="12682" y="13895"/>
                  </a:lnTo>
                  <a:lnTo>
                    <a:pt x="13970" y="9377"/>
                  </a:lnTo>
                  <a:lnTo>
                    <a:pt x="15126" y="47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8586948" y="12723387"/>
              <a:ext cx="21828" cy="63301"/>
            </a:xfrm>
            <a:custGeom>
              <a:avLst/>
              <a:pathLst>
                <a:path w="21828" h="63301">
                  <a:moveTo>
                    <a:pt x="0" y="0"/>
                  </a:moveTo>
                  <a:lnTo>
                    <a:pt x="8294" y="0"/>
                  </a:lnTo>
                  <a:lnTo>
                    <a:pt x="8294" y="50641"/>
                  </a:lnTo>
                  <a:lnTo>
                    <a:pt x="9591" y="49763"/>
                  </a:lnTo>
                  <a:lnTo>
                    <a:pt x="10861" y="48877"/>
                  </a:lnTo>
                  <a:lnTo>
                    <a:pt x="12105" y="47982"/>
                  </a:lnTo>
                  <a:lnTo>
                    <a:pt x="13323" y="47078"/>
                  </a:lnTo>
                  <a:lnTo>
                    <a:pt x="14515" y="46166"/>
                  </a:lnTo>
                  <a:lnTo>
                    <a:pt x="15681" y="45245"/>
                  </a:lnTo>
                  <a:lnTo>
                    <a:pt x="16820" y="44315"/>
                  </a:lnTo>
                  <a:lnTo>
                    <a:pt x="17933" y="43376"/>
                  </a:lnTo>
                  <a:lnTo>
                    <a:pt x="19021" y="42429"/>
                  </a:lnTo>
                  <a:lnTo>
                    <a:pt x="20081" y="41473"/>
                  </a:lnTo>
                  <a:lnTo>
                    <a:pt x="21828" y="51077"/>
                  </a:lnTo>
                  <a:lnTo>
                    <a:pt x="20234" y="52378"/>
                  </a:lnTo>
                  <a:lnTo>
                    <a:pt x="18597" y="53662"/>
                  </a:lnTo>
                  <a:lnTo>
                    <a:pt x="16916" y="54928"/>
                  </a:lnTo>
                  <a:lnTo>
                    <a:pt x="15192" y="56176"/>
                  </a:lnTo>
                  <a:lnTo>
                    <a:pt x="13424" y="57407"/>
                  </a:lnTo>
                  <a:lnTo>
                    <a:pt x="11612" y="58621"/>
                  </a:lnTo>
                  <a:lnTo>
                    <a:pt x="9757" y="59817"/>
                  </a:lnTo>
                  <a:lnTo>
                    <a:pt x="7858" y="60996"/>
                  </a:lnTo>
                  <a:lnTo>
                    <a:pt x="5915" y="62157"/>
                  </a:lnTo>
                  <a:lnTo>
                    <a:pt x="3929" y="63301"/>
                  </a:lnTo>
                  <a:lnTo>
                    <a:pt x="0" y="584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8615761" y="12686280"/>
              <a:ext cx="52824" cy="48458"/>
            </a:xfrm>
            <a:custGeom>
              <a:avLst/>
              <a:pathLst>
                <a:path w="52824" h="48458">
                  <a:moveTo>
                    <a:pt x="17899" y="25320"/>
                  </a:moveTo>
                  <a:lnTo>
                    <a:pt x="17156" y="27595"/>
                  </a:lnTo>
                  <a:lnTo>
                    <a:pt x="16327" y="29878"/>
                  </a:lnTo>
                  <a:lnTo>
                    <a:pt x="15410" y="32170"/>
                  </a:lnTo>
                  <a:lnTo>
                    <a:pt x="14406" y="34470"/>
                  </a:lnTo>
                  <a:lnTo>
                    <a:pt x="13315" y="36780"/>
                  </a:lnTo>
                  <a:lnTo>
                    <a:pt x="12136" y="39098"/>
                  </a:lnTo>
                  <a:lnTo>
                    <a:pt x="10870" y="41425"/>
                  </a:lnTo>
                  <a:lnTo>
                    <a:pt x="9517" y="43761"/>
                  </a:lnTo>
                  <a:lnTo>
                    <a:pt x="8076" y="46105"/>
                  </a:lnTo>
                  <a:lnTo>
                    <a:pt x="6548" y="48458"/>
                  </a:lnTo>
                  <a:lnTo>
                    <a:pt x="0" y="41909"/>
                  </a:lnTo>
                  <a:lnTo>
                    <a:pt x="2130" y="38347"/>
                  </a:lnTo>
                  <a:lnTo>
                    <a:pt x="4156" y="34645"/>
                  </a:lnTo>
                  <a:lnTo>
                    <a:pt x="6076" y="30803"/>
                  </a:lnTo>
                  <a:lnTo>
                    <a:pt x="7893" y="26822"/>
                  </a:lnTo>
                  <a:lnTo>
                    <a:pt x="9604" y="22701"/>
                  </a:lnTo>
                  <a:lnTo>
                    <a:pt x="11210" y="18440"/>
                  </a:lnTo>
                  <a:lnTo>
                    <a:pt x="12712" y="14039"/>
                  </a:lnTo>
                  <a:lnTo>
                    <a:pt x="14109" y="9499"/>
                  </a:lnTo>
                  <a:lnTo>
                    <a:pt x="15401" y="4819"/>
                  </a:lnTo>
                  <a:lnTo>
                    <a:pt x="16589" y="0"/>
                  </a:lnTo>
                  <a:lnTo>
                    <a:pt x="24884" y="2619"/>
                  </a:lnTo>
                  <a:lnTo>
                    <a:pt x="24530" y="4099"/>
                  </a:lnTo>
                  <a:lnTo>
                    <a:pt x="24168" y="5570"/>
                  </a:lnTo>
                  <a:lnTo>
                    <a:pt x="23797" y="7033"/>
                  </a:lnTo>
                  <a:lnTo>
                    <a:pt x="23417" y="8486"/>
                  </a:lnTo>
                  <a:lnTo>
                    <a:pt x="23028" y="9931"/>
                  </a:lnTo>
                  <a:lnTo>
                    <a:pt x="22631" y="11368"/>
                  </a:lnTo>
                  <a:lnTo>
                    <a:pt x="22225" y="12795"/>
                  </a:lnTo>
                  <a:lnTo>
                    <a:pt x="21810" y="14214"/>
                  </a:lnTo>
                  <a:lnTo>
                    <a:pt x="21387" y="15624"/>
                  </a:lnTo>
                  <a:lnTo>
                    <a:pt x="20955" y="17025"/>
                  </a:lnTo>
                  <a:lnTo>
                    <a:pt x="52824" y="17025"/>
                  </a:lnTo>
                  <a:lnTo>
                    <a:pt x="52824" y="24884"/>
                  </a:lnTo>
                  <a:lnTo>
                    <a:pt x="52797" y="25034"/>
                  </a:lnTo>
                  <a:lnTo>
                    <a:pt x="52719" y="25311"/>
                  </a:lnTo>
                  <a:lnTo>
                    <a:pt x="52588" y="25715"/>
                  </a:lnTo>
                  <a:lnTo>
                    <a:pt x="52404" y="26246"/>
                  </a:lnTo>
                  <a:lnTo>
                    <a:pt x="52169" y="26903"/>
                  </a:lnTo>
                  <a:lnTo>
                    <a:pt x="51881" y="27686"/>
                  </a:lnTo>
                  <a:lnTo>
                    <a:pt x="51540" y="28597"/>
                  </a:lnTo>
                  <a:lnTo>
                    <a:pt x="51147" y="29633"/>
                  </a:lnTo>
                  <a:lnTo>
                    <a:pt x="50702" y="30797"/>
                  </a:lnTo>
                  <a:lnTo>
                    <a:pt x="50204" y="32087"/>
                  </a:lnTo>
                  <a:lnTo>
                    <a:pt x="49676" y="33434"/>
                  </a:lnTo>
                  <a:lnTo>
                    <a:pt x="49139" y="34767"/>
                  </a:lnTo>
                  <a:lnTo>
                    <a:pt x="48593" y="36088"/>
                  </a:lnTo>
                  <a:lnTo>
                    <a:pt x="48039" y="37395"/>
                  </a:lnTo>
                  <a:lnTo>
                    <a:pt x="47476" y="38690"/>
                  </a:lnTo>
                  <a:lnTo>
                    <a:pt x="46904" y="39971"/>
                  </a:lnTo>
                  <a:lnTo>
                    <a:pt x="46323" y="41239"/>
                  </a:lnTo>
                  <a:lnTo>
                    <a:pt x="45734" y="42494"/>
                  </a:lnTo>
                  <a:lnTo>
                    <a:pt x="45136" y="43737"/>
                  </a:lnTo>
                  <a:lnTo>
                    <a:pt x="44529" y="44965"/>
                  </a:lnTo>
                  <a:lnTo>
                    <a:pt x="37544" y="41036"/>
                  </a:lnTo>
                  <a:lnTo>
                    <a:pt x="38229" y="39465"/>
                  </a:lnTo>
                  <a:lnTo>
                    <a:pt x="38888" y="37893"/>
                  </a:lnTo>
                  <a:lnTo>
                    <a:pt x="39522" y="36322"/>
                  </a:lnTo>
                  <a:lnTo>
                    <a:pt x="40128" y="34750"/>
                  </a:lnTo>
                  <a:lnTo>
                    <a:pt x="40709" y="33178"/>
                  </a:lnTo>
                  <a:lnTo>
                    <a:pt x="41263" y="31607"/>
                  </a:lnTo>
                  <a:lnTo>
                    <a:pt x="41792" y="30035"/>
                  </a:lnTo>
                  <a:lnTo>
                    <a:pt x="42294" y="28463"/>
                  </a:lnTo>
                  <a:lnTo>
                    <a:pt x="42770" y="26892"/>
                  </a:lnTo>
                  <a:lnTo>
                    <a:pt x="43219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8614015" y="12718585"/>
              <a:ext cx="58935" cy="68976"/>
            </a:xfrm>
            <a:custGeom>
              <a:avLst/>
              <a:pathLst>
                <a:path w="58935" h="68976">
                  <a:moveTo>
                    <a:pt x="24010" y="0"/>
                  </a:moveTo>
                  <a:lnTo>
                    <a:pt x="32305" y="873"/>
                  </a:lnTo>
                  <a:lnTo>
                    <a:pt x="31869" y="15279"/>
                  </a:lnTo>
                  <a:lnTo>
                    <a:pt x="31934" y="16268"/>
                  </a:lnTo>
                  <a:lnTo>
                    <a:pt x="32130" y="17488"/>
                  </a:lnTo>
                  <a:lnTo>
                    <a:pt x="32458" y="18940"/>
                  </a:lnTo>
                  <a:lnTo>
                    <a:pt x="32916" y="20623"/>
                  </a:lnTo>
                  <a:lnTo>
                    <a:pt x="33506" y="22537"/>
                  </a:lnTo>
                  <a:lnTo>
                    <a:pt x="34226" y="24683"/>
                  </a:lnTo>
                  <a:lnTo>
                    <a:pt x="35077" y="27060"/>
                  </a:lnTo>
                  <a:lnTo>
                    <a:pt x="36060" y="29668"/>
                  </a:lnTo>
                  <a:lnTo>
                    <a:pt x="37173" y="32508"/>
                  </a:lnTo>
                  <a:lnTo>
                    <a:pt x="38417" y="35579"/>
                  </a:lnTo>
                  <a:lnTo>
                    <a:pt x="39801" y="38712"/>
                  </a:lnTo>
                  <a:lnTo>
                    <a:pt x="41333" y="41735"/>
                  </a:lnTo>
                  <a:lnTo>
                    <a:pt x="43014" y="44649"/>
                  </a:lnTo>
                  <a:lnTo>
                    <a:pt x="44843" y="47454"/>
                  </a:lnTo>
                  <a:lnTo>
                    <a:pt x="46821" y="50150"/>
                  </a:lnTo>
                  <a:lnTo>
                    <a:pt x="48947" y="52736"/>
                  </a:lnTo>
                  <a:lnTo>
                    <a:pt x="51221" y="55214"/>
                  </a:lnTo>
                  <a:lnTo>
                    <a:pt x="53644" y="57582"/>
                  </a:lnTo>
                  <a:lnTo>
                    <a:pt x="56216" y="59841"/>
                  </a:lnTo>
                  <a:lnTo>
                    <a:pt x="58935" y="61991"/>
                  </a:lnTo>
                  <a:lnTo>
                    <a:pt x="51514" y="68976"/>
                  </a:lnTo>
                  <a:lnTo>
                    <a:pt x="48462" y="66174"/>
                  </a:lnTo>
                  <a:lnTo>
                    <a:pt x="45594" y="63179"/>
                  </a:lnTo>
                  <a:lnTo>
                    <a:pt x="42909" y="59992"/>
                  </a:lnTo>
                  <a:lnTo>
                    <a:pt x="40408" y="56613"/>
                  </a:lnTo>
                  <a:lnTo>
                    <a:pt x="38090" y="53042"/>
                  </a:lnTo>
                  <a:lnTo>
                    <a:pt x="35955" y="49279"/>
                  </a:lnTo>
                  <a:lnTo>
                    <a:pt x="34003" y="45323"/>
                  </a:lnTo>
                  <a:lnTo>
                    <a:pt x="32235" y="41176"/>
                  </a:lnTo>
                  <a:lnTo>
                    <a:pt x="30651" y="36837"/>
                  </a:lnTo>
                  <a:lnTo>
                    <a:pt x="29249" y="32305"/>
                  </a:lnTo>
                  <a:lnTo>
                    <a:pt x="28158" y="36679"/>
                  </a:lnTo>
                  <a:lnTo>
                    <a:pt x="26804" y="40897"/>
                  </a:lnTo>
                  <a:lnTo>
                    <a:pt x="25189" y="44957"/>
                  </a:lnTo>
                  <a:lnTo>
                    <a:pt x="23312" y="48860"/>
                  </a:lnTo>
                  <a:lnTo>
                    <a:pt x="21173" y="52605"/>
                  </a:lnTo>
                  <a:lnTo>
                    <a:pt x="18772" y="56194"/>
                  </a:lnTo>
                  <a:lnTo>
                    <a:pt x="16109" y="59625"/>
                  </a:lnTo>
                  <a:lnTo>
                    <a:pt x="13184" y="62899"/>
                  </a:lnTo>
                  <a:lnTo>
                    <a:pt x="9997" y="66016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460" y="59955"/>
                  </a:lnTo>
                  <a:lnTo>
                    <a:pt x="4775" y="57861"/>
                  </a:lnTo>
                  <a:lnTo>
                    <a:pt x="6947" y="55711"/>
                  </a:lnTo>
                  <a:lnTo>
                    <a:pt x="8975" y="53505"/>
                  </a:lnTo>
                  <a:lnTo>
                    <a:pt x="10859" y="51241"/>
                  </a:lnTo>
                  <a:lnTo>
                    <a:pt x="12599" y="48921"/>
                  </a:lnTo>
                  <a:lnTo>
                    <a:pt x="14194" y="46544"/>
                  </a:lnTo>
                  <a:lnTo>
                    <a:pt x="15646" y="44110"/>
                  </a:lnTo>
                  <a:lnTo>
                    <a:pt x="16953" y="41619"/>
                  </a:lnTo>
                  <a:lnTo>
                    <a:pt x="18117" y="39072"/>
                  </a:lnTo>
                  <a:lnTo>
                    <a:pt x="19158" y="36363"/>
                  </a:lnTo>
                  <a:lnTo>
                    <a:pt x="20099" y="33388"/>
                  </a:lnTo>
                  <a:lnTo>
                    <a:pt x="20939" y="30146"/>
                  </a:lnTo>
                  <a:lnTo>
                    <a:pt x="21679" y="26639"/>
                  </a:lnTo>
                  <a:lnTo>
                    <a:pt x="22319" y="22864"/>
                  </a:lnTo>
                  <a:lnTo>
                    <a:pt x="22858" y="18824"/>
                  </a:lnTo>
                  <a:lnTo>
                    <a:pt x="23297" y="14517"/>
                  </a:lnTo>
                  <a:lnTo>
                    <a:pt x="23635" y="9944"/>
                  </a:lnTo>
                  <a:lnTo>
                    <a:pt x="23873" y="51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8737125" y="12687153"/>
              <a:ext cx="48895" cy="100409"/>
            </a:xfrm>
            <a:custGeom>
              <a:avLst/>
              <a:pathLst>
                <a:path w="48895" h="100409">
                  <a:moveTo>
                    <a:pt x="48021" y="55880"/>
                  </a:moveTo>
                  <a:lnTo>
                    <a:pt x="48895" y="64174"/>
                  </a:lnTo>
                  <a:lnTo>
                    <a:pt x="35798" y="67230"/>
                  </a:lnTo>
                  <a:lnTo>
                    <a:pt x="35798" y="100409"/>
                  </a:lnTo>
                  <a:lnTo>
                    <a:pt x="27503" y="100409"/>
                  </a:lnTo>
                  <a:lnTo>
                    <a:pt x="27503" y="68976"/>
                  </a:lnTo>
                  <a:lnTo>
                    <a:pt x="1309" y="74652"/>
                  </a:lnTo>
                  <a:lnTo>
                    <a:pt x="0" y="66357"/>
                  </a:lnTo>
                  <a:lnTo>
                    <a:pt x="27503" y="60245"/>
                  </a:lnTo>
                  <a:lnTo>
                    <a:pt x="27503" y="0"/>
                  </a:lnTo>
                  <a:lnTo>
                    <a:pt x="35798" y="0"/>
                  </a:lnTo>
                  <a:lnTo>
                    <a:pt x="35798" y="584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8740181" y="12695447"/>
              <a:ext cx="21828" cy="21828"/>
            </a:xfrm>
            <a:custGeom>
              <a:avLst/>
              <a:pathLst>
                <a:path w="21828" h="21828">
                  <a:moveTo>
                    <a:pt x="5675" y="0"/>
                  </a:moveTo>
                  <a:lnTo>
                    <a:pt x="7408" y="1244"/>
                  </a:lnTo>
                  <a:lnTo>
                    <a:pt x="9115" y="2532"/>
                  </a:lnTo>
                  <a:lnTo>
                    <a:pt x="10796" y="3863"/>
                  </a:lnTo>
                  <a:lnTo>
                    <a:pt x="12450" y="5238"/>
                  </a:lnTo>
                  <a:lnTo>
                    <a:pt x="14079" y="6657"/>
                  </a:lnTo>
                  <a:lnTo>
                    <a:pt x="15681" y="8120"/>
                  </a:lnTo>
                  <a:lnTo>
                    <a:pt x="17257" y="9626"/>
                  </a:lnTo>
                  <a:lnTo>
                    <a:pt x="18807" y="11176"/>
                  </a:lnTo>
                  <a:lnTo>
                    <a:pt x="20330" y="12769"/>
                  </a:lnTo>
                  <a:lnTo>
                    <a:pt x="21828" y="14406"/>
                  </a:lnTo>
                  <a:lnTo>
                    <a:pt x="16152" y="21828"/>
                  </a:lnTo>
                  <a:lnTo>
                    <a:pt x="14576" y="19937"/>
                  </a:lnTo>
                  <a:lnTo>
                    <a:pt x="12992" y="18108"/>
                  </a:lnTo>
                  <a:lnTo>
                    <a:pt x="11398" y="16340"/>
                  </a:lnTo>
                  <a:lnTo>
                    <a:pt x="9796" y="14633"/>
                  </a:lnTo>
                  <a:lnTo>
                    <a:pt x="8185" y="12987"/>
                  </a:lnTo>
                  <a:lnTo>
                    <a:pt x="6565" y="11403"/>
                  </a:lnTo>
                  <a:lnTo>
                    <a:pt x="4937" y="9879"/>
                  </a:lnTo>
                  <a:lnTo>
                    <a:pt x="3300" y="8416"/>
                  </a:lnTo>
                  <a:lnTo>
                    <a:pt x="1654" y="7015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8734943" y="12721205"/>
              <a:ext cx="23137" cy="22264"/>
            </a:xfrm>
            <a:custGeom>
              <a:avLst/>
              <a:pathLst>
                <a:path w="23137" h="22264">
                  <a:moveTo>
                    <a:pt x="5675" y="0"/>
                  </a:moveTo>
                  <a:lnTo>
                    <a:pt x="7578" y="1331"/>
                  </a:lnTo>
                  <a:lnTo>
                    <a:pt x="9447" y="2706"/>
                  </a:lnTo>
                  <a:lnTo>
                    <a:pt x="11280" y="4125"/>
                  </a:lnTo>
                  <a:lnTo>
                    <a:pt x="13079" y="5588"/>
                  </a:lnTo>
                  <a:lnTo>
                    <a:pt x="14843" y="7094"/>
                  </a:lnTo>
                  <a:lnTo>
                    <a:pt x="16571" y="8643"/>
                  </a:lnTo>
                  <a:lnTo>
                    <a:pt x="18265" y="10237"/>
                  </a:lnTo>
                  <a:lnTo>
                    <a:pt x="19924" y="11874"/>
                  </a:lnTo>
                  <a:lnTo>
                    <a:pt x="21548" y="13555"/>
                  </a:lnTo>
                  <a:lnTo>
                    <a:pt x="23137" y="15279"/>
                  </a:lnTo>
                  <a:lnTo>
                    <a:pt x="17462" y="22264"/>
                  </a:lnTo>
                  <a:lnTo>
                    <a:pt x="15794" y="20374"/>
                  </a:lnTo>
                  <a:lnTo>
                    <a:pt x="14109" y="18545"/>
                  </a:lnTo>
                  <a:lnTo>
                    <a:pt x="12407" y="16777"/>
                  </a:lnTo>
                  <a:lnTo>
                    <a:pt x="10687" y="15070"/>
                  </a:lnTo>
                  <a:lnTo>
                    <a:pt x="8949" y="13424"/>
                  </a:lnTo>
                  <a:lnTo>
                    <a:pt x="7194" y="11839"/>
                  </a:lnTo>
                  <a:lnTo>
                    <a:pt x="5422" y="10315"/>
                  </a:lnTo>
                  <a:lnTo>
                    <a:pt x="3632" y="8853"/>
                  </a:lnTo>
                  <a:lnTo>
                    <a:pt x="1824" y="7452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8682555" y="12687153"/>
              <a:ext cx="47148" cy="100845"/>
            </a:xfrm>
            <a:custGeom>
              <a:avLst/>
              <a:pathLst>
                <a:path w="47148" h="100845">
                  <a:moveTo>
                    <a:pt x="3492" y="35361"/>
                  </a:moveTo>
                  <a:lnTo>
                    <a:pt x="21391" y="35361"/>
                  </a:lnTo>
                  <a:lnTo>
                    <a:pt x="21391" y="0"/>
                  </a:lnTo>
                  <a:lnTo>
                    <a:pt x="29249" y="0"/>
                  </a:lnTo>
                  <a:lnTo>
                    <a:pt x="29249" y="35361"/>
                  </a:lnTo>
                  <a:lnTo>
                    <a:pt x="46712" y="35361"/>
                  </a:lnTo>
                  <a:lnTo>
                    <a:pt x="46712" y="42783"/>
                  </a:lnTo>
                  <a:lnTo>
                    <a:pt x="29249" y="42783"/>
                  </a:lnTo>
                  <a:lnTo>
                    <a:pt x="29249" y="51077"/>
                  </a:lnTo>
                  <a:lnTo>
                    <a:pt x="31314" y="52819"/>
                  </a:lnTo>
                  <a:lnTo>
                    <a:pt x="33318" y="54552"/>
                  </a:lnTo>
                  <a:lnTo>
                    <a:pt x="35261" y="56277"/>
                  </a:lnTo>
                  <a:lnTo>
                    <a:pt x="37142" y="57992"/>
                  </a:lnTo>
                  <a:lnTo>
                    <a:pt x="38963" y="59699"/>
                  </a:lnTo>
                  <a:lnTo>
                    <a:pt x="40722" y="61398"/>
                  </a:lnTo>
                  <a:lnTo>
                    <a:pt x="42420" y="63087"/>
                  </a:lnTo>
                  <a:lnTo>
                    <a:pt x="44057" y="64768"/>
                  </a:lnTo>
                  <a:lnTo>
                    <a:pt x="45633" y="66440"/>
                  </a:lnTo>
                  <a:lnTo>
                    <a:pt x="47148" y="68103"/>
                  </a:lnTo>
                  <a:lnTo>
                    <a:pt x="41473" y="76398"/>
                  </a:lnTo>
                  <a:lnTo>
                    <a:pt x="40251" y="74752"/>
                  </a:lnTo>
                  <a:lnTo>
                    <a:pt x="39028" y="73132"/>
                  </a:lnTo>
                  <a:lnTo>
                    <a:pt x="37806" y="71539"/>
                  </a:lnTo>
                  <a:lnTo>
                    <a:pt x="36583" y="69972"/>
                  </a:lnTo>
                  <a:lnTo>
                    <a:pt x="35361" y="68431"/>
                  </a:lnTo>
                  <a:lnTo>
                    <a:pt x="34139" y="66916"/>
                  </a:lnTo>
                  <a:lnTo>
                    <a:pt x="32916" y="65427"/>
                  </a:lnTo>
                  <a:lnTo>
                    <a:pt x="31694" y="63965"/>
                  </a:lnTo>
                  <a:lnTo>
                    <a:pt x="30472" y="62528"/>
                  </a:lnTo>
                  <a:lnTo>
                    <a:pt x="29249" y="61118"/>
                  </a:lnTo>
                  <a:lnTo>
                    <a:pt x="29249" y="100845"/>
                  </a:lnTo>
                  <a:lnTo>
                    <a:pt x="21391" y="100845"/>
                  </a:lnTo>
                  <a:lnTo>
                    <a:pt x="21391" y="59809"/>
                  </a:lnTo>
                  <a:lnTo>
                    <a:pt x="20134" y="62406"/>
                  </a:lnTo>
                  <a:lnTo>
                    <a:pt x="18807" y="64960"/>
                  </a:lnTo>
                  <a:lnTo>
                    <a:pt x="17410" y="67470"/>
                  </a:lnTo>
                  <a:lnTo>
                    <a:pt x="15943" y="69937"/>
                  </a:lnTo>
                  <a:lnTo>
                    <a:pt x="14406" y="72360"/>
                  </a:lnTo>
                  <a:lnTo>
                    <a:pt x="12800" y="74739"/>
                  </a:lnTo>
                  <a:lnTo>
                    <a:pt x="11123" y="77075"/>
                  </a:lnTo>
                  <a:lnTo>
                    <a:pt x="9377" y="79367"/>
                  </a:lnTo>
                  <a:lnTo>
                    <a:pt x="7561" y="81615"/>
                  </a:lnTo>
                  <a:lnTo>
                    <a:pt x="5675" y="83820"/>
                  </a:lnTo>
                  <a:lnTo>
                    <a:pt x="0" y="76835"/>
                  </a:lnTo>
                  <a:lnTo>
                    <a:pt x="2641" y="73822"/>
                  </a:lnTo>
                  <a:lnTo>
                    <a:pt x="5151" y="70723"/>
                  </a:lnTo>
                  <a:lnTo>
                    <a:pt x="7530" y="67536"/>
                  </a:lnTo>
                  <a:lnTo>
                    <a:pt x="9779" y="64262"/>
                  </a:lnTo>
                  <a:lnTo>
                    <a:pt x="11896" y="60900"/>
                  </a:lnTo>
                  <a:lnTo>
                    <a:pt x="13882" y="57451"/>
                  </a:lnTo>
                  <a:lnTo>
                    <a:pt x="15738" y="53915"/>
                  </a:lnTo>
                  <a:lnTo>
                    <a:pt x="17462" y="50292"/>
                  </a:lnTo>
                  <a:lnTo>
                    <a:pt x="19055" y="46581"/>
                  </a:lnTo>
                  <a:lnTo>
                    <a:pt x="20518" y="42783"/>
                  </a:lnTo>
                  <a:lnTo>
                    <a:pt x="3492" y="427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8686048" y="12694574"/>
              <a:ext cx="13533" cy="24010"/>
            </a:xfrm>
            <a:custGeom>
              <a:avLst/>
              <a:pathLst>
                <a:path w="13533" h="24010">
                  <a:moveTo>
                    <a:pt x="6984" y="0"/>
                  </a:moveTo>
                  <a:lnTo>
                    <a:pt x="7679" y="1938"/>
                  </a:lnTo>
                  <a:lnTo>
                    <a:pt x="8364" y="3911"/>
                  </a:lnTo>
                  <a:lnTo>
                    <a:pt x="9041" y="5919"/>
                  </a:lnTo>
                  <a:lnTo>
                    <a:pt x="9709" y="7962"/>
                  </a:lnTo>
                  <a:lnTo>
                    <a:pt x="10368" y="10040"/>
                  </a:lnTo>
                  <a:lnTo>
                    <a:pt x="11018" y="12153"/>
                  </a:lnTo>
                  <a:lnTo>
                    <a:pt x="11660" y="14301"/>
                  </a:lnTo>
                  <a:lnTo>
                    <a:pt x="12293" y="16484"/>
                  </a:lnTo>
                  <a:lnTo>
                    <a:pt x="12917" y="18702"/>
                  </a:lnTo>
                  <a:lnTo>
                    <a:pt x="13533" y="20954"/>
                  </a:lnTo>
                  <a:lnTo>
                    <a:pt x="6984" y="24010"/>
                  </a:lnTo>
                  <a:lnTo>
                    <a:pt x="6365" y="21679"/>
                  </a:lnTo>
                  <a:lnTo>
                    <a:pt x="5727" y="19400"/>
                  </a:lnTo>
                  <a:lnTo>
                    <a:pt x="5072" y="17174"/>
                  </a:lnTo>
                  <a:lnTo>
                    <a:pt x="4400" y="15000"/>
                  </a:lnTo>
                  <a:lnTo>
                    <a:pt x="3710" y="12878"/>
                  </a:lnTo>
                  <a:lnTo>
                    <a:pt x="3003" y="10809"/>
                  </a:lnTo>
                  <a:lnTo>
                    <a:pt x="2278" y="8792"/>
                  </a:lnTo>
                  <a:lnTo>
                    <a:pt x="1536" y="6827"/>
                  </a:lnTo>
                  <a:lnTo>
                    <a:pt x="777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8715734" y="12694574"/>
              <a:ext cx="14843" cy="24447"/>
            </a:xfrm>
            <a:custGeom>
              <a:avLst/>
              <a:pathLst>
                <a:path w="14843" h="24447">
                  <a:moveTo>
                    <a:pt x="8294" y="0"/>
                  </a:moveTo>
                  <a:lnTo>
                    <a:pt x="14843" y="2182"/>
                  </a:lnTo>
                  <a:lnTo>
                    <a:pt x="14131" y="4762"/>
                  </a:lnTo>
                  <a:lnTo>
                    <a:pt x="13393" y="7264"/>
                  </a:lnTo>
                  <a:lnTo>
                    <a:pt x="12629" y="9687"/>
                  </a:lnTo>
                  <a:lnTo>
                    <a:pt x="11839" y="12031"/>
                  </a:lnTo>
                  <a:lnTo>
                    <a:pt x="11023" y="14297"/>
                  </a:lnTo>
                  <a:lnTo>
                    <a:pt x="10180" y="16484"/>
                  </a:lnTo>
                  <a:lnTo>
                    <a:pt x="9311" y="18593"/>
                  </a:lnTo>
                  <a:lnTo>
                    <a:pt x="8416" y="20623"/>
                  </a:lnTo>
                  <a:lnTo>
                    <a:pt x="7495" y="22574"/>
                  </a:lnTo>
                  <a:lnTo>
                    <a:pt x="6548" y="24447"/>
                  </a:lnTo>
                  <a:lnTo>
                    <a:pt x="0" y="20954"/>
                  </a:lnTo>
                  <a:lnTo>
                    <a:pt x="1104" y="18780"/>
                  </a:lnTo>
                  <a:lnTo>
                    <a:pt x="2147" y="16624"/>
                  </a:lnTo>
                  <a:lnTo>
                    <a:pt x="3130" y="14485"/>
                  </a:lnTo>
                  <a:lnTo>
                    <a:pt x="4051" y="12363"/>
                  </a:lnTo>
                  <a:lnTo>
                    <a:pt x="4911" y="10259"/>
                  </a:lnTo>
                  <a:lnTo>
                    <a:pt x="5710" y="8172"/>
                  </a:lnTo>
                  <a:lnTo>
                    <a:pt x="6448" y="6103"/>
                  </a:lnTo>
                  <a:lnTo>
                    <a:pt x="7124" y="4051"/>
                  </a:lnTo>
                  <a:lnTo>
                    <a:pt x="7740" y="20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8832296" y="12697630"/>
              <a:ext cx="39290" cy="97353"/>
            </a:xfrm>
            <a:custGeom>
              <a:avLst/>
              <a:pathLst>
                <a:path w="39290" h="97353">
                  <a:moveTo>
                    <a:pt x="28813" y="0"/>
                  </a:moveTo>
                  <a:lnTo>
                    <a:pt x="39290" y="0"/>
                  </a:lnTo>
                  <a:lnTo>
                    <a:pt x="33816" y="3636"/>
                  </a:lnTo>
                  <a:lnTo>
                    <a:pt x="28917" y="7561"/>
                  </a:lnTo>
                  <a:lnTo>
                    <a:pt x="24595" y="11774"/>
                  </a:lnTo>
                  <a:lnTo>
                    <a:pt x="20850" y="16275"/>
                  </a:lnTo>
                  <a:lnTo>
                    <a:pt x="17680" y="21064"/>
                  </a:lnTo>
                  <a:lnTo>
                    <a:pt x="15087" y="26141"/>
                  </a:lnTo>
                  <a:lnTo>
                    <a:pt x="13070" y="31506"/>
                  </a:lnTo>
                  <a:lnTo>
                    <a:pt x="11630" y="37160"/>
                  </a:lnTo>
                  <a:lnTo>
                    <a:pt x="10765" y="43101"/>
                  </a:lnTo>
                  <a:lnTo>
                    <a:pt x="10477" y="49331"/>
                  </a:lnTo>
                  <a:lnTo>
                    <a:pt x="10765" y="55391"/>
                  </a:lnTo>
                  <a:lnTo>
                    <a:pt x="11630" y="61171"/>
                  </a:lnTo>
                  <a:lnTo>
                    <a:pt x="13070" y="66671"/>
                  </a:lnTo>
                  <a:lnTo>
                    <a:pt x="15087" y="71893"/>
                  </a:lnTo>
                  <a:lnTo>
                    <a:pt x="17680" y="76835"/>
                  </a:lnTo>
                  <a:lnTo>
                    <a:pt x="20850" y="81497"/>
                  </a:lnTo>
                  <a:lnTo>
                    <a:pt x="24595" y="85880"/>
                  </a:lnTo>
                  <a:lnTo>
                    <a:pt x="28917" y="89984"/>
                  </a:lnTo>
                  <a:lnTo>
                    <a:pt x="33816" y="93808"/>
                  </a:lnTo>
                  <a:lnTo>
                    <a:pt x="39290" y="97353"/>
                  </a:lnTo>
                  <a:lnTo>
                    <a:pt x="28813" y="97353"/>
                  </a:lnTo>
                  <a:lnTo>
                    <a:pt x="26326" y="96141"/>
                  </a:lnTo>
                  <a:lnTo>
                    <a:pt x="23932" y="94777"/>
                  </a:lnTo>
                  <a:lnTo>
                    <a:pt x="21629" y="93260"/>
                  </a:lnTo>
                  <a:lnTo>
                    <a:pt x="19418" y="91590"/>
                  </a:lnTo>
                  <a:lnTo>
                    <a:pt x="17298" y="89768"/>
                  </a:lnTo>
                  <a:lnTo>
                    <a:pt x="15270" y="87792"/>
                  </a:lnTo>
                  <a:lnTo>
                    <a:pt x="13334" y="85664"/>
                  </a:lnTo>
                  <a:lnTo>
                    <a:pt x="11490" y="83383"/>
                  </a:lnTo>
                  <a:lnTo>
                    <a:pt x="9737" y="80949"/>
                  </a:lnTo>
                  <a:lnTo>
                    <a:pt x="8076" y="78362"/>
                  </a:lnTo>
                  <a:lnTo>
                    <a:pt x="6541" y="75675"/>
                  </a:lnTo>
                  <a:lnTo>
                    <a:pt x="5168" y="72940"/>
                  </a:lnTo>
                  <a:lnTo>
                    <a:pt x="3957" y="70157"/>
                  </a:lnTo>
                  <a:lnTo>
                    <a:pt x="2907" y="67326"/>
                  </a:lnTo>
                  <a:lnTo>
                    <a:pt x="2019" y="64447"/>
                  </a:lnTo>
                  <a:lnTo>
                    <a:pt x="1292" y="61520"/>
                  </a:lnTo>
                  <a:lnTo>
                    <a:pt x="726" y="58545"/>
                  </a:lnTo>
                  <a:lnTo>
                    <a:pt x="323" y="55522"/>
                  </a:lnTo>
                  <a:lnTo>
                    <a:pt x="80" y="52450"/>
                  </a:lnTo>
                  <a:lnTo>
                    <a:pt x="0" y="49331"/>
                  </a:lnTo>
                  <a:lnTo>
                    <a:pt x="80" y="46129"/>
                  </a:lnTo>
                  <a:lnTo>
                    <a:pt x="323" y="42983"/>
                  </a:lnTo>
                  <a:lnTo>
                    <a:pt x="726" y="39895"/>
                  </a:lnTo>
                  <a:lnTo>
                    <a:pt x="1292" y="36863"/>
                  </a:lnTo>
                  <a:lnTo>
                    <a:pt x="2019" y="33888"/>
                  </a:lnTo>
                  <a:lnTo>
                    <a:pt x="2907" y="30969"/>
                  </a:lnTo>
                  <a:lnTo>
                    <a:pt x="3957" y="28108"/>
                  </a:lnTo>
                  <a:lnTo>
                    <a:pt x="5168" y="25303"/>
                  </a:lnTo>
                  <a:lnTo>
                    <a:pt x="6541" y="22555"/>
                  </a:lnTo>
                  <a:lnTo>
                    <a:pt x="8076" y="19863"/>
                  </a:lnTo>
                  <a:lnTo>
                    <a:pt x="9737" y="17268"/>
                  </a:lnTo>
                  <a:lnTo>
                    <a:pt x="11490" y="14808"/>
                  </a:lnTo>
                  <a:lnTo>
                    <a:pt x="13334" y="12483"/>
                  </a:lnTo>
                  <a:lnTo>
                    <a:pt x="15270" y="10294"/>
                  </a:lnTo>
                  <a:lnTo>
                    <a:pt x="17298" y="8240"/>
                  </a:lnTo>
                  <a:lnTo>
                    <a:pt x="19418" y="6321"/>
                  </a:lnTo>
                  <a:lnTo>
                    <a:pt x="21629" y="4538"/>
                  </a:lnTo>
                  <a:lnTo>
                    <a:pt x="23932" y="2890"/>
                  </a:lnTo>
                  <a:lnTo>
                    <a:pt x="26326" y="13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8906075" y="12687153"/>
              <a:ext cx="42346" cy="100845"/>
            </a:xfrm>
            <a:custGeom>
              <a:avLst/>
              <a:pathLst>
                <a:path w="42346" h="100845">
                  <a:moveTo>
                    <a:pt x="3055" y="35361"/>
                  </a:moveTo>
                  <a:lnTo>
                    <a:pt x="18772" y="35361"/>
                  </a:lnTo>
                  <a:lnTo>
                    <a:pt x="18772" y="0"/>
                  </a:lnTo>
                  <a:lnTo>
                    <a:pt x="26630" y="0"/>
                  </a:lnTo>
                  <a:lnTo>
                    <a:pt x="26630" y="35361"/>
                  </a:lnTo>
                  <a:lnTo>
                    <a:pt x="41909" y="35361"/>
                  </a:lnTo>
                  <a:lnTo>
                    <a:pt x="41909" y="42783"/>
                  </a:lnTo>
                  <a:lnTo>
                    <a:pt x="26630" y="42783"/>
                  </a:lnTo>
                  <a:lnTo>
                    <a:pt x="26630" y="51514"/>
                  </a:lnTo>
                  <a:lnTo>
                    <a:pt x="28437" y="53251"/>
                  </a:lnTo>
                  <a:lnTo>
                    <a:pt x="30192" y="54971"/>
                  </a:lnTo>
                  <a:lnTo>
                    <a:pt x="31895" y="56674"/>
                  </a:lnTo>
                  <a:lnTo>
                    <a:pt x="33545" y="58359"/>
                  </a:lnTo>
                  <a:lnTo>
                    <a:pt x="35143" y="60027"/>
                  </a:lnTo>
                  <a:lnTo>
                    <a:pt x="36688" y="61677"/>
                  </a:lnTo>
                  <a:lnTo>
                    <a:pt x="38181" y="63310"/>
                  </a:lnTo>
                  <a:lnTo>
                    <a:pt x="39622" y="64925"/>
                  </a:lnTo>
                  <a:lnTo>
                    <a:pt x="41010" y="66523"/>
                  </a:lnTo>
                  <a:lnTo>
                    <a:pt x="42346" y="68103"/>
                  </a:lnTo>
                  <a:lnTo>
                    <a:pt x="36671" y="76398"/>
                  </a:lnTo>
                  <a:lnTo>
                    <a:pt x="35706" y="74839"/>
                  </a:lnTo>
                  <a:lnTo>
                    <a:pt x="34732" y="73307"/>
                  </a:lnTo>
                  <a:lnTo>
                    <a:pt x="33750" y="71801"/>
                  </a:lnTo>
                  <a:lnTo>
                    <a:pt x="32759" y="70321"/>
                  </a:lnTo>
                  <a:lnTo>
                    <a:pt x="31759" y="68867"/>
                  </a:lnTo>
                  <a:lnTo>
                    <a:pt x="30751" y="67440"/>
                  </a:lnTo>
                  <a:lnTo>
                    <a:pt x="29734" y="66038"/>
                  </a:lnTo>
                  <a:lnTo>
                    <a:pt x="28708" y="64663"/>
                  </a:lnTo>
                  <a:lnTo>
                    <a:pt x="27673" y="63314"/>
                  </a:lnTo>
                  <a:lnTo>
                    <a:pt x="26630" y="61991"/>
                  </a:lnTo>
                  <a:lnTo>
                    <a:pt x="26630" y="100845"/>
                  </a:lnTo>
                  <a:lnTo>
                    <a:pt x="18772" y="100845"/>
                  </a:lnTo>
                  <a:lnTo>
                    <a:pt x="18772" y="61118"/>
                  </a:lnTo>
                  <a:lnTo>
                    <a:pt x="17698" y="63546"/>
                  </a:lnTo>
                  <a:lnTo>
                    <a:pt x="16571" y="65938"/>
                  </a:lnTo>
                  <a:lnTo>
                    <a:pt x="15393" y="68295"/>
                  </a:lnTo>
                  <a:lnTo>
                    <a:pt x="14162" y="70618"/>
                  </a:lnTo>
                  <a:lnTo>
                    <a:pt x="12878" y="72905"/>
                  </a:lnTo>
                  <a:lnTo>
                    <a:pt x="11542" y="75158"/>
                  </a:lnTo>
                  <a:lnTo>
                    <a:pt x="10154" y="77376"/>
                  </a:lnTo>
                  <a:lnTo>
                    <a:pt x="8713" y="79559"/>
                  </a:lnTo>
                  <a:lnTo>
                    <a:pt x="7220" y="81707"/>
                  </a:lnTo>
                  <a:lnTo>
                    <a:pt x="5675" y="83820"/>
                  </a:lnTo>
                  <a:lnTo>
                    <a:pt x="0" y="76835"/>
                  </a:lnTo>
                  <a:lnTo>
                    <a:pt x="2300" y="73901"/>
                  </a:lnTo>
                  <a:lnTo>
                    <a:pt x="4487" y="70862"/>
                  </a:lnTo>
                  <a:lnTo>
                    <a:pt x="6561" y="67719"/>
                  </a:lnTo>
                  <a:lnTo>
                    <a:pt x="8521" y="64471"/>
                  </a:lnTo>
                  <a:lnTo>
                    <a:pt x="10368" y="61118"/>
                  </a:lnTo>
                  <a:lnTo>
                    <a:pt x="12101" y="57661"/>
                  </a:lnTo>
                  <a:lnTo>
                    <a:pt x="13721" y="54098"/>
                  </a:lnTo>
                  <a:lnTo>
                    <a:pt x="15227" y="50431"/>
                  </a:lnTo>
                  <a:lnTo>
                    <a:pt x="16619" y="46659"/>
                  </a:lnTo>
                  <a:lnTo>
                    <a:pt x="17899" y="42783"/>
                  </a:lnTo>
                  <a:lnTo>
                    <a:pt x="3055" y="427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8909131" y="12694574"/>
              <a:ext cx="12223" cy="24010"/>
            </a:xfrm>
            <a:custGeom>
              <a:avLst/>
              <a:pathLst>
                <a:path w="12223" h="24010">
                  <a:moveTo>
                    <a:pt x="6984" y="0"/>
                  </a:moveTo>
                  <a:lnTo>
                    <a:pt x="7587" y="1938"/>
                  </a:lnTo>
                  <a:lnTo>
                    <a:pt x="8172" y="3911"/>
                  </a:lnTo>
                  <a:lnTo>
                    <a:pt x="8739" y="5919"/>
                  </a:lnTo>
                  <a:lnTo>
                    <a:pt x="9290" y="7962"/>
                  </a:lnTo>
                  <a:lnTo>
                    <a:pt x="9822" y="10040"/>
                  </a:lnTo>
                  <a:lnTo>
                    <a:pt x="10337" y="12153"/>
                  </a:lnTo>
                  <a:lnTo>
                    <a:pt x="10835" y="14301"/>
                  </a:lnTo>
                  <a:lnTo>
                    <a:pt x="11315" y="16484"/>
                  </a:lnTo>
                  <a:lnTo>
                    <a:pt x="11778" y="18702"/>
                  </a:lnTo>
                  <a:lnTo>
                    <a:pt x="12223" y="20954"/>
                  </a:lnTo>
                  <a:lnTo>
                    <a:pt x="5675" y="24010"/>
                  </a:lnTo>
                  <a:lnTo>
                    <a:pt x="5225" y="21679"/>
                  </a:lnTo>
                  <a:lnTo>
                    <a:pt x="4749" y="19400"/>
                  </a:lnTo>
                  <a:lnTo>
                    <a:pt x="4247" y="17174"/>
                  </a:lnTo>
                  <a:lnTo>
                    <a:pt x="3719" y="15000"/>
                  </a:lnTo>
                  <a:lnTo>
                    <a:pt x="3165" y="12878"/>
                  </a:lnTo>
                  <a:lnTo>
                    <a:pt x="2584" y="10809"/>
                  </a:lnTo>
                  <a:lnTo>
                    <a:pt x="1977" y="8792"/>
                  </a:lnTo>
                  <a:lnTo>
                    <a:pt x="1344" y="6827"/>
                  </a:lnTo>
                  <a:lnTo>
                    <a:pt x="685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8935761" y="12694574"/>
              <a:ext cx="13533" cy="24447"/>
            </a:xfrm>
            <a:custGeom>
              <a:avLst/>
              <a:pathLst>
                <a:path w="13533" h="24447">
                  <a:moveTo>
                    <a:pt x="6985" y="0"/>
                  </a:moveTo>
                  <a:lnTo>
                    <a:pt x="13533" y="2182"/>
                  </a:lnTo>
                  <a:lnTo>
                    <a:pt x="12917" y="4762"/>
                  </a:lnTo>
                  <a:lnTo>
                    <a:pt x="12293" y="7264"/>
                  </a:lnTo>
                  <a:lnTo>
                    <a:pt x="11660" y="9687"/>
                  </a:lnTo>
                  <a:lnTo>
                    <a:pt x="11018" y="12031"/>
                  </a:lnTo>
                  <a:lnTo>
                    <a:pt x="10368" y="14297"/>
                  </a:lnTo>
                  <a:lnTo>
                    <a:pt x="9709" y="16484"/>
                  </a:lnTo>
                  <a:lnTo>
                    <a:pt x="9041" y="18593"/>
                  </a:lnTo>
                  <a:lnTo>
                    <a:pt x="8364" y="20623"/>
                  </a:lnTo>
                  <a:lnTo>
                    <a:pt x="7679" y="22574"/>
                  </a:lnTo>
                  <a:lnTo>
                    <a:pt x="6985" y="24447"/>
                  </a:lnTo>
                  <a:lnTo>
                    <a:pt x="0" y="20954"/>
                  </a:lnTo>
                  <a:lnTo>
                    <a:pt x="855" y="18780"/>
                  </a:lnTo>
                  <a:lnTo>
                    <a:pt x="1676" y="16624"/>
                  </a:lnTo>
                  <a:lnTo>
                    <a:pt x="2462" y="14485"/>
                  </a:lnTo>
                  <a:lnTo>
                    <a:pt x="3213" y="12363"/>
                  </a:lnTo>
                  <a:lnTo>
                    <a:pt x="3929" y="10259"/>
                  </a:lnTo>
                  <a:lnTo>
                    <a:pt x="4610" y="8172"/>
                  </a:lnTo>
                  <a:lnTo>
                    <a:pt x="5256" y="6103"/>
                  </a:lnTo>
                  <a:lnTo>
                    <a:pt x="5867" y="4051"/>
                  </a:lnTo>
                  <a:lnTo>
                    <a:pt x="6443" y="20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8980727" y="12687589"/>
              <a:ext cx="27066" cy="45402"/>
            </a:xfrm>
            <a:custGeom>
              <a:avLst/>
              <a:pathLst>
                <a:path w="27066" h="45402">
                  <a:moveTo>
                    <a:pt x="7421" y="0"/>
                  </a:moveTo>
                  <a:lnTo>
                    <a:pt x="9268" y="5107"/>
                  </a:lnTo>
                  <a:lnTo>
                    <a:pt x="11141" y="9953"/>
                  </a:lnTo>
                  <a:lnTo>
                    <a:pt x="13040" y="14537"/>
                  </a:lnTo>
                  <a:lnTo>
                    <a:pt x="14965" y="18859"/>
                  </a:lnTo>
                  <a:lnTo>
                    <a:pt x="16916" y="22919"/>
                  </a:lnTo>
                  <a:lnTo>
                    <a:pt x="18894" y="26717"/>
                  </a:lnTo>
                  <a:lnTo>
                    <a:pt x="20898" y="30253"/>
                  </a:lnTo>
                  <a:lnTo>
                    <a:pt x="22928" y="33528"/>
                  </a:lnTo>
                  <a:lnTo>
                    <a:pt x="24984" y="36540"/>
                  </a:lnTo>
                  <a:lnTo>
                    <a:pt x="27066" y="39290"/>
                  </a:lnTo>
                  <a:lnTo>
                    <a:pt x="20081" y="45402"/>
                  </a:lnTo>
                  <a:lnTo>
                    <a:pt x="17916" y="42237"/>
                  </a:lnTo>
                  <a:lnTo>
                    <a:pt x="15786" y="38854"/>
                  </a:lnTo>
                  <a:lnTo>
                    <a:pt x="13690" y="35252"/>
                  </a:lnTo>
                  <a:lnTo>
                    <a:pt x="11630" y="31432"/>
                  </a:lnTo>
                  <a:lnTo>
                    <a:pt x="9604" y="27394"/>
                  </a:lnTo>
                  <a:lnTo>
                    <a:pt x="7613" y="23137"/>
                  </a:lnTo>
                  <a:lnTo>
                    <a:pt x="5657" y="18663"/>
                  </a:lnTo>
                  <a:lnTo>
                    <a:pt x="3736" y="13969"/>
                  </a:lnTo>
                  <a:lnTo>
                    <a:pt x="1851" y="9058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8948858" y="12688462"/>
              <a:ext cx="24010" cy="44965"/>
            </a:xfrm>
            <a:custGeom>
              <a:avLst/>
              <a:pathLst>
                <a:path w="24010" h="44965">
                  <a:moveTo>
                    <a:pt x="16152" y="0"/>
                  </a:moveTo>
                  <a:lnTo>
                    <a:pt x="24010" y="2182"/>
                  </a:lnTo>
                  <a:lnTo>
                    <a:pt x="22661" y="7639"/>
                  </a:lnTo>
                  <a:lnTo>
                    <a:pt x="21234" y="12834"/>
                  </a:lnTo>
                  <a:lnTo>
                    <a:pt x="19728" y="17768"/>
                  </a:lnTo>
                  <a:lnTo>
                    <a:pt x="18143" y="22439"/>
                  </a:lnTo>
                  <a:lnTo>
                    <a:pt x="16480" y="26848"/>
                  </a:lnTo>
                  <a:lnTo>
                    <a:pt x="14738" y="30995"/>
                  </a:lnTo>
                  <a:lnTo>
                    <a:pt x="12917" y="34881"/>
                  </a:lnTo>
                  <a:lnTo>
                    <a:pt x="11018" y="38504"/>
                  </a:lnTo>
                  <a:lnTo>
                    <a:pt x="9041" y="41866"/>
                  </a:lnTo>
                  <a:lnTo>
                    <a:pt x="6985" y="44965"/>
                  </a:lnTo>
                  <a:lnTo>
                    <a:pt x="0" y="39290"/>
                  </a:lnTo>
                  <a:lnTo>
                    <a:pt x="2204" y="35754"/>
                  </a:lnTo>
                  <a:lnTo>
                    <a:pt x="4278" y="32131"/>
                  </a:lnTo>
                  <a:lnTo>
                    <a:pt x="6221" y="28420"/>
                  </a:lnTo>
                  <a:lnTo>
                    <a:pt x="8032" y="24622"/>
                  </a:lnTo>
                  <a:lnTo>
                    <a:pt x="9713" y="20736"/>
                  </a:lnTo>
                  <a:lnTo>
                    <a:pt x="11263" y="16764"/>
                  </a:lnTo>
                  <a:lnTo>
                    <a:pt x="12682" y="12703"/>
                  </a:lnTo>
                  <a:lnTo>
                    <a:pt x="13970" y="8556"/>
                  </a:lnTo>
                  <a:lnTo>
                    <a:pt x="15126" y="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8948858" y="12730809"/>
              <a:ext cx="49331" cy="56316"/>
            </a:xfrm>
            <a:custGeom>
              <a:avLst/>
              <a:pathLst>
                <a:path w="49331" h="56316">
                  <a:moveTo>
                    <a:pt x="10040" y="0"/>
                  </a:moveTo>
                  <a:lnTo>
                    <a:pt x="49331" y="0"/>
                  </a:lnTo>
                  <a:lnTo>
                    <a:pt x="49139" y="8277"/>
                  </a:lnTo>
                  <a:lnTo>
                    <a:pt x="48912" y="15821"/>
                  </a:lnTo>
                  <a:lnTo>
                    <a:pt x="48650" y="22631"/>
                  </a:lnTo>
                  <a:lnTo>
                    <a:pt x="48353" y="28708"/>
                  </a:lnTo>
                  <a:lnTo>
                    <a:pt x="48021" y="34051"/>
                  </a:lnTo>
                  <a:lnTo>
                    <a:pt x="47655" y="38661"/>
                  </a:lnTo>
                  <a:lnTo>
                    <a:pt x="47253" y="42538"/>
                  </a:lnTo>
                  <a:lnTo>
                    <a:pt x="46816" y="45681"/>
                  </a:lnTo>
                  <a:lnTo>
                    <a:pt x="46345" y="48091"/>
                  </a:lnTo>
                  <a:lnTo>
                    <a:pt x="45839" y="49768"/>
                  </a:lnTo>
                  <a:lnTo>
                    <a:pt x="45262" y="51012"/>
                  </a:lnTo>
                  <a:lnTo>
                    <a:pt x="44581" y="52125"/>
                  </a:lnTo>
                  <a:lnTo>
                    <a:pt x="43795" y="53107"/>
                  </a:lnTo>
                  <a:lnTo>
                    <a:pt x="42905" y="53959"/>
                  </a:lnTo>
                  <a:lnTo>
                    <a:pt x="41910" y="54679"/>
                  </a:lnTo>
                  <a:lnTo>
                    <a:pt x="40809" y="55268"/>
                  </a:lnTo>
                  <a:lnTo>
                    <a:pt x="39604" y="55727"/>
                  </a:lnTo>
                  <a:lnTo>
                    <a:pt x="38295" y="56054"/>
                  </a:lnTo>
                  <a:lnTo>
                    <a:pt x="36880" y="56251"/>
                  </a:lnTo>
                  <a:lnTo>
                    <a:pt x="35361" y="56316"/>
                  </a:lnTo>
                  <a:lnTo>
                    <a:pt x="34741" y="56303"/>
                  </a:lnTo>
                  <a:lnTo>
                    <a:pt x="34104" y="56264"/>
                  </a:lnTo>
                  <a:lnTo>
                    <a:pt x="33449" y="56198"/>
                  </a:lnTo>
                  <a:lnTo>
                    <a:pt x="32777" y="56107"/>
                  </a:lnTo>
                  <a:lnTo>
                    <a:pt x="32087" y="55989"/>
                  </a:lnTo>
                  <a:lnTo>
                    <a:pt x="31380" y="55845"/>
                  </a:lnTo>
                  <a:lnTo>
                    <a:pt x="30655" y="55674"/>
                  </a:lnTo>
                  <a:lnTo>
                    <a:pt x="29913" y="55478"/>
                  </a:lnTo>
                  <a:lnTo>
                    <a:pt x="29153" y="55255"/>
                  </a:lnTo>
                  <a:lnTo>
                    <a:pt x="28376" y="55006"/>
                  </a:lnTo>
                  <a:lnTo>
                    <a:pt x="27066" y="46712"/>
                  </a:lnTo>
                  <a:lnTo>
                    <a:pt x="28005" y="46961"/>
                  </a:lnTo>
                  <a:lnTo>
                    <a:pt x="28900" y="47183"/>
                  </a:lnTo>
                  <a:lnTo>
                    <a:pt x="29751" y="47380"/>
                  </a:lnTo>
                  <a:lnTo>
                    <a:pt x="30559" y="47550"/>
                  </a:lnTo>
                  <a:lnTo>
                    <a:pt x="31323" y="47694"/>
                  </a:lnTo>
                  <a:lnTo>
                    <a:pt x="32043" y="47812"/>
                  </a:lnTo>
                  <a:lnTo>
                    <a:pt x="32720" y="47904"/>
                  </a:lnTo>
                  <a:lnTo>
                    <a:pt x="33353" y="47969"/>
                  </a:lnTo>
                  <a:lnTo>
                    <a:pt x="33942" y="48008"/>
                  </a:lnTo>
                  <a:lnTo>
                    <a:pt x="34488" y="48021"/>
                  </a:lnTo>
                  <a:lnTo>
                    <a:pt x="35082" y="47978"/>
                  </a:lnTo>
                  <a:lnTo>
                    <a:pt x="35640" y="47847"/>
                  </a:lnTo>
                  <a:lnTo>
                    <a:pt x="36164" y="47628"/>
                  </a:lnTo>
                  <a:lnTo>
                    <a:pt x="36653" y="47323"/>
                  </a:lnTo>
                  <a:lnTo>
                    <a:pt x="37107" y="46930"/>
                  </a:lnTo>
                  <a:lnTo>
                    <a:pt x="37526" y="46450"/>
                  </a:lnTo>
                  <a:lnTo>
                    <a:pt x="37911" y="45882"/>
                  </a:lnTo>
                  <a:lnTo>
                    <a:pt x="38260" y="45227"/>
                  </a:lnTo>
                  <a:lnTo>
                    <a:pt x="38574" y="44485"/>
                  </a:lnTo>
                  <a:lnTo>
                    <a:pt x="38854" y="43656"/>
                  </a:lnTo>
                  <a:lnTo>
                    <a:pt x="39268" y="41569"/>
                  </a:lnTo>
                  <a:lnTo>
                    <a:pt x="39639" y="39150"/>
                  </a:lnTo>
                  <a:lnTo>
                    <a:pt x="39967" y="36400"/>
                  </a:lnTo>
                  <a:lnTo>
                    <a:pt x="40251" y="33318"/>
                  </a:lnTo>
                  <a:lnTo>
                    <a:pt x="40491" y="29904"/>
                  </a:lnTo>
                  <a:lnTo>
                    <a:pt x="40687" y="26158"/>
                  </a:lnTo>
                  <a:lnTo>
                    <a:pt x="40840" y="22081"/>
                  </a:lnTo>
                  <a:lnTo>
                    <a:pt x="40949" y="17672"/>
                  </a:lnTo>
                  <a:lnTo>
                    <a:pt x="41015" y="12930"/>
                  </a:lnTo>
                  <a:lnTo>
                    <a:pt x="41036" y="7858"/>
                  </a:lnTo>
                  <a:lnTo>
                    <a:pt x="26193" y="7858"/>
                  </a:lnTo>
                  <a:lnTo>
                    <a:pt x="25355" y="14629"/>
                  </a:lnTo>
                  <a:lnTo>
                    <a:pt x="24237" y="20972"/>
                  </a:lnTo>
                  <a:lnTo>
                    <a:pt x="22840" y="26887"/>
                  </a:lnTo>
                  <a:lnTo>
                    <a:pt x="21164" y="32375"/>
                  </a:lnTo>
                  <a:lnTo>
                    <a:pt x="19208" y="37435"/>
                  </a:lnTo>
                  <a:lnTo>
                    <a:pt x="16973" y="42067"/>
                  </a:lnTo>
                  <a:lnTo>
                    <a:pt x="14458" y="46271"/>
                  </a:lnTo>
                  <a:lnTo>
                    <a:pt x="11664" y="50047"/>
                  </a:lnTo>
                  <a:lnTo>
                    <a:pt x="8591" y="53395"/>
                  </a:lnTo>
                  <a:lnTo>
                    <a:pt x="5238" y="56316"/>
                  </a:lnTo>
                  <a:lnTo>
                    <a:pt x="0" y="49331"/>
                  </a:lnTo>
                  <a:lnTo>
                    <a:pt x="2850" y="46795"/>
                  </a:lnTo>
                  <a:lnTo>
                    <a:pt x="5465" y="43900"/>
                  </a:lnTo>
                  <a:lnTo>
                    <a:pt x="7845" y="40648"/>
                  </a:lnTo>
                  <a:lnTo>
                    <a:pt x="9988" y="37037"/>
                  </a:lnTo>
                  <a:lnTo>
                    <a:pt x="11896" y="33069"/>
                  </a:lnTo>
                  <a:lnTo>
                    <a:pt x="13568" y="28743"/>
                  </a:lnTo>
                  <a:lnTo>
                    <a:pt x="15004" y="24058"/>
                  </a:lnTo>
                  <a:lnTo>
                    <a:pt x="16205" y="19016"/>
                  </a:lnTo>
                  <a:lnTo>
                    <a:pt x="17170" y="13616"/>
                  </a:lnTo>
                  <a:lnTo>
                    <a:pt x="17899" y="7858"/>
                  </a:lnTo>
                  <a:lnTo>
                    <a:pt x="1004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9018708" y="12686716"/>
              <a:ext cx="64174" cy="56316"/>
            </a:xfrm>
            <a:custGeom>
              <a:avLst/>
              <a:pathLst>
                <a:path w="64174" h="56316">
                  <a:moveTo>
                    <a:pt x="3492" y="12223"/>
                  </a:moveTo>
                  <a:lnTo>
                    <a:pt x="30995" y="12223"/>
                  </a:lnTo>
                  <a:lnTo>
                    <a:pt x="30637" y="11184"/>
                  </a:lnTo>
                  <a:lnTo>
                    <a:pt x="30262" y="10163"/>
                  </a:lnTo>
                  <a:lnTo>
                    <a:pt x="29869" y="9159"/>
                  </a:lnTo>
                  <a:lnTo>
                    <a:pt x="29459" y="8172"/>
                  </a:lnTo>
                  <a:lnTo>
                    <a:pt x="29031" y="7203"/>
                  </a:lnTo>
                  <a:lnTo>
                    <a:pt x="28586" y="6251"/>
                  </a:lnTo>
                  <a:lnTo>
                    <a:pt x="28123" y="5317"/>
                  </a:lnTo>
                  <a:lnTo>
                    <a:pt x="27643" y="4400"/>
                  </a:lnTo>
                  <a:lnTo>
                    <a:pt x="27145" y="3501"/>
                  </a:lnTo>
                  <a:lnTo>
                    <a:pt x="26630" y="2619"/>
                  </a:lnTo>
                  <a:lnTo>
                    <a:pt x="35361" y="0"/>
                  </a:lnTo>
                  <a:lnTo>
                    <a:pt x="35959" y="1143"/>
                  </a:lnTo>
                  <a:lnTo>
                    <a:pt x="36531" y="2305"/>
                  </a:lnTo>
                  <a:lnTo>
                    <a:pt x="37077" y="3483"/>
                  </a:lnTo>
                  <a:lnTo>
                    <a:pt x="37596" y="4679"/>
                  </a:lnTo>
                  <a:lnTo>
                    <a:pt x="38090" y="5893"/>
                  </a:lnTo>
                  <a:lnTo>
                    <a:pt x="38557" y="7124"/>
                  </a:lnTo>
                  <a:lnTo>
                    <a:pt x="38998" y="8373"/>
                  </a:lnTo>
                  <a:lnTo>
                    <a:pt x="39412" y="9639"/>
                  </a:lnTo>
                  <a:lnTo>
                    <a:pt x="39801" y="10922"/>
                  </a:lnTo>
                  <a:lnTo>
                    <a:pt x="40163" y="12223"/>
                  </a:lnTo>
                  <a:lnTo>
                    <a:pt x="64174" y="12223"/>
                  </a:lnTo>
                  <a:lnTo>
                    <a:pt x="64174" y="20518"/>
                  </a:lnTo>
                  <a:lnTo>
                    <a:pt x="55443" y="20518"/>
                  </a:lnTo>
                  <a:lnTo>
                    <a:pt x="54792" y="22330"/>
                  </a:lnTo>
                  <a:lnTo>
                    <a:pt x="54063" y="24098"/>
                  </a:lnTo>
                  <a:lnTo>
                    <a:pt x="53256" y="25822"/>
                  </a:lnTo>
                  <a:lnTo>
                    <a:pt x="52370" y="27503"/>
                  </a:lnTo>
                  <a:lnTo>
                    <a:pt x="51405" y="29140"/>
                  </a:lnTo>
                  <a:lnTo>
                    <a:pt x="50361" y="30734"/>
                  </a:lnTo>
                  <a:lnTo>
                    <a:pt x="49239" y="32283"/>
                  </a:lnTo>
                  <a:lnTo>
                    <a:pt x="48039" y="33789"/>
                  </a:lnTo>
                  <a:lnTo>
                    <a:pt x="46760" y="35252"/>
                  </a:lnTo>
                  <a:lnTo>
                    <a:pt x="45402" y="36671"/>
                  </a:lnTo>
                  <a:lnTo>
                    <a:pt x="47397" y="37636"/>
                  </a:lnTo>
                  <a:lnTo>
                    <a:pt x="49366" y="38609"/>
                  </a:lnTo>
                  <a:lnTo>
                    <a:pt x="51309" y="39591"/>
                  </a:lnTo>
                  <a:lnTo>
                    <a:pt x="53225" y="40582"/>
                  </a:lnTo>
                  <a:lnTo>
                    <a:pt x="55116" y="41582"/>
                  </a:lnTo>
                  <a:lnTo>
                    <a:pt x="56980" y="42591"/>
                  </a:lnTo>
                  <a:lnTo>
                    <a:pt x="58818" y="43608"/>
                  </a:lnTo>
                  <a:lnTo>
                    <a:pt x="60629" y="44634"/>
                  </a:lnTo>
                  <a:lnTo>
                    <a:pt x="62415" y="45668"/>
                  </a:lnTo>
                  <a:lnTo>
                    <a:pt x="64174" y="46712"/>
                  </a:lnTo>
                  <a:lnTo>
                    <a:pt x="58935" y="54570"/>
                  </a:lnTo>
                  <a:lnTo>
                    <a:pt x="56997" y="53273"/>
                  </a:lnTo>
                  <a:lnTo>
                    <a:pt x="55024" y="52003"/>
                  </a:lnTo>
                  <a:lnTo>
                    <a:pt x="53016" y="50759"/>
                  </a:lnTo>
                  <a:lnTo>
                    <a:pt x="50973" y="49541"/>
                  </a:lnTo>
                  <a:lnTo>
                    <a:pt x="48895" y="48349"/>
                  </a:lnTo>
                  <a:lnTo>
                    <a:pt x="46782" y="47183"/>
                  </a:lnTo>
                  <a:lnTo>
                    <a:pt x="44634" y="46044"/>
                  </a:lnTo>
                  <a:lnTo>
                    <a:pt x="42451" y="44931"/>
                  </a:lnTo>
                  <a:lnTo>
                    <a:pt x="40233" y="43843"/>
                  </a:lnTo>
                  <a:lnTo>
                    <a:pt x="37980" y="42783"/>
                  </a:lnTo>
                  <a:lnTo>
                    <a:pt x="35282" y="44411"/>
                  </a:lnTo>
                  <a:lnTo>
                    <a:pt x="32427" y="45978"/>
                  </a:lnTo>
                  <a:lnTo>
                    <a:pt x="29415" y="47484"/>
                  </a:lnTo>
                  <a:lnTo>
                    <a:pt x="26246" y="48929"/>
                  </a:lnTo>
                  <a:lnTo>
                    <a:pt x="22919" y="50313"/>
                  </a:lnTo>
                  <a:lnTo>
                    <a:pt x="19435" y="51636"/>
                  </a:lnTo>
                  <a:lnTo>
                    <a:pt x="15794" y="52898"/>
                  </a:lnTo>
                  <a:lnTo>
                    <a:pt x="11996" y="54098"/>
                  </a:lnTo>
                  <a:lnTo>
                    <a:pt x="8041" y="55238"/>
                  </a:lnTo>
                  <a:lnTo>
                    <a:pt x="3929" y="56316"/>
                  </a:lnTo>
                  <a:lnTo>
                    <a:pt x="0" y="48458"/>
                  </a:lnTo>
                  <a:lnTo>
                    <a:pt x="3344" y="47572"/>
                  </a:lnTo>
                  <a:lnTo>
                    <a:pt x="6565" y="46659"/>
                  </a:lnTo>
                  <a:lnTo>
                    <a:pt x="9665" y="45721"/>
                  </a:lnTo>
                  <a:lnTo>
                    <a:pt x="12642" y="44756"/>
                  </a:lnTo>
                  <a:lnTo>
                    <a:pt x="15497" y="43765"/>
                  </a:lnTo>
                  <a:lnTo>
                    <a:pt x="18230" y="42748"/>
                  </a:lnTo>
                  <a:lnTo>
                    <a:pt x="20841" y="41704"/>
                  </a:lnTo>
                  <a:lnTo>
                    <a:pt x="23329" y="40635"/>
                  </a:lnTo>
                  <a:lnTo>
                    <a:pt x="25696" y="39539"/>
                  </a:lnTo>
                  <a:lnTo>
                    <a:pt x="27940" y="38417"/>
                  </a:lnTo>
                  <a:lnTo>
                    <a:pt x="26359" y="37806"/>
                  </a:lnTo>
                  <a:lnTo>
                    <a:pt x="24761" y="37195"/>
                  </a:lnTo>
                  <a:lnTo>
                    <a:pt x="23146" y="36583"/>
                  </a:lnTo>
                  <a:lnTo>
                    <a:pt x="21513" y="35972"/>
                  </a:lnTo>
                  <a:lnTo>
                    <a:pt x="19863" y="35361"/>
                  </a:lnTo>
                  <a:lnTo>
                    <a:pt x="18195" y="34750"/>
                  </a:lnTo>
                  <a:lnTo>
                    <a:pt x="16510" y="34139"/>
                  </a:lnTo>
                  <a:lnTo>
                    <a:pt x="14808" y="33528"/>
                  </a:lnTo>
                  <a:lnTo>
                    <a:pt x="13088" y="32916"/>
                  </a:lnTo>
                  <a:lnTo>
                    <a:pt x="11350" y="32305"/>
                  </a:lnTo>
                  <a:lnTo>
                    <a:pt x="14843" y="24884"/>
                  </a:lnTo>
                  <a:lnTo>
                    <a:pt x="17183" y="25591"/>
                  </a:lnTo>
                  <a:lnTo>
                    <a:pt x="19488" y="26315"/>
                  </a:lnTo>
                  <a:lnTo>
                    <a:pt x="21758" y="27058"/>
                  </a:lnTo>
                  <a:lnTo>
                    <a:pt x="23993" y="27817"/>
                  </a:lnTo>
                  <a:lnTo>
                    <a:pt x="26193" y="28594"/>
                  </a:lnTo>
                  <a:lnTo>
                    <a:pt x="28359" y="29389"/>
                  </a:lnTo>
                  <a:lnTo>
                    <a:pt x="30489" y="30201"/>
                  </a:lnTo>
                  <a:lnTo>
                    <a:pt x="32585" y="31030"/>
                  </a:lnTo>
                  <a:lnTo>
                    <a:pt x="34645" y="31877"/>
                  </a:lnTo>
                  <a:lnTo>
                    <a:pt x="36671" y="32742"/>
                  </a:lnTo>
                  <a:lnTo>
                    <a:pt x="37946" y="31676"/>
                  </a:lnTo>
                  <a:lnTo>
                    <a:pt x="39150" y="30576"/>
                  </a:lnTo>
                  <a:lnTo>
                    <a:pt x="40285" y="29441"/>
                  </a:lnTo>
                  <a:lnTo>
                    <a:pt x="41351" y="28271"/>
                  </a:lnTo>
                  <a:lnTo>
                    <a:pt x="42346" y="27066"/>
                  </a:lnTo>
                  <a:lnTo>
                    <a:pt x="43272" y="25827"/>
                  </a:lnTo>
                  <a:lnTo>
                    <a:pt x="44127" y="24552"/>
                  </a:lnTo>
                  <a:lnTo>
                    <a:pt x="44913" y="23242"/>
                  </a:lnTo>
                  <a:lnTo>
                    <a:pt x="45629" y="21897"/>
                  </a:lnTo>
                  <a:lnTo>
                    <a:pt x="46275" y="20518"/>
                  </a:lnTo>
                  <a:lnTo>
                    <a:pt x="3492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9062365" y="12741286"/>
              <a:ext cx="8731" cy="46712"/>
            </a:xfrm>
            <a:custGeom>
              <a:avLst/>
              <a:pathLst>
                <a:path w="8731" h="46712">
                  <a:moveTo>
                    <a:pt x="0" y="0"/>
                  </a:moveTo>
                  <a:lnTo>
                    <a:pt x="8731" y="0"/>
                  </a:lnTo>
                  <a:lnTo>
                    <a:pt x="8731" y="46712"/>
                  </a:lnTo>
                  <a:lnTo>
                    <a:pt x="0" y="4671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9021764" y="12742160"/>
              <a:ext cx="23574" cy="45839"/>
            </a:xfrm>
            <a:custGeom>
              <a:avLst/>
              <a:pathLst>
                <a:path w="23574" h="45839">
                  <a:moveTo>
                    <a:pt x="14843" y="0"/>
                  </a:moveTo>
                  <a:lnTo>
                    <a:pt x="23574" y="0"/>
                  </a:lnTo>
                  <a:lnTo>
                    <a:pt x="23539" y="3990"/>
                  </a:lnTo>
                  <a:lnTo>
                    <a:pt x="23434" y="7753"/>
                  </a:lnTo>
                  <a:lnTo>
                    <a:pt x="23260" y="11289"/>
                  </a:lnTo>
                  <a:lnTo>
                    <a:pt x="23015" y="14598"/>
                  </a:lnTo>
                  <a:lnTo>
                    <a:pt x="22701" y="17680"/>
                  </a:lnTo>
                  <a:lnTo>
                    <a:pt x="22317" y="20535"/>
                  </a:lnTo>
                  <a:lnTo>
                    <a:pt x="21863" y="23164"/>
                  </a:lnTo>
                  <a:lnTo>
                    <a:pt x="21339" y="25565"/>
                  </a:lnTo>
                  <a:lnTo>
                    <a:pt x="20745" y="27739"/>
                  </a:lnTo>
                  <a:lnTo>
                    <a:pt x="20081" y="29686"/>
                  </a:lnTo>
                  <a:lnTo>
                    <a:pt x="19313" y="31497"/>
                  </a:lnTo>
                  <a:lnTo>
                    <a:pt x="18405" y="33266"/>
                  </a:lnTo>
                  <a:lnTo>
                    <a:pt x="17357" y="34990"/>
                  </a:lnTo>
                  <a:lnTo>
                    <a:pt x="16170" y="36671"/>
                  </a:lnTo>
                  <a:lnTo>
                    <a:pt x="14843" y="38308"/>
                  </a:lnTo>
                  <a:lnTo>
                    <a:pt x="13376" y="39901"/>
                  </a:lnTo>
                  <a:lnTo>
                    <a:pt x="11769" y="41451"/>
                  </a:lnTo>
                  <a:lnTo>
                    <a:pt x="10023" y="42957"/>
                  </a:lnTo>
                  <a:lnTo>
                    <a:pt x="8137" y="44420"/>
                  </a:lnTo>
                  <a:lnTo>
                    <a:pt x="6111" y="45839"/>
                  </a:lnTo>
                  <a:lnTo>
                    <a:pt x="0" y="38854"/>
                  </a:lnTo>
                  <a:lnTo>
                    <a:pt x="1608" y="37784"/>
                  </a:lnTo>
                  <a:lnTo>
                    <a:pt x="3117" y="36671"/>
                  </a:lnTo>
                  <a:lnTo>
                    <a:pt x="4524" y="35514"/>
                  </a:lnTo>
                  <a:lnTo>
                    <a:pt x="5832" y="34313"/>
                  </a:lnTo>
                  <a:lnTo>
                    <a:pt x="7039" y="33069"/>
                  </a:lnTo>
                  <a:lnTo>
                    <a:pt x="8146" y="31781"/>
                  </a:lnTo>
                  <a:lnTo>
                    <a:pt x="9152" y="30450"/>
                  </a:lnTo>
                  <a:lnTo>
                    <a:pt x="10058" y="29075"/>
                  </a:lnTo>
                  <a:lnTo>
                    <a:pt x="10863" y="27656"/>
                  </a:lnTo>
                  <a:lnTo>
                    <a:pt x="11568" y="26193"/>
                  </a:lnTo>
                  <a:lnTo>
                    <a:pt x="12191" y="24595"/>
                  </a:lnTo>
                  <a:lnTo>
                    <a:pt x="12747" y="22771"/>
                  </a:lnTo>
                  <a:lnTo>
                    <a:pt x="13238" y="20719"/>
                  </a:lnTo>
                  <a:lnTo>
                    <a:pt x="13664" y="18440"/>
                  </a:lnTo>
                  <a:lnTo>
                    <a:pt x="14024" y="15934"/>
                  </a:lnTo>
                  <a:lnTo>
                    <a:pt x="14319" y="13201"/>
                  </a:lnTo>
                  <a:lnTo>
                    <a:pt x="14548" y="10241"/>
                  </a:lnTo>
                  <a:lnTo>
                    <a:pt x="14712" y="7054"/>
                  </a:lnTo>
                  <a:lnTo>
                    <a:pt x="14810" y="364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9088558" y="12687589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9087685" y="12698940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9154479" y="12697630"/>
              <a:ext cx="39290" cy="97353"/>
            </a:xfrm>
            <a:custGeom>
              <a:avLst/>
              <a:pathLst>
                <a:path w="39290" h="97353">
                  <a:moveTo>
                    <a:pt x="10477" y="97353"/>
                  </a:moveTo>
                  <a:lnTo>
                    <a:pt x="0" y="97353"/>
                  </a:lnTo>
                  <a:lnTo>
                    <a:pt x="5474" y="93808"/>
                  </a:lnTo>
                  <a:lnTo>
                    <a:pt x="10372" y="89984"/>
                  </a:lnTo>
                  <a:lnTo>
                    <a:pt x="14694" y="85880"/>
                  </a:lnTo>
                  <a:lnTo>
                    <a:pt x="18440" y="81497"/>
                  </a:lnTo>
                  <a:lnTo>
                    <a:pt x="21609" y="76835"/>
                  </a:lnTo>
                  <a:lnTo>
                    <a:pt x="24203" y="71893"/>
                  </a:lnTo>
                  <a:lnTo>
                    <a:pt x="26219" y="66671"/>
                  </a:lnTo>
                  <a:lnTo>
                    <a:pt x="27660" y="61171"/>
                  </a:lnTo>
                  <a:lnTo>
                    <a:pt x="28524" y="55391"/>
                  </a:lnTo>
                  <a:lnTo>
                    <a:pt x="28813" y="49331"/>
                  </a:lnTo>
                  <a:lnTo>
                    <a:pt x="28524" y="43101"/>
                  </a:lnTo>
                  <a:lnTo>
                    <a:pt x="27660" y="37160"/>
                  </a:lnTo>
                  <a:lnTo>
                    <a:pt x="26219" y="31506"/>
                  </a:lnTo>
                  <a:lnTo>
                    <a:pt x="24203" y="26141"/>
                  </a:lnTo>
                  <a:lnTo>
                    <a:pt x="21609" y="21064"/>
                  </a:lnTo>
                  <a:lnTo>
                    <a:pt x="18440" y="16275"/>
                  </a:lnTo>
                  <a:lnTo>
                    <a:pt x="14694" y="11774"/>
                  </a:lnTo>
                  <a:lnTo>
                    <a:pt x="10372" y="7561"/>
                  </a:lnTo>
                  <a:lnTo>
                    <a:pt x="5474" y="3636"/>
                  </a:lnTo>
                  <a:lnTo>
                    <a:pt x="0" y="0"/>
                  </a:lnTo>
                  <a:lnTo>
                    <a:pt x="10477" y="0"/>
                  </a:lnTo>
                  <a:lnTo>
                    <a:pt x="12963" y="1377"/>
                  </a:lnTo>
                  <a:lnTo>
                    <a:pt x="15358" y="2890"/>
                  </a:lnTo>
                  <a:lnTo>
                    <a:pt x="17661" y="4538"/>
                  </a:lnTo>
                  <a:lnTo>
                    <a:pt x="19872" y="6321"/>
                  </a:lnTo>
                  <a:lnTo>
                    <a:pt x="21991" y="8240"/>
                  </a:lnTo>
                  <a:lnTo>
                    <a:pt x="24019" y="10294"/>
                  </a:lnTo>
                  <a:lnTo>
                    <a:pt x="25955" y="12483"/>
                  </a:lnTo>
                  <a:lnTo>
                    <a:pt x="27800" y="14808"/>
                  </a:lnTo>
                  <a:lnTo>
                    <a:pt x="29553" y="17268"/>
                  </a:lnTo>
                  <a:lnTo>
                    <a:pt x="31214" y="19863"/>
                  </a:lnTo>
                  <a:lnTo>
                    <a:pt x="32748" y="22555"/>
                  </a:lnTo>
                  <a:lnTo>
                    <a:pt x="34121" y="25303"/>
                  </a:lnTo>
                  <a:lnTo>
                    <a:pt x="35333" y="28108"/>
                  </a:lnTo>
                  <a:lnTo>
                    <a:pt x="36383" y="30969"/>
                  </a:lnTo>
                  <a:lnTo>
                    <a:pt x="37271" y="33888"/>
                  </a:lnTo>
                  <a:lnTo>
                    <a:pt x="37998" y="36863"/>
                  </a:lnTo>
                  <a:lnTo>
                    <a:pt x="38563" y="39895"/>
                  </a:lnTo>
                  <a:lnTo>
                    <a:pt x="38967" y="42983"/>
                  </a:lnTo>
                  <a:lnTo>
                    <a:pt x="39209" y="46129"/>
                  </a:lnTo>
                  <a:lnTo>
                    <a:pt x="39290" y="49331"/>
                  </a:lnTo>
                  <a:lnTo>
                    <a:pt x="39209" y="52450"/>
                  </a:lnTo>
                  <a:lnTo>
                    <a:pt x="38967" y="55522"/>
                  </a:lnTo>
                  <a:lnTo>
                    <a:pt x="38563" y="58545"/>
                  </a:lnTo>
                  <a:lnTo>
                    <a:pt x="37998" y="61520"/>
                  </a:lnTo>
                  <a:lnTo>
                    <a:pt x="37271" y="64447"/>
                  </a:lnTo>
                  <a:lnTo>
                    <a:pt x="36383" y="67326"/>
                  </a:lnTo>
                  <a:lnTo>
                    <a:pt x="35333" y="70157"/>
                  </a:lnTo>
                  <a:lnTo>
                    <a:pt x="34121" y="72940"/>
                  </a:lnTo>
                  <a:lnTo>
                    <a:pt x="32748" y="75675"/>
                  </a:lnTo>
                  <a:lnTo>
                    <a:pt x="31214" y="78362"/>
                  </a:lnTo>
                  <a:lnTo>
                    <a:pt x="29553" y="80949"/>
                  </a:lnTo>
                  <a:lnTo>
                    <a:pt x="27800" y="83383"/>
                  </a:lnTo>
                  <a:lnTo>
                    <a:pt x="25955" y="85664"/>
                  </a:lnTo>
                  <a:lnTo>
                    <a:pt x="24019" y="87792"/>
                  </a:lnTo>
                  <a:lnTo>
                    <a:pt x="21991" y="89768"/>
                  </a:lnTo>
                  <a:lnTo>
                    <a:pt x="19872" y="91590"/>
                  </a:lnTo>
                  <a:lnTo>
                    <a:pt x="17661" y="93260"/>
                  </a:lnTo>
                  <a:lnTo>
                    <a:pt x="15358" y="94777"/>
                  </a:lnTo>
                  <a:lnTo>
                    <a:pt x="12963" y="961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9556419" y="12686716"/>
              <a:ext cx="58499" cy="23137"/>
            </a:xfrm>
            <a:custGeom>
              <a:avLst/>
              <a:pathLst>
                <a:path w="58499" h="23137">
                  <a:moveTo>
                    <a:pt x="28376" y="0"/>
                  </a:moveTo>
                  <a:lnTo>
                    <a:pt x="29057" y="1405"/>
                  </a:lnTo>
                  <a:lnTo>
                    <a:pt x="29703" y="2828"/>
                  </a:lnTo>
                  <a:lnTo>
                    <a:pt x="30314" y="4269"/>
                  </a:lnTo>
                  <a:lnTo>
                    <a:pt x="30891" y="5727"/>
                  </a:lnTo>
                  <a:lnTo>
                    <a:pt x="31432" y="7203"/>
                  </a:lnTo>
                  <a:lnTo>
                    <a:pt x="31938" y="8696"/>
                  </a:lnTo>
                  <a:lnTo>
                    <a:pt x="32410" y="10206"/>
                  </a:lnTo>
                  <a:lnTo>
                    <a:pt x="32846" y="11734"/>
                  </a:lnTo>
                  <a:lnTo>
                    <a:pt x="33248" y="13280"/>
                  </a:lnTo>
                  <a:lnTo>
                    <a:pt x="33615" y="14843"/>
                  </a:lnTo>
                  <a:lnTo>
                    <a:pt x="58499" y="14843"/>
                  </a:lnTo>
                  <a:lnTo>
                    <a:pt x="58499" y="23137"/>
                  </a:lnTo>
                  <a:lnTo>
                    <a:pt x="0" y="23137"/>
                  </a:lnTo>
                  <a:lnTo>
                    <a:pt x="0" y="14843"/>
                  </a:lnTo>
                  <a:lnTo>
                    <a:pt x="24884" y="14843"/>
                  </a:lnTo>
                  <a:lnTo>
                    <a:pt x="24521" y="13546"/>
                  </a:lnTo>
                  <a:lnTo>
                    <a:pt x="24133" y="12276"/>
                  </a:lnTo>
                  <a:lnTo>
                    <a:pt x="23718" y="11031"/>
                  </a:lnTo>
                  <a:lnTo>
                    <a:pt x="23277" y="9813"/>
                  </a:lnTo>
                  <a:lnTo>
                    <a:pt x="22810" y="8622"/>
                  </a:lnTo>
                  <a:lnTo>
                    <a:pt x="22317" y="7456"/>
                  </a:lnTo>
                  <a:lnTo>
                    <a:pt x="21797" y="6317"/>
                  </a:lnTo>
                  <a:lnTo>
                    <a:pt x="21251" y="5203"/>
                  </a:lnTo>
                  <a:lnTo>
                    <a:pt x="20679" y="4116"/>
                  </a:lnTo>
                  <a:lnTo>
                    <a:pt x="20081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9553363" y="12713346"/>
              <a:ext cx="24447" cy="28376"/>
            </a:xfrm>
            <a:custGeom>
              <a:avLst/>
              <a:pathLst>
                <a:path w="24447" h="28376">
                  <a:moveTo>
                    <a:pt x="17462" y="0"/>
                  </a:moveTo>
                  <a:lnTo>
                    <a:pt x="24447" y="4802"/>
                  </a:lnTo>
                  <a:lnTo>
                    <a:pt x="22845" y="7709"/>
                  </a:lnTo>
                  <a:lnTo>
                    <a:pt x="21182" y="10494"/>
                  </a:lnTo>
                  <a:lnTo>
                    <a:pt x="19457" y="13157"/>
                  </a:lnTo>
                  <a:lnTo>
                    <a:pt x="17672" y="15698"/>
                  </a:lnTo>
                  <a:lnTo>
                    <a:pt x="15825" y="18117"/>
                  </a:lnTo>
                  <a:lnTo>
                    <a:pt x="13917" y="20413"/>
                  </a:lnTo>
                  <a:lnTo>
                    <a:pt x="11948" y="22587"/>
                  </a:lnTo>
                  <a:lnTo>
                    <a:pt x="9918" y="24639"/>
                  </a:lnTo>
                  <a:lnTo>
                    <a:pt x="7827" y="26569"/>
                  </a:lnTo>
                  <a:lnTo>
                    <a:pt x="5675" y="28376"/>
                  </a:lnTo>
                  <a:lnTo>
                    <a:pt x="0" y="21828"/>
                  </a:lnTo>
                  <a:lnTo>
                    <a:pt x="2139" y="19802"/>
                  </a:lnTo>
                  <a:lnTo>
                    <a:pt x="4191" y="17741"/>
                  </a:lnTo>
                  <a:lnTo>
                    <a:pt x="6155" y="15646"/>
                  </a:lnTo>
                  <a:lnTo>
                    <a:pt x="8032" y="13515"/>
                  </a:lnTo>
                  <a:lnTo>
                    <a:pt x="9822" y="11350"/>
                  </a:lnTo>
                  <a:lnTo>
                    <a:pt x="11525" y="9150"/>
                  </a:lnTo>
                  <a:lnTo>
                    <a:pt x="13140" y="6915"/>
                  </a:lnTo>
                  <a:lnTo>
                    <a:pt x="14668" y="4645"/>
                  </a:lnTo>
                  <a:lnTo>
                    <a:pt x="16109" y="23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9592654" y="12713783"/>
              <a:ext cx="24010" cy="25320"/>
            </a:xfrm>
            <a:custGeom>
              <a:avLst/>
              <a:pathLst>
                <a:path w="24010" h="25320">
                  <a:moveTo>
                    <a:pt x="7858" y="0"/>
                  </a:moveTo>
                  <a:lnTo>
                    <a:pt x="9827" y="1933"/>
                  </a:lnTo>
                  <a:lnTo>
                    <a:pt x="11717" y="3894"/>
                  </a:lnTo>
                  <a:lnTo>
                    <a:pt x="13529" y="5880"/>
                  </a:lnTo>
                  <a:lnTo>
                    <a:pt x="15262" y="7893"/>
                  </a:lnTo>
                  <a:lnTo>
                    <a:pt x="16916" y="9931"/>
                  </a:lnTo>
                  <a:lnTo>
                    <a:pt x="18492" y="11996"/>
                  </a:lnTo>
                  <a:lnTo>
                    <a:pt x="19990" y="14087"/>
                  </a:lnTo>
                  <a:lnTo>
                    <a:pt x="21409" y="16205"/>
                  </a:lnTo>
                  <a:lnTo>
                    <a:pt x="22749" y="18348"/>
                  </a:lnTo>
                  <a:lnTo>
                    <a:pt x="24010" y="20518"/>
                  </a:lnTo>
                  <a:lnTo>
                    <a:pt x="15716" y="25320"/>
                  </a:lnTo>
                  <a:lnTo>
                    <a:pt x="14537" y="23150"/>
                  </a:lnTo>
                  <a:lnTo>
                    <a:pt x="13271" y="21007"/>
                  </a:lnTo>
                  <a:lnTo>
                    <a:pt x="11918" y="18890"/>
                  </a:lnTo>
                  <a:lnTo>
                    <a:pt x="10477" y="16798"/>
                  </a:lnTo>
                  <a:lnTo>
                    <a:pt x="8949" y="14733"/>
                  </a:lnTo>
                  <a:lnTo>
                    <a:pt x="7334" y="12695"/>
                  </a:lnTo>
                  <a:lnTo>
                    <a:pt x="5631" y="10682"/>
                  </a:lnTo>
                  <a:lnTo>
                    <a:pt x="3841" y="8696"/>
                  </a:lnTo>
                  <a:lnTo>
                    <a:pt x="1964" y="673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9550744" y="12735175"/>
              <a:ext cx="66357" cy="52824"/>
            </a:xfrm>
            <a:custGeom>
              <a:avLst/>
              <a:pathLst>
                <a:path w="66357" h="52824">
                  <a:moveTo>
                    <a:pt x="23137" y="436"/>
                  </a:moveTo>
                  <a:lnTo>
                    <a:pt x="24115" y="2510"/>
                  </a:lnTo>
                  <a:lnTo>
                    <a:pt x="25128" y="4540"/>
                  </a:lnTo>
                  <a:lnTo>
                    <a:pt x="26176" y="6526"/>
                  </a:lnTo>
                  <a:lnTo>
                    <a:pt x="27258" y="8469"/>
                  </a:lnTo>
                  <a:lnTo>
                    <a:pt x="28376" y="10368"/>
                  </a:lnTo>
                  <a:lnTo>
                    <a:pt x="29529" y="12223"/>
                  </a:lnTo>
                  <a:lnTo>
                    <a:pt x="30716" y="14035"/>
                  </a:lnTo>
                  <a:lnTo>
                    <a:pt x="31938" y="15803"/>
                  </a:lnTo>
                  <a:lnTo>
                    <a:pt x="33196" y="17527"/>
                  </a:lnTo>
                  <a:lnTo>
                    <a:pt x="34488" y="19208"/>
                  </a:lnTo>
                  <a:lnTo>
                    <a:pt x="35776" y="17445"/>
                  </a:lnTo>
                  <a:lnTo>
                    <a:pt x="37020" y="15646"/>
                  </a:lnTo>
                  <a:lnTo>
                    <a:pt x="38221" y="13812"/>
                  </a:lnTo>
                  <a:lnTo>
                    <a:pt x="39377" y="11944"/>
                  </a:lnTo>
                  <a:lnTo>
                    <a:pt x="40491" y="10040"/>
                  </a:lnTo>
                  <a:lnTo>
                    <a:pt x="41560" y="8102"/>
                  </a:lnTo>
                  <a:lnTo>
                    <a:pt x="42586" y="6129"/>
                  </a:lnTo>
                  <a:lnTo>
                    <a:pt x="43568" y="4121"/>
                  </a:lnTo>
                  <a:lnTo>
                    <a:pt x="44507" y="2078"/>
                  </a:lnTo>
                  <a:lnTo>
                    <a:pt x="45402" y="0"/>
                  </a:lnTo>
                  <a:lnTo>
                    <a:pt x="53260" y="5238"/>
                  </a:lnTo>
                  <a:lnTo>
                    <a:pt x="52195" y="7652"/>
                  </a:lnTo>
                  <a:lnTo>
                    <a:pt x="51095" y="10006"/>
                  </a:lnTo>
                  <a:lnTo>
                    <a:pt x="49960" y="12297"/>
                  </a:lnTo>
                  <a:lnTo>
                    <a:pt x="48790" y="14528"/>
                  </a:lnTo>
                  <a:lnTo>
                    <a:pt x="47585" y="16698"/>
                  </a:lnTo>
                  <a:lnTo>
                    <a:pt x="46345" y="18807"/>
                  </a:lnTo>
                  <a:lnTo>
                    <a:pt x="45070" y="20854"/>
                  </a:lnTo>
                  <a:lnTo>
                    <a:pt x="43761" y="22840"/>
                  </a:lnTo>
                  <a:lnTo>
                    <a:pt x="42416" y="24766"/>
                  </a:lnTo>
                  <a:lnTo>
                    <a:pt x="41036" y="26630"/>
                  </a:lnTo>
                  <a:lnTo>
                    <a:pt x="43490" y="28917"/>
                  </a:lnTo>
                  <a:lnTo>
                    <a:pt x="45961" y="31065"/>
                  </a:lnTo>
                  <a:lnTo>
                    <a:pt x="48449" y="33073"/>
                  </a:lnTo>
                  <a:lnTo>
                    <a:pt x="50955" y="34942"/>
                  </a:lnTo>
                  <a:lnTo>
                    <a:pt x="53478" y="36671"/>
                  </a:lnTo>
                  <a:lnTo>
                    <a:pt x="56019" y="38260"/>
                  </a:lnTo>
                  <a:lnTo>
                    <a:pt x="58577" y="39709"/>
                  </a:lnTo>
                  <a:lnTo>
                    <a:pt x="61153" y="41019"/>
                  </a:lnTo>
                  <a:lnTo>
                    <a:pt x="63746" y="42189"/>
                  </a:lnTo>
                  <a:lnTo>
                    <a:pt x="66357" y="43219"/>
                  </a:lnTo>
                  <a:lnTo>
                    <a:pt x="60682" y="52824"/>
                  </a:lnTo>
                  <a:lnTo>
                    <a:pt x="58615" y="51763"/>
                  </a:lnTo>
                  <a:lnTo>
                    <a:pt x="56604" y="50676"/>
                  </a:lnTo>
                  <a:lnTo>
                    <a:pt x="54651" y="49562"/>
                  </a:lnTo>
                  <a:lnTo>
                    <a:pt x="52754" y="48423"/>
                  </a:lnTo>
                  <a:lnTo>
                    <a:pt x="50914" y="47257"/>
                  </a:lnTo>
                  <a:lnTo>
                    <a:pt x="49130" y="46066"/>
                  </a:lnTo>
                  <a:lnTo>
                    <a:pt x="47404" y="44848"/>
                  </a:lnTo>
                  <a:lnTo>
                    <a:pt x="45734" y="43603"/>
                  </a:lnTo>
                  <a:lnTo>
                    <a:pt x="44121" y="42333"/>
                  </a:lnTo>
                  <a:lnTo>
                    <a:pt x="42564" y="41036"/>
                  </a:lnTo>
                  <a:lnTo>
                    <a:pt x="41113" y="39788"/>
                  </a:lnTo>
                  <a:lnTo>
                    <a:pt x="39814" y="38661"/>
                  </a:lnTo>
                  <a:lnTo>
                    <a:pt x="38668" y="37657"/>
                  </a:lnTo>
                  <a:lnTo>
                    <a:pt x="37675" y="36776"/>
                  </a:lnTo>
                  <a:lnTo>
                    <a:pt x="36834" y="36016"/>
                  </a:lnTo>
                  <a:lnTo>
                    <a:pt x="36147" y="35379"/>
                  </a:lnTo>
                  <a:lnTo>
                    <a:pt x="35612" y="34863"/>
                  </a:lnTo>
                  <a:lnTo>
                    <a:pt x="35230" y="34470"/>
                  </a:lnTo>
                  <a:lnTo>
                    <a:pt x="35001" y="34200"/>
                  </a:lnTo>
                  <a:lnTo>
                    <a:pt x="34925" y="34051"/>
                  </a:lnTo>
                  <a:lnTo>
                    <a:pt x="32663" y="36282"/>
                  </a:lnTo>
                  <a:lnTo>
                    <a:pt x="30245" y="38434"/>
                  </a:lnTo>
                  <a:lnTo>
                    <a:pt x="27669" y="40508"/>
                  </a:lnTo>
                  <a:lnTo>
                    <a:pt x="24936" y="42503"/>
                  </a:lnTo>
                  <a:lnTo>
                    <a:pt x="22046" y="44420"/>
                  </a:lnTo>
                  <a:lnTo>
                    <a:pt x="18999" y="46258"/>
                  </a:lnTo>
                  <a:lnTo>
                    <a:pt x="15794" y="48017"/>
                  </a:lnTo>
                  <a:lnTo>
                    <a:pt x="12433" y="49698"/>
                  </a:lnTo>
                  <a:lnTo>
                    <a:pt x="8914" y="51300"/>
                  </a:lnTo>
                  <a:lnTo>
                    <a:pt x="5238" y="52824"/>
                  </a:lnTo>
                  <a:lnTo>
                    <a:pt x="0" y="44965"/>
                  </a:lnTo>
                  <a:lnTo>
                    <a:pt x="3662" y="43289"/>
                  </a:lnTo>
                  <a:lnTo>
                    <a:pt x="7142" y="41578"/>
                  </a:lnTo>
                  <a:lnTo>
                    <a:pt x="10438" y="39831"/>
                  </a:lnTo>
                  <a:lnTo>
                    <a:pt x="13550" y="38050"/>
                  </a:lnTo>
                  <a:lnTo>
                    <a:pt x="16480" y="36234"/>
                  </a:lnTo>
                  <a:lnTo>
                    <a:pt x="19226" y="34383"/>
                  </a:lnTo>
                  <a:lnTo>
                    <a:pt x="21788" y="32497"/>
                  </a:lnTo>
                  <a:lnTo>
                    <a:pt x="24168" y="30576"/>
                  </a:lnTo>
                  <a:lnTo>
                    <a:pt x="26364" y="28621"/>
                  </a:lnTo>
                  <a:lnTo>
                    <a:pt x="28376" y="26630"/>
                  </a:lnTo>
                  <a:lnTo>
                    <a:pt x="26914" y="24774"/>
                  </a:lnTo>
                  <a:lnTo>
                    <a:pt x="25495" y="22875"/>
                  </a:lnTo>
                  <a:lnTo>
                    <a:pt x="24120" y="20933"/>
                  </a:lnTo>
                  <a:lnTo>
                    <a:pt x="22788" y="18946"/>
                  </a:lnTo>
                  <a:lnTo>
                    <a:pt x="21500" y="16916"/>
                  </a:lnTo>
                  <a:lnTo>
                    <a:pt x="20256" y="14843"/>
                  </a:lnTo>
                  <a:lnTo>
                    <a:pt x="19055" y="12725"/>
                  </a:lnTo>
                  <a:lnTo>
                    <a:pt x="17899" y="10564"/>
                  </a:lnTo>
                  <a:lnTo>
                    <a:pt x="16785" y="8360"/>
                  </a:lnTo>
                  <a:lnTo>
                    <a:pt x="15716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9514946" y="12689772"/>
              <a:ext cx="36234" cy="97789"/>
            </a:xfrm>
            <a:custGeom>
              <a:avLst/>
              <a:pathLst>
                <a:path w="36234" h="97789">
                  <a:moveTo>
                    <a:pt x="36234" y="0"/>
                  </a:moveTo>
                  <a:lnTo>
                    <a:pt x="36234" y="85129"/>
                  </a:lnTo>
                  <a:lnTo>
                    <a:pt x="36208" y="86236"/>
                  </a:lnTo>
                  <a:lnTo>
                    <a:pt x="36129" y="87286"/>
                  </a:lnTo>
                  <a:lnTo>
                    <a:pt x="35998" y="88279"/>
                  </a:lnTo>
                  <a:lnTo>
                    <a:pt x="35815" y="89215"/>
                  </a:lnTo>
                  <a:lnTo>
                    <a:pt x="35579" y="90095"/>
                  </a:lnTo>
                  <a:lnTo>
                    <a:pt x="35291" y="90918"/>
                  </a:lnTo>
                  <a:lnTo>
                    <a:pt x="34951" y="91684"/>
                  </a:lnTo>
                  <a:lnTo>
                    <a:pt x="34558" y="92394"/>
                  </a:lnTo>
                  <a:lnTo>
                    <a:pt x="34112" y="93046"/>
                  </a:lnTo>
                  <a:lnTo>
                    <a:pt x="33615" y="93642"/>
                  </a:lnTo>
                  <a:lnTo>
                    <a:pt x="33065" y="94181"/>
                  </a:lnTo>
                  <a:lnTo>
                    <a:pt x="32462" y="94664"/>
                  </a:lnTo>
                  <a:lnTo>
                    <a:pt x="31807" y="95089"/>
                  </a:lnTo>
                  <a:lnTo>
                    <a:pt x="31100" y="95458"/>
                  </a:lnTo>
                  <a:lnTo>
                    <a:pt x="30341" y="95770"/>
                  </a:lnTo>
                  <a:lnTo>
                    <a:pt x="29529" y="96026"/>
                  </a:lnTo>
                  <a:lnTo>
                    <a:pt x="28664" y="96224"/>
                  </a:lnTo>
                  <a:lnTo>
                    <a:pt x="27747" y="96366"/>
                  </a:lnTo>
                  <a:lnTo>
                    <a:pt x="26778" y="96451"/>
                  </a:lnTo>
                  <a:lnTo>
                    <a:pt x="25757" y="96480"/>
                  </a:lnTo>
                  <a:lnTo>
                    <a:pt x="25215" y="96475"/>
                  </a:lnTo>
                  <a:lnTo>
                    <a:pt x="24639" y="96462"/>
                  </a:lnTo>
                  <a:lnTo>
                    <a:pt x="24028" y="96441"/>
                  </a:lnTo>
                  <a:lnTo>
                    <a:pt x="23382" y="96410"/>
                  </a:lnTo>
                  <a:lnTo>
                    <a:pt x="22701" y="96371"/>
                  </a:lnTo>
                  <a:lnTo>
                    <a:pt x="21985" y="96323"/>
                  </a:lnTo>
                  <a:lnTo>
                    <a:pt x="21234" y="96266"/>
                  </a:lnTo>
                  <a:lnTo>
                    <a:pt x="20448" y="96200"/>
                  </a:lnTo>
                  <a:lnTo>
                    <a:pt x="19627" y="96126"/>
                  </a:lnTo>
                  <a:lnTo>
                    <a:pt x="18772" y="96043"/>
                  </a:lnTo>
                  <a:lnTo>
                    <a:pt x="16589" y="87749"/>
                  </a:lnTo>
                  <a:lnTo>
                    <a:pt x="17527" y="87914"/>
                  </a:lnTo>
                  <a:lnTo>
                    <a:pt x="18422" y="88063"/>
                  </a:lnTo>
                  <a:lnTo>
                    <a:pt x="19274" y="88194"/>
                  </a:lnTo>
                  <a:lnTo>
                    <a:pt x="20081" y="88307"/>
                  </a:lnTo>
                  <a:lnTo>
                    <a:pt x="20845" y="88403"/>
                  </a:lnTo>
                  <a:lnTo>
                    <a:pt x="21566" y="88482"/>
                  </a:lnTo>
                  <a:lnTo>
                    <a:pt x="22242" y="88543"/>
                  </a:lnTo>
                  <a:lnTo>
                    <a:pt x="22875" y="88587"/>
                  </a:lnTo>
                  <a:lnTo>
                    <a:pt x="23465" y="88613"/>
                  </a:lnTo>
                  <a:lnTo>
                    <a:pt x="24010" y="88622"/>
                  </a:lnTo>
                  <a:lnTo>
                    <a:pt x="24674" y="88561"/>
                  </a:lnTo>
                  <a:lnTo>
                    <a:pt x="25268" y="88377"/>
                  </a:lnTo>
                  <a:lnTo>
                    <a:pt x="25792" y="88072"/>
                  </a:lnTo>
                  <a:lnTo>
                    <a:pt x="26246" y="87644"/>
                  </a:lnTo>
                  <a:lnTo>
                    <a:pt x="26630" y="87094"/>
                  </a:lnTo>
                  <a:lnTo>
                    <a:pt x="26944" y="86421"/>
                  </a:lnTo>
                  <a:lnTo>
                    <a:pt x="27189" y="85627"/>
                  </a:lnTo>
                  <a:lnTo>
                    <a:pt x="27363" y="84710"/>
                  </a:lnTo>
                  <a:lnTo>
                    <a:pt x="27468" y="83671"/>
                  </a:lnTo>
                  <a:lnTo>
                    <a:pt x="27503" y="82510"/>
                  </a:lnTo>
                  <a:lnTo>
                    <a:pt x="27503" y="57626"/>
                  </a:lnTo>
                  <a:lnTo>
                    <a:pt x="14843" y="57626"/>
                  </a:lnTo>
                  <a:lnTo>
                    <a:pt x="14541" y="62192"/>
                  </a:lnTo>
                  <a:lnTo>
                    <a:pt x="14162" y="66636"/>
                  </a:lnTo>
                  <a:lnTo>
                    <a:pt x="13703" y="70958"/>
                  </a:lnTo>
                  <a:lnTo>
                    <a:pt x="13166" y="75158"/>
                  </a:lnTo>
                  <a:lnTo>
                    <a:pt x="12551" y="79236"/>
                  </a:lnTo>
                  <a:lnTo>
                    <a:pt x="11857" y="83191"/>
                  </a:lnTo>
                  <a:lnTo>
                    <a:pt x="11084" y="87024"/>
                  </a:lnTo>
                  <a:lnTo>
                    <a:pt x="10233" y="90735"/>
                  </a:lnTo>
                  <a:lnTo>
                    <a:pt x="9303" y="94323"/>
                  </a:lnTo>
                  <a:lnTo>
                    <a:pt x="8294" y="97789"/>
                  </a:lnTo>
                  <a:lnTo>
                    <a:pt x="0" y="92987"/>
                  </a:lnTo>
                  <a:lnTo>
                    <a:pt x="1244" y="88312"/>
                  </a:lnTo>
                  <a:lnTo>
                    <a:pt x="2357" y="83540"/>
                  </a:lnTo>
                  <a:lnTo>
                    <a:pt x="3339" y="78672"/>
                  </a:lnTo>
                  <a:lnTo>
                    <a:pt x="4191" y="73709"/>
                  </a:lnTo>
                  <a:lnTo>
                    <a:pt x="4911" y="68649"/>
                  </a:lnTo>
                  <a:lnTo>
                    <a:pt x="5500" y="63493"/>
                  </a:lnTo>
                  <a:lnTo>
                    <a:pt x="5959" y="58241"/>
                  </a:lnTo>
                  <a:lnTo>
                    <a:pt x="6286" y="52893"/>
                  </a:lnTo>
                  <a:lnTo>
                    <a:pt x="6482" y="47449"/>
                  </a:lnTo>
                  <a:lnTo>
                    <a:pt x="6548" y="41909"/>
                  </a:lnTo>
                  <a:lnTo>
                    <a:pt x="6548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9530226" y="12697630"/>
              <a:ext cx="12223" cy="17462"/>
            </a:xfrm>
            <a:custGeom>
              <a:avLst/>
              <a:pathLst>
                <a:path w="12223" h="17462">
                  <a:moveTo>
                    <a:pt x="0" y="17462"/>
                  </a:moveTo>
                  <a:lnTo>
                    <a:pt x="12223" y="17462"/>
                  </a:lnTo>
                  <a:lnTo>
                    <a:pt x="12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9529789" y="12722514"/>
              <a:ext cx="12660" cy="17462"/>
            </a:xfrm>
            <a:custGeom>
              <a:avLst/>
              <a:pathLst>
                <a:path w="12660" h="17462">
                  <a:moveTo>
                    <a:pt x="0" y="17462"/>
                  </a:moveTo>
                  <a:lnTo>
                    <a:pt x="12660" y="17462"/>
                  </a:lnTo>
                  <a:lnTo>
                    <a:pt x="12660" y="0"/>
                  </a:lnTo>
                  <a:lnTo>
                    <a:pt x="436" y="0"/>
                  </a:lnTo>
                  <a:lnTo>
                    <a:pt x="436" y="11350"/>
                  </a:lnTo>
                  <a:lnTo>
                    <a:pt x="432" y="12040"/>
                  </a:lnTo>
                  <a:lnTo>
                    <a:pt x="419" y="12712"/>
                  </a:lnTo>
                  <a:lnTo>
                    <a:pt x="397" y="13367"/>
                  </a:lnTo>
                  <a:lnTo>
                    <a:pt x="366" y="14004"/>
                  </a:lnTo>
                  <a:lnTo>
                    <a:pt x="327" y="14624"/>
                  </a:lnTo>
                  <a:lnTo>
                    <a:pt x="279" y="15227"/>
                  </a:lnTo>
                  <a:lnTo>
                    <a:pt x="222" y="15812"/>
                  </a:lnTo>
                  <a:lnTo>
                    <a:pt x="157" y="16379"/>
                  </a:lnTo>
                  <a:lnTo>
                    <a:pt x="82" y="16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9644168" y="12727753"/>
              <a:ext cx="29686" cy="13969"/>
            </a:xfrm>
            <a:custGeom>
              <a:avLst/>
              <a:pathLst>
                <a:path w="29686" h="13969">
                  <a:moveTo>
                    <a:pt x="0" y="0"/>
                  </a:moveTo>
                  <a:lnTo>
                    <a:pt x="29686" y="0"/>
                  </a:lnTo>
                  <a:lnTo>
                    <a:pt x="29686" y="13969"/>
                  </a:lnTo>
                  <a:lnTo>
                    <a:pt x="0" y="139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9650717" y="12732992"/>
              <a:ext cx="16152" cy="3929"/>
            </a:xfrm>
            <a:custGeom>
              <a:avLst/>
              <a:pathLst>
                <a:path w="16152" h="3929">
                  <a:moveTo>
                    <a:pt x="0" y="3929"/>
                  </a:moveTo>
                  <a:lnTo>
                    <a:pt x="16152" y="3929"/>
                  </a:lnTo>
                  <a:lnTo>
                    <a:pt x="16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9680840" y="12727753"/>
              <a:ext cx="30559" cy="13969"/>
            </a:xfrm>
            <a:custGeom>
              <a:avLst/>
              <a:pathLst>
                <a:path w="30559" h="13969">
                  <a:moveTo>
                    <a:pt x="0" y="0"/>
                  </a:moveTo>
                  <a:lnTo>
                    <a:pt x="30559" y="0"/>
                  </a:lnTo>
                  <a:lnTo>
                    <a:pt x="30559" y="13969"/>
                  </a:lnTo>
                  <a:lnTo>
                    <a:pt x="0" y="139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9687388" y="12732992"/>
              <a:ext cx="17025" cy="3929"/>
            </a:xfrm>
            <a:custGeom>
              <a:avLst/>
              <a:pathLst>
                <a:path w="17025" h="3929">
                  <a:moveTo>
                    <a:pt x="0" y="3929"/>
                  </a:moveTo>
                  <a:lnTo>
                    <a:pt x="17025" y="3929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9631508" y="12686280"/>
              <a:ext cx="93860" cy="48021"/>
            </a:xfrm>
            <a:custGeom>
              <a:avLst/>
              <a:pathLst>
                <a:path w="93860" h="48021">
                  <a:moveTo>
                    <a:pt x="93860" y="32305"/>
                  </a:moveTo>
                  <a:lnTo>
                    <a:pt x="93860" y="47585"/>
                  </a:lnTo>
                  <a:lnTo>
                    <a:pt x="86002" y="47585"/>
                  </a:lnTo>
                  <a:lnTo>
                    <a:pt x="86002" y="37980"/>
                  </a:lnTo>
                  <a:lnTo>
                    <a:pt x="7858" y="37980"/>
                  </a:lnTo>
                  <a:lnTo>
                    <a:pt x="7858" y="48021"/>
                  </a:lnTo>
                  <a:lnTo>
                    <a:pt x="0" y="48021"/>
                  </a:lnTo>
                  <a:lnTo>
                    <a:pt x="0" y="32305"/>
                  </a:lnTo>
                  <a:lnTo>
                    <a:pt x="42346" y="32305"/>
                  </a:lnTo>
                  <a:lnTo>
                    <a:pt x="42346" y="28376"/>
                  </a:lnTo>
                  <a:lnTo>
                    <a:pt x="9167" y="28376"/>
                  </a:lnTo>
                  <a:lnTo>
                    <a:pt x="9167" y="13533"/>
                  </a:lnTo>
                  <a:lnTo>
                    <a:pt x="42346" y="13533"/>
                  </a:lnTo>
                  <a:lnTo>
                    <a:pt x="42346" y="9604"/>
                  </a:lnTo>
                  <a:lnTo>
                    <a:pt x="1309" y="9604"/>
                  </a:lnTo>
                  <a:lnTo>
                    <a:pt x="1309" y="3929"/>
                  </a:lnTo>
                  <a:lnTo>
                    <a:pt x="42346" y="3929"/>
                  </a:lnTo>
                  <a:lnTo>
                    <a:pt x="42346" y="0"/>
                  </a:lnTo>
                  <a:lnTo>
                    <a:pt x="50641" y="0"/>
                  </a:lnTo>
                  <a:lnTo>
                    <a:pt x="50641" y="3929"/>
                  </a:lnTo>
                  <a:lnTo>
                    <a:pt x="91678" y="3929"/>
                  </a:lnTo>
                  <a:lnTo>
                    <a:pt x="91678" y="9604"/>
                  </a:lnTo>
                  <a:lnTo>
                    <a:pt x="50641" y="9604"/>
                  </a:lnTo>
                  <a:lnTo>
                    <a:pt x="50641" y="13533"/>
                  </a:lnTo>
                  <a:lnTo>
                    <a:pt x="83819" y="13533"/>
                  </a:lnTo>
                  <a:lnTo>
                    <a:pt x="83819" y="28376"/>
                  </a:lnTo>
                  <a:lnTo>
                    <a:pt x="50641" y="28376"/>
                  </a:lnTo>
                  <a:lnTo>
                    <a:pt x="50641" y="323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9682149" y="12705052"/>
              <a:ext cx="25757" cy="4365"/>
            </a:xfrm>
            <a:custGeom>
              <a:avLst/>
              <a:pathLst>
                <a:path w="25757" h="4365">
                  <a:moveTo>
                    <a:pt x="0" y="4365"/>
                  </a:moveTo>
                  <a:lnTo>
                    <a:pt x="25757" y="4365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9647661" y="12705052"/>
              <a:ext cx="26193" cy="4365"/>
            </a:xfrm>
            <a:custGeom>
              <a:avLst/>
              <a:pathLst>
                <a:path w="26193" h="4365">
                  <a:moveTo>
                    <a:pt x="0" y="4365"/>
                  </a:moveTo>
                  <a:lnTo>
                    <a:pt x="26193" y="4365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9628452" y="12739104"/>
              <a:ext cx="96916" cy="49331"/>
            </a:xfrm>
            <a:custGeom>
              <a:avLst/>
              <a:pathLst>
                <a:path w="96916" h="49331">
                  <a:moveTo>
                    <a:pt x="6548" y="6548"/>
                  </a:moveTo>
                  <a:lnTo>
                    <a:pt x="28376" y="6548"/>
                  </a:lnTo>
                  <a:lnTo>
                    <a:pt x="28376" y="0"/>
                  </a:lnTo>
                  <a:lnTo>
                    <a:pt x="35798" y="0"/>
                  </a:lnTo>
                  <a:lnTo>
                    <a:pt x="35798" y="6548"/>
                  </a:lnTo>
                  <a:lnTo>
                    <a:pt x="59372" y="6548"/>
                  </a:lnTo>
                  <a:lnTo>
                    <a:pt x="59372" y="0"/>
                  </a:lnTo>
                  <a:lnTo>
                    <a:pt x="66794" y="0"/>
                  </a:lnTo>
                  <a:lnTo>
                    <a:pt x="66794" y="6548"/>
                  </a:lnTo>
                  <a:lnTo>
                    <a:pt x="90804" y="6548"/>
                  </a:lnTo>
                  <a:lnTo>
                    <a:pt x="90804" y="11787"/>
                  </a:lnTo>
                  <a:lnTo>
                    <a:pt x="66794" y="11787"/>
                  </a:lnTo>
                  <a:lnTo>
                    <a:pt x="66794" y="15279"/>
                  </a:lnTo>
                  <a:lnTo>
                    <a:pt x="87312" y="15279"/>
                  </a:lnTo>
                  <a:lnTo>
                    <a:pt x="87312" y="20518"/>
                  </a:lnTo>
                  <a:lnTo>
                    <a:pt x="66794" y="20518"/>
                  </a:lnTo>
                  <a:lnTo>
                    <a:pt x="66794" y="24010"/>
                  </a:lnTo>
                  <a:lnTo>
                    <a:pt x="96916" y="24010"/>
                  </a:lnTo>
                  <a:lnTo>
                    <a:pt x="96916" y="29686"/>
                  </a:lnTo>
                  <a:lnTo>
                    <a:pt x="54133" y="29686"/>
                  </a:lnTo>
                  <a:lnTo>
                    <a:pt x="55465" y="30707"/>
                  </a:lnTo>
                  <a:lnTo>
                    <a:pt x="56840" y="31676"/>
                  </a:lnTo>
                  <a:lnTo>
                    <a:pt x="58259" y="32593"/>
                  </a:lnTo>
                  <a:lnTo>
                    <a:pt x="59721" y="33458"/>
                  </a:lnTo>
                  <a:lnTo>
                    <a:pt x="61227" y="34270"/>
                  </a:lnTo>
                  <a:lnTo>
                    <a:pt x="62777" y="35029"/>
                  </a:lnTo>
                  <a:lnTo>
                    <a:pt x="64371" y="35737"/>
                  </a:lnTo>
                  <a:lnTo>
                    <a:pt x="66008" y="36391"/>
                  </a:lnTo>
                  <a:lnTo>
                    <a:pt x="67689" y="36994"/>
                  </a:lnTo>
                  <a:lnTo>
                    <a:pt x="69413" y="37544"/>
                  </a:lnTo>
                  <a:lnTo>
                    <a:pt x="70360" y="36928"/>
                  </a:lnTo>
                  <a:lnTo>
                    <a:pt x="71281" y="36304"/>
                  </a:lnTo>
                  <a:lnTo>
                    <a:pt x="72176" y="35671"/>
                  </a:lnTo>
                  <a:lnTo>
                    <a:pt x="73045" y="35029"/>
                  </a:lnTo>
                  <a:lnTo>
                    <a:pt x="73888" y="34379"/>
                  </a:lnTo>
                  <a:lnTo>
                    <a:pt x="74704" y="33720"/>
                  </a:lnTo>
                  <a:lnTo>
                    <a:pt x="75494" y="33052"/>
                  </a:lnTo>
                  <a:lnTo>
                    <a:pt x="76258" y="32375"/>
                  </a:lnTo>
                  <a:lnTo>
                    <a:pt x="76996" y="31690"/>
                  </a:lnTo>
                  <a:lnTo>
                    <a:pt x="77708" y="30995"/>
                  </a:lnTo>
                  <a:lnTo>
                    <a:pt x="84256" y="35361"/>
                  </a:lnTo>
                  <a:lnTo>
                    <a:pt x="83562" y="35876"/>
                  </a:lnTo>
                  <a:lnTo>
                    <a:pt x="82877" y="36374"/>
                  </a:lnTo>
                  <a:lnTo>
                    <a:pt x="82200" y="36854"/>
                  </a:lnTo>
                  <a:lnTo>
                    <a:pt x="81532" y="37317"/>
                  </a:lnTo>
                  <a:lnTo>
                    <a:pt x="80873" y="37762"/>
                  </a:lnTo>
                  <a:lnTo>
                    <a:pt x="80222" y="38190"/>
                  </a:lnTo>
                  <a:lnTo>
                    <a:pt x="79580" y="38600"/>
                  </a:lnTo>
                  <a:lnTo>
                    <a:pt x="78947" y="38993"/>
                  </a:lnTo>
                  <a:lnTo>
                    <a:pt x="78323" y="39369"/>
                  </a:lnTo>
                  <a:lnTo>
                    <a:pt x="77708" y="39727"/>
                  </a:lnTo>
                  <a:lnTo>
                    <a:pt x="79393" y="39989"/>
                  </a:lnTo>
                  <a:lnTo>
                    <a:pt x="81130" y="40251"/>
                  </a:lnTo>
                  <a:lnTo>
                    <a:pt x="82920" y="40513"/>
                  </a:lnTo>
                  <a:lnTo>
                    <a:pt x="84762" y="40774"/>
                  </a:lnTo>
                  <a:lnTo>
                    <a:pt x="86657" y="41036"/>
                  </a:lnTo>
                  <a:lnTo>
                    <a:pt x="88604" y="41298"/>
                  </a:lnTo>
                  <a:lnTo>
                    <a:pt x="90604" y="41560"/>
                  </a:lnTo>
                  <a:lnTo>
                    <a:pt x="92656" y="41822"/>
                  </a:lnTo>
                  <a:lnTo>
                    <a:pt x="94760" y="42084"/>
                  </a:lnTo>
                  <a:lnTo>
                    <a:pt x="96916" y="42346"/>
                  </a:lnTo>
                  <a:lnTo>
                    <a:pt x="94297" y="49331"/>
                  </a:lnTo>
                  <a:lnTo>
                    <a:pt x="87609" y="48585"/>
                  </a:lnTo>
                  <a:lnTo>
                    <a:pt x="81340" y="47567"/>
                  </a:lnTo>
                  <a:lnTo>
                    <a:pt x="75490" y="46279"/>
                  </a:lnTo>
                  <a:lnTo>
                    <a:pt x="70059" y="44721"/>
                  </a:lnTo>
                  <a:lnTo>
                    <a:pt x="65047" y="42892"/>
                  </a:lnTo>
                  <a:lnTo>
                    <a:pt x="60455" y="40792"/>
                  </a:lnTo>
                  <a:lnTo>
                    <a:pt x="56281" y="38421"/>
                  </a:lnTo>
                  <a:lnTo>
                    <a:pt x="52527" y="35780"/>
                  </a:lnTo>
                  <a:lnTo>
                    <a:pt x="49191" y="32868"/>
                  </a:lnTo>
                  <a:lnTo>
                    <a:pt x="46275" y="29686"/>
                  </a:lnTo>
                  <a:lnTo>
                    <a:pt x="44529" y="29686"/>
                  </a:lnTo>
                  <a:lnTo>
                    <a:pt x="35798" y="34925"/>
                  </a:lnTo>
                  <a:lnTo>
                    <a:pt x="35798" y="41909"/>
                  </a:lnTo>
                  <a:lnTo>
                    <a:pt x="50641" y="38417"/>
                  </a:lnTo>
                  <a:lnTo>
                    <a:pt x="52387" y="44092"/>
                  </a:lnTo>
                  <a:lnTo>
                    <a:pt x="50217" y="44690"/>
                  </a:lnTo>
                  <a:lnTo>
                    <a:pt x="48074" y="45262"/>
                  </a:lnTo>
                  <a:lnTo>
                    <a:pt x="45956" y="45808"/>
                  </a:lnTo>
                  <a:lnTo>
                    <a:pt x="43865" y="46328"/>
                  </a:lnTo>
                  <a:lnTo>
                    <a:pt x="41800" y="46821"/>
                  </a:lnTo>
                  <a:lnTo>
                    <a:pt x="39762" y="47288"/>
                  </a:lnTo>
                  <a:lnTo>
                    <a:pt x="37749" y="47729"/>
                  </a:lnTo>
                  <a:lnTo>
                    <a:pt x="35763" y="48144"/>
                  </a:lnTo>
                  <a:lnTo>
                    <a:pt x="33803" y="48532"/>
                  </a:lnTo>
                  <a:lnTo>
                    <a:pt x="31869" y="48895"/>
                  </a:lnTo>
                  <a:lnTo>
                    <a:pt x="27939" y="45402"/>
                  </a:lnTo>
                  <a:lnTo>
                    <a:pt x="27939" y="38854"/>
                  </a:lnTo>
                  <a:lnTo>
                    <a:pt x="25355" y="39871"/>
                  </a:lnTo>
                  <a:lnTo>
                    <a:pt x="22840" y="40827"/>
                  </a:lnTo>
                  <a:lnTo>
                    <a:pt x="20396" y="41722"/>
                  </a:lnTo>
                  <a:lnTo>
                    <a:pt x="18021" y="42556"/>
                  </a:lnTo>
                  <a:lnTo>
                    <a:pt x="15716" y="43328"/>
                  </a:lnTo>
                  <a:lnTo>
                    <a:pt x="13481" y="44040"/>
                  </a:lnTo>
                  <a:lnTo>
                    <a:pt x="11315" y="44690"/>
                  </a:lnTo>
                  <a:lnTo>
                    <a:pt x="9220" y="45280"/>
                  </a:lnTo>
                  <a:lnTo>
                    <a:pt x="7194" y="45808"/>
                  </a:lnTo>
                  <a:lnTo>
                    <a:pt x="5238" y="46275"/>
                  </a:lnTo>
                  <a:lnTo>
                    <a:pt x="0" y="39727"/>
                  </a:lnTo>
                  <a:lnTo>
                    <a:pt x="4038" y="38919"/>
                  </a:lnTo>
                  <a:lnTo>
                    <a:pt x="7945" y="38068"/>
                  </a:lnTo>
                  <a:lnTo>
                    <a:pt x="11721" y="37173"/>
                  </a:lnTo>
                  <a:lnTo>
                    <a:pt x="15367" y="36234"/>
                  </a:lnTo>
                  <a:lnTo>
                    <a:pt x="18881" y="35252"/>
                  </a:lnTo>
                  <a:lnTo>
                    <a:pt x="22264" y="34226"/>
                  </a:lnTo>
                  <a:lnTo>
                    <a:pt x="25517" y="33156"/>
                  </a:lnTo>
                  <a:lnTo>
                    <a:pt x="28638" y="32043"/>
                  </a:lnTo>
                  <a:lnTo>
                    <a:pt x="31628" y="30886"/>
                  </a:lnTo>
                  <a:lnTo>
                    <a:pt x="34488" y="29686"/>
                  </a:lnTo>
                  <a:lnTo>
                    <a:pt x="3055" y="29686"/>
                  </a:lnTo>
                  <a:lnTo>
                    <a:pt x="3055" y="24010"/>
                  </a:lnTo>
                  <a:lnTo>
                    <a:pt x="28376" y="24010"/>
                  </a:lnTo>
                  <a:lnTo>
                    <a:pt x="28376" y="20518"/>
                  </a:lnTo>
                  <a:lnTo>
                    <a:pt x="10914" y="20518"/>
                  </a:lnTo>
                  <a:lnTo>
                    <a:pt x="10914" y="15279"/>
                  </a:lnTo>
                  <a:lnTo>
                    <a:pt x="28376" y="15279"/>
                  </a:lnTo>
                  <a:lnTo>
                    <a:pt x="28376" y="11787"/>
                  </a:lnTo>
                  <a:lnTo>
                    <a:pt x="6548" y="1178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9664250" y="12750891"/>
              <a:ext cx="23574" cy="3492"/>
            </a:xfrm>
            <a:custGeom>
              <a:avLst/>
              <a:pathLst>
                <a:path w="23574" h="3492">
                  <a:moveTo>
                    <a:pt x="23574" y="3492"/>
                  </a:moveTo>
                  <a:lnTo>
                    <a:pt x="23574" y="0"/>
                  </a:lnTo>
                  <a:lnTo>
                    <a:pt x="0" y="0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9664250" y="12759622"/>
              <a:ext cx="23574" cy="3492"/>
            </a:xfrm>
            <a:custGeom>
              <a:avLst/>
              <a:pathLst>
                <a:path w="23574" h="3492">
                  <a:moveTo>
                    <a:pt x="0" y="3492"/>
                  </a:moveTo>
                  <a:lnTo>
                    <a:pt x="23574" y="3492"/>
                  </a:lnTo>
                  <a:lnTo>
                    <a:pt x="235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10184935" y="12686280"/>
              <a:ext cx="52824" cy="14406"/>
            </a:xfrm>
            <a:custGeom>
              <a:avLst/>
              <a:pathLst>
                <a:path w="52824" h="14406">
                  <a:moveTo>
                    <a:pt x="48458" y="0"/>
                  </a:moveTo>
                  <a:lnTo>
                    <a:pt x="52824" y="8294"/>
                  </a:lnTo>
                  <a:lnTo>
                    <a:pt x="48628" y="9298"/>
                  </a:lnTo>
                  <a:lnTo>
                    <a:pt x="44249" y="10215"/>
                  </a:lnTo>
                  <a:lnTo>
                    <a:pt x="39687" y="11045"/>
                  </a:lnTo>
                  <a:lnTo>
                    <a:pt x="34942" y="11787"/>
                  </a:lnTo>
                  <a:lnTo>
                    <a:pt x="30013" y="12442"/>
                  </a:lnTo>
                  <a:lnTo>
                    <a:pt x="24901" y="13009"/>
                  </a:lnTo>
                  <a:lnTo>
                    <a:pt x="19606" y="13489"/>
                  </a:lnTo>
                  <a:lnTo>
                    <a:pt x="14127" y="13882"/>
                  </a:lnTo>
                  <a:lnTo>
                    <a:pt x="8464" y="14188"/>
                  </a:lnTo>
                  <a:lnTo>
                    <a:pt x="2619" y="14406"/>
                  </a:lnTo>
                  <a:lnTo>
                    <a:pt x="0" y="6548"/>
                  </a:lnTo>
                  <a:lnTo>
                    <a:pt x="4806" y="6482"/>
                  </a:lnTo>
                  <a:lnTo>
                    <a:pt x="9621" y="6286"/>
                  </a:lnTo>
                  <a:lnTo>
                    <a:pt x="14445" y="5959"/>
                  </a:lnTo>
                  <a:lnTo>
                    <a:pt x="19278" y="5500"/>
                  </a:lnTo>
                  <a:lnTo>
                    <a:pt x="24120" y="4911"/>
                  </a:lnTo>
                  <a:lnTo>
                    <a:pt x="28970" y="4191"/>
                  </a:lnTo>
                  <a:lnTo>
                    <a:pt x="33829" y="3339"/>
                  </a:lnTo>
                  <a:lnTo>
                    <a:pt x="38696" y="2357"/>
                  </a:lnTo>
                  <a:lnTo>
                    <a:pt x="43573" y="12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10223789" y="12701996"/>
              <a:ext cx="16152" cy="21391"/>
            </a:xfrm>
            <a:custGeom>
              <a:avLst/>
              <a:pathLst>
                <a:path w="16152" h="21391">
                  <a:moveTo>
                    <a:pt x="8294" y="0"/>
                  </a:moveTo>
                  <a:lnTo>
                    <a:pt x="16152" y="2619"/>
                  </a:lnTo>
                  <a:lnTo>
                    <a:pt x="15358" y="4850"/>
                  </a:lnTo>
                  <a:lnTo>
                    <a:pt x="14546" y="7002"/>
                  </a:lnTo>
                  <a:lnTo>
                    <a:pt x="13716" y="9076"/>
                  </a:lnTo>
                  <a:lnTo>
                    <a:pt x="12869" y="11071"/>
                  </a:lnTo>
                  <a:lnTo>
                    <a:pt x="12005" y="12987"/>
                  </a:lnTo>
                  <a:lnTo>
                    <a:pt x="11123" y="14825"/>
                  </a:lnTo>
                  <a:lnTo>
                    <a:pt x="10224" y="16585"/>
                  </a:lnTo>
                  <a:lnTo>
                    <a:pt x="9307" y="18265"/>
                  </a:lnTo>
                  <a:lnTo>
                    <a:pt x="8373" y="19867"/>
                  </a:lnTo>
                  <a:lnTo>
                    <a:pt x="7421" y="21391"/>
                  </a:lnTo>
                  <a:lnTo>
                    <a:pt x="0" y="17462"/>
                  </a:lnTo>
                  <a:lnTo>
                    <a:pt x="1025" y="15716"/>
                  </a:lnTo>
                  <a:lnTo>
                    <a:pt x="2008" y="13970"/>
                  </a:lnTo>
                  <a:lnTo>
                    <a:pt x="2946" y="12223"/>
                  </a:lnTo>
                  <a:lnTo>
                    <a:pt x="3841" y="10477"/>
                  </a:lnTo>
                  <a:lnTo>
                    <a:pt x="4693" y="8731"/>
                  </a:lnTo>
                  <a:lnTo>
                    <a:pt x="5500" y="6985"/>
                  </a:lnTo>
                  <a:lnTo>
                    <a:pt x="6264" y="5238"/>
                  </a:lnTo>
                  <a:lnTo>
                    <a:pt x="6984" y="3492"/>
                  </a:lnTo>
                  <a:lnTo>
                    <a:pt x="7661" y="174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10205454" y="12703742"/>
              <a:ext cx="10914" cy="19645"/>
            </a:xfrm>
            <a:custGeom>
              <a:avLst/>
              <a:pathLst>
                <a:path w="10914" h="19645">
                  <a:moveTo>
                    <a:pt x="7421" y="0"/>
                  </a:moveTo>
                  <a:lnTo>
                    <a:pt x="7927" y="1663"/>
                  </a:lnTo>
                  <a:lnTo>
                    <a:pt x="8399" y="3335"/>
                  </a:lnTo>
                  <a:lnTo>
                    <a:pt x="8836" y="5016"/>
                  </a:lnTo>
                  <a:lnTo>
                    <a:pt x="9237" y="6705"/>
                  </a:lnTo>
                  <a:lnTo>
                    <a:pt x="9604" y="8403"/>
                  </a:lnTo>
                  <a:lnTo>
                    <a:pt x="9936" y="10110"/>
                  </a:lnTo>
                  <a:lnTo>
                    <a:pt x="10233" y="11826"/>
                  </a:lnTo>
                  <a:lnTo>
                    <a:pt x="10494" y="13550"/>
                  </a:lnTo>
                  <a:lnTo>
                    <a:pt x="10721" y="15284"/>
                  </a:lnTo>
                  <a:lnTo>
                    <a:pt x="10914" y="17025"/>
                  </a:lnTo>
                  <a:lnTo>
                    <a:pt x="2619" y="19645"/>
                  </a:lnTo>
                  <a:lnTo>
                    <a:pt x="2436" y="17737"/>
                  </a:lnTo>
                  <a:lnTo>
                    <a:pt x="2235" y="15855"/>
                  </a:lnTo>
                  <a:lnTo>
                    <a:pt x="2016" y="14000"/>
                  </a:lnTo>
                  <a:lnTo>
                    <a:pt x="1781" y="12171"/>
                  </a:lnTo>
                  <a:lnTo>
                    <a:pt x="1527" y="10368"/>
                  </a:lnTo>
                  <a:lnTo>
                    <a:pt x="1257" y="8591"/>
                  </a:lnTo>
                  <a:lnTo>
                    <a:pt x="969" y="6840"/>
                  </a:lnTo>
                  <a:lnTo>
                    <a:pt x="663" y="5116"/>
                  </a:lnTo>
                  <a:lnTo>
                    <a:pt x="340" y="3418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10184062" y="12705052"/>
              <a:ext cx="15279" cy="18772"/>
            </a:xfrm>
            <a:custGeom>
              <a:avLst/>
              <a:pathLst>
                <a:path w="15279" h="18772">
                  <a:moveTo>
                    <a:pt x="6985" y="0"/>
                  </a:moveTo>
                  <a:lnTo>
                    <a:pt x="8010" y="1410"/>
                  </a:lnTo>
                  <a:lnTo>
                    <a:pt x="8993" y="2846"/>
                  </a:lnTo>
                  <a:lnTo>
                    <a:pt x="9931" y="4308"/>
                  </a:lnTo>
                  <a:lnTo>
                    <a:pt x="10826" y="5797"/>
                  </a:lnTo>
                  <a:lnTo>
                    <a:pt x="11678" y="7312"/>
                  </a:lnTo>
                  <a:lnTo>
                    <a:pt x="12485" y="8853"/>
                  </a:lnTo>
                  <a:lnTo>
                    <a:pt x="13249" y="10420"/>
                  </a:lnTo>
                  <a:lnTo>
                    <a:pt x="13970" y="12014"/>
                  </a:lnTo>
                  <a:lnTo>
                    <a:pt x="14646" y="13633"/>
                  </a:lnTo>
                  <a:lnTo>
                    <a:pt x="15279" y="15279"/>
                  </a:lnTo>
                  <a:lnTo>
                    <a:pt x="7421" y="18772"/>
                  </a:lnTo>
                  <a:lnTo>
                    <a:pt x="6875" y="17047"/>
                  </a:lnTo>
                  <a:lnTo>
                    <a:pt x="6286" y="15367"/>
                  </a:lnTo>
                  <a:lnTo>
                    <a:pt x="5653" y="13729"/>
                  </a:lnTo>
                  <a:lnTo>
                    <a:pt x="4976" y="12136"/>
                  </a:lnTo>
                  <a:lnTo>
                    <a:pt x="4256" y="10586"/>
                  </a:lnTo>
                  <a:lnTo>
                    <a:pt x="3492" y="9080"/>
                  </a:lnTo>
                  <a:lnTo>
                    <a:pt x="2684" y="7618"/>
                  </a:lnTo>
                  <a:lnTo>
                    <a:pt x="1833" y="6199"/>
                  </a:lnTo>
                  <a:lnTo>
                    <a:pt x="938" y="4824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10182316" y="12727316"/>
              <a:ext cx="59809" cy="60245"/>
            </a:xfrm>
            <a:custGeom>
              <a:avLst/>
              <a:pathLst>
                <a:path w="59809" h="60245">
                  <a:moveTo>
                    <a:pt x="58062" y="21828"/>
                  </a:moveTo>
                  <a:lnTo>
                    <a:pt x="59809" y="29686"/>
                  </a:lnTo>
                  <a:lnTo>
                    <a:pt x="34925" y="34051"/>
                  </a:lnTo>
                  <a:lnTo>
                    <a:pt x="34925" y="51950"/>
                  </a:lnTo>
                  <a:lnTo>
                    <a:pt x="34894" y="52719"/>
                  </a:lnTo>
                  <a:lnTo>
                    <a:pt x="34802" y="53452"/>
                  </a:lnTo>
                  <a:lnTo>
                    <a:pt x="34649" y="54151"/>
                  </a:lnTo>
                  <a:lnTo>
                    <a:pt x="34436" y="54814"/>
                  </a:lnTo>
                  <a:lnTo>
                    <a:pt x="34161" y="55443"/>
                  </a:lnTo>
                  <a:lnTo>
                    <a:pt x="33824" y="56037"/>
                  </a:lnTo>
                  <a:lnTo>
                    <a:pt x="33427" y="56595"/>
                  </a:lnTo>
                  <a:lnTo>
                    <a:pt x="32969" y="57119"/>
                  </a:lnTo>
                  <a:lnTo>
                    <a:pt x="32449" y="57608"/>
                  </a:lnTo>
                  <a:lnTo>
                    <a:pt x="31869" y="58062"/>
                  </a:lnTo>
                  <a:lnTo>
                    <a:pt x="31231" y="58477"/>
                  </a:lnTo>
                  <a:lnTo>
                    <a:pt x="30541" y="58848"/>
                  </a:lnTo>
                  <a:lnTo>
                    <a:pt x="29799" y="59176"/>
                  </a:lnTo>
                  <a:lnTo>
                    <a:pt x="29005" y="59459"/>
                  </a:lnTo>
                  <a:lnTo>
                    <a:pt x="28158" y="59699"/>
                  </a:lnTo>
                  <a:lnTo>
                    <a:pt x="27258" y="59896"/>
                  </a:lnTo>
                  <a:lnTo>
                    <a:pt x="26307" y="60049"/>
                  </a:lnTo>
                  <a:lnTo>
                    <a:pt x="25303" y="60158"/>
                  </a:lnTo>
                  <a:lnTo>
                    <a:pt x="24246" y="60223"/>
                  </a:lnTo>
                  <a:lnTo>
                    <a:pt x="23137" y="60245"/>
                  </a:lnTo>
                  <a:lnTo>
                    <a:pt x="22264" y="60232"/>
                  </a:lnTo>
                  <a:lnTo>
                    <a:pt x="21391" y="60193"/>
                  </a:lnTo>
                  <a:lnTo>
                    <a:pt x="20518" y="60127"/>
                  </a:lnTo>
                  <a:lnTo>
                    <a:pt x="19645" y="60036"/>
                  </a:lnTo>
                  <a:lnTo>
                    <a:pt x="18772" y="59918"/>
                  </a:lnTo>
                  <a:lnTo>
                    <a:pt x="17899" y="59774"/>
                  </a:lnTo>
                  <a:lnTo>
                    <a:pt x="17025" y="59603"/>
                  </a:lnTo>
                  <a:lnTo>
                    <a:pt x="16152" y="59407"/>
                  </a:lnTo>
                  <a:lnTo>
                    <a:pt x="15279" y="59184"/>
                  </a:lnTo>
                  <a:lnTo>
                    <a:pt x="14406" y="58935"/>
                  </a:lnTo>
                  <a:lnTo>
                    <a:pt x="13096" y="50641"/>
                  </a:lnTo>
                  <a:lnTo>
                    <a:pt x="13804" y="50890"/>
                  </a:lnTo>
                  <a:lnTo>
                    <a:pt x="14528" y="51112"/>
                  </a:lnTo>
                  <a:lnTo>
                    <a:pt x="15270" y="51309"/>
                  </a:lnTo>
                  <a:lnTo>
                    <a:pt x="16030" y="51479"/>
                  </a:lnTo>
                  <a:lnTo>
                    <a:pt x="16807" y="51623"/>
                  </a:lnTo>
                  <a:lnTo>
                    <a:pt x="17602" y="51741"/>
                  </a:lnTo>
                  <a:lnTo>
                    <a:pt x="18414" y="51833"/>
                  </a:lnTo>
                  <a:lnTo>
                    <a:pt x="19243" y="51898"/>
                  </a:lnTo>
                  <a:lnTo>
                    <a:pt x="20090" y="51937"/>
                  </a:lnTo>
                  <a:lnTo>
                    <a:pt x="20954" y="51950"/>
                  </a:lnTo>
                  <a:lnTo>
                    <a:pt x="21950" y="51933"/>
                  </a:lnTo>
                  <a:lnTo>
                    <a:pt x="22840" y="51881"/>
                  </a:lnTo>
                  <a:lnTo>
                    <a:pt x="23626" y="51793"/>
                  </a:lnTo>
                  <a:lnTo>
                    <a:pt x="24307" y="51671"/>
                  </a:lnTo>
                  <a:lnTo>
                    <a:pt x="24884" y="51514"/>
                  </a:lnTo>
                  <a:lnTo>
                    <a:pt x="25355" y="51322"/>
                  </a:lnTo>
                  <a:lnTo>
                    <a:pt x="25722" y="51095"/>
                  </a:lnTo>
                  <a:lnTo>
                    <a:pt x="25984" y="50833"/>
                  </a:lnTo>
                  <a:lnTo>
                    <a:pt x="26141" y="50536"/>
                  </a:lnTo>
                  <a:lnTo>
                    <a:pt x="26193" y="50204"/>
                  </a:lnTo>
                  <a:lnTo>
                    <a:pt x="26193" y="35361"/>
                  </a:lnTo>
                  <a:lnTo>
                    <a:pt x="23919" y="35706"/>
                  </a:lnTo>
                  <a:lnTo>
                    <a:pt x="21636" y="36042"/>
                  </a:lnTo>
                  <a:lnTo>
                    <a:pt x="19344" y="36370"/>
                  </a:lnTo>
                  <a:lnTo>
                    <a:pt x="17043" y="36688"/>
                  </a:lnTo>
                  <a:lnTo>
                    <a:pt x="14733" y="36998"/>
                  </a:lnTo>
                  <a:lnTo>
                    <a:pt x="12415" y="37299"/>
                  </a:lnTo>
                  <a:lnTo>
                    <a:pt x="10088" y="37592"/>
                  </a:lnTo>
                  <a:lnTo>
                    <a:pt x="7753" y="37876"/>
                  </a:lnTo>
                  <a:lnTo>
                    <a:pt x="5409" y="38151"/>
                  </a:lnTo>
                  <a:lnTo>
                    <a:pt x="3055" y="38417"/>
                  </a:lnTo>
                  <a:lnTo>
                    <a:pt x="0" y="29686"/>
                  </a:lnTo>
                  <a:lnTo>
                    <a:pt x="2697" y="29419"/>
                  </a:lnTo>
                  <a:lnTo>
                    <a:pt x="5378" y="29144"/>
                  </a:lnTo>
                  <a:lnTo>
                    <a:pt x="8041" y="28861"/>
                  </a:lnTo>
                  <a:lnTo>
                    <a:pt x="10687" y="28568"/>
                  </a:lnTo>
                  <a:lnTo>
                    <a:pt x="13315" y="28267"/>
                  </a:lnTo>
                  <a:lnTo>
                    <a:pt x="15925" y="27957"/>
                  </a:lnTo>
                  <a:lnTo>
                    <a:pt x="18518" y="27638"/>
                  </a:lnTo>
                  <a:lnTo>
                    <a:pt x="21094" y="27311"/>
                  </a:lnTo>
                  <a:lnTo>
                    <a:pt x="23652" y="26975"/>
                  </a:lnTo>
                  <a:lnTo>
                    <a:pt x="26193" y="26630"/>
                  </a:lnTo>
                  <a:lnTo>
                    <a:pt x="26193" y="19208"/>
                  </a:lnTo>
                  <a:lnTo>
                    <a:pt x="27752" y="18073"/>
                  </a:lnTo>
                  <a:lnTo>
                    <a:pt x="29284" y="16938"/>
                  </a:lnTo>
                  <a:lnTo>
                    <a:pt x="30790" y="15803"/>
                  </a:lnTo>
                  <a:lnTo>
                    <a:pt x="32270" y="14668"/>
                  </a:lnTo>
                  <a:lnTo>
                    <a:pt x="33724" y="13533"/>
                  </a:lnTo>
                  <a:lnTo>
                    <a:pt x="35152" y="12398"/>
                  </a:lnTo>
                  <a:lnTo>
                    <a:pt x="36553" y="11263"/>
                  </a:lnTo>
                  <a:lnTo>
                    <a:pt x="37928" y="10128"/>
                  </a:lnTo>
                  <a:lnTo>
                    <a:pt x="39277" y="8993"/>
                  </a:lnTo>
                  <a:lnTo>
                    <a:pt x="40600" y="7858"/>
                  </a:lnTo>
                  <a:lnTo>
                    <a:pt x="3929" y="7858"/>
                  </a:lnTo>
                  <a:lnTo>
                    <a:pt x="3929" y="0"/>
                  </a:lnTo>
                  <a:lnTo>
                    <a:pt x="52824" y="0"/>
                  </a:lnTo>
                  <a:lnTo>
                    <a:pt x="52824" y="9167"/>
                  </a:lnTo>
                  <a:lnTo>
                    <a:pt x="51152" y="10730"/>
                  </a:lnTo>
                  <a:lnTo>
                    <a:pt x="49453" y="12276"/>
                  </a:lnTo>
                  <a:lnTo>
                    <a:pt x="47729" y="13804"/>
                  </a:lnTo>
                  <a:lnTo>
                    <a:pt x="45978" y="15314"/>
                  </a:lnTo>
                  <a:lnTo>
                    <a:pt x="44201" y="16807"/>
                  </a:lnTo>
                  <a:lnTo>
                    <a:pt x="42398" y="18283"/>
                  </a:lnTo>
                  <a:lnTo>
                    <a:pt x="40569" y="19741"/>
                  </a:lnTo>
                  <a:lnTo>
                    <a:pt x="38714" y="21182"/>
                  </a:lnTo>
                  <a:lnTo>
                    <a:pt x="36832" y="22605"/>
                  </a:lnTo>
                  <a:lnTo>
                    <a:pt x="34925" y="24010"/>
                  </a:lnTo>
                  <a:lnTo>
                    <a:pt x="34925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10246054" y="12687153"/>
              <a:ext cx="35798" cy="98663"/>
            </a:xfrm>
            <a:custGeom>
              <a:avLst/>
              <a:pathLst>
                <a:path w="35798" h="98663">
                  <a:moveTo>
                    <a:pt x="0" y="0"/>
                  </a:moveTo>
                  <a:lnTo>
                    <a:pt x="8731" y="0"/>
                  </a:lnTo>
                  <a:lnTo>
                    <a:pt x="8731" y="87312"/>
                  </a:lnTo>
                  <a:lnTo>
                    <a:pt x="8742" y="87650"/>
                  </a:lnTo>
                  <a:lnTo>
                    <a:pt x="8774" y="87967"/>
                  </a:lnTo>
                  <a:lnTo>
                    <a:pt x="8829" y="88262"/>
                  </a:lnTo>
                  <a:lnTo>
                    <a:pt x="8905" y="88534"/>
                  </a:lnTo>
                  <a:lnTo>
                    <a:pt x="9004" y="88785"/>
                  </a:lnTo>
                  <a:lnTo>
                    <a:pt x="9124" y="89015"/>
                  </a:lnTo>
                  <a:lnTo>
                    <a:pt x="9266" y="89222"/>
                  </a:lnTo>
                  <a:lnTo>
                    <a:pt x="9429" y="89408"/>
                  </a:lnTo>
                  <a:lnTo>
                    <a:pt x="9615" y="89571"/>
                  </a:lnTo>
                  <a:lnTo>
                    <a:pt x="9822" y="89713"/>
                  </a:lnTo>
                  <a:lnTo>
                    <a:pt x="10086" y="89838"/>
                  </a:lnTo>
                  <a:lnTo>
                    <a:pt x="10442" y="89949"/>
                  </a:lnTo>
                  <a:lnTo>
                    <a:pt x="10890" y="90047"/>
                  </a:lnTo>
                  <a:lnTo>
                    <a:pt x="11429" y="90132"/>
                  </a:lnTo>
                  <a:lnTo>
                    <a:pt x="12060" y="90204"/>
                  </a:lnTo>
                  <a:lnTo>
                    <a:pt x="12782" y="90263"/>
                  </a:lnTo>
                  <a:lnTo>
                    <a:pt x="13596" y="90309"/>
                  </a:lnTo>
                  <a:lnTo>
                    <a:pt x="14502" y="90342"/>
                  </a:lnTo>
                  <a:lnTo>
                    <a:pt x="15500" y="90361"/>
                  </a:lnTo>
                  <a:lnTo>
                    <a:pt x="16589" y="90368"/>
                  </a:lnTo>
                  <a:lnTo>
                    <a:pt x="17770" y="90346"/>
                  </a:lnTo>
                  <a:lnTo>
                    <a:pt x="18868" y="90281"/>
                  </a:lnTo>
                  <a:lnTo>
                    <a:pt x="19883" y="90171"/>
                  </a:lnTo>
                  <a:lnTo>
                    <a:pt x="20815" y="90019"/>
                  </a:lnTo>
                  <a:lnTo>
                    <a:pt x="21664" y="89822"/>
                  </a:lnTo>
                  <a:lnTo>
                    <a:pt x="22430" y="89582"/>
                  </a:lnTo>
                  <a:lnTo>
                    <a:pt x="23113" y="89298"/>
                  </a:lnTo>
                  <a:lnTo>
                    <a:pt x="23714" y="88971"/>
                  </a:lnTo>
                  <a:lnTo>
                    <a:pt x="24231" y="88600"/>
                  </a:lnTo>
                  <a:lnTo>
                    <a:pt x="24665" y="88185"/>
                  </a:lnTo>
                  <a:lnTo>
                    <a:pt x="25047" y="87670"/>
                  </a:lnTo>
                  <a:lnTo>
                    <a:pt x="25407" y="86998"/>
                  </a:lnTo>
                  <a:lnTo>
                    <a:pt x="25746" y="86168"/>
                  </a:lnTo>
                  <a:lnTo>
                    <a:pt x="26062" y="85182"/>
                  </a:lnTo>
                  <a:lnTo>
                    <a:pt x="26357" y="84038"/>
                  </a:lnTo>
                  <a:lnTo>
                    <a:pt x="26630" y="82737"/>
                  </a:lnTo>
                  <a:lnTo>
                    <a:pt x="26881" y="81279"/>
                  </a:lnTo>
                  <a:lnTo>
                    <a:pt x="27110" y="79663"/>
                  </a:lnTo>
                  <a:lnTo>
                    <a:pt x="27317" y="77891"/>
                  </a:lnTo>
                  <a:lnTo>
                    <a:pt x="27503" y="75961"/>
                  </a:lnTo>
                  <a:lnTo>
                    <a:pt x="35798" y="79017"/>
                  </a:lnTo>
                  <a:lnTo>
                    <a:pt x="35431" y="81619"/>
                  </a:lnTo>
                  <a:lnTo>
                    <a:pt x="35029" y="84012"/>
                  </a:lnTo>
                  <a:lnTo>
                    <a:pt x="34593" y="86194"/>
                  </a:lnTo>
                  <a:lnTo>
                    <a:pt x="34121" y="88168"/>
                  </a:lnTo>
                  <a:lnTo>
                    <a:pt x="33615" y="89931"/>
                  </a:lnTo>
                  <a:lnTo>
                    <a:pt x="33073" y="91486"/>
                  </a:lnTo>
                  <a:lnTo>
                    <a:pt x="32497" y="92830"/>
                  </a:lnTo>
                  <a:lnTo>
                    <a:pt x="31886" y="93965"/>
                  </a:lnTo>
                  <a:lnTo>
                    <a:pt x="31240" y="94891"/>
                  </a:lnTo>
                  <a:lnTo>
                    <a:pt x="30559" y="95607"/>
                  </a:lnTo>
                  <a:lnTo>
                    <a:pt x="29791" y="96187"/>
                  </a:lnTo>
                  <a:lnTo>
                    <a:pt x="28882" y="96707"/>
                  </a:lnTo>
                  <a:lnTo>
                    <a:pt x="27835" y="97165"/>
                  </a:lnTo>
                  <a:lnTo>
                    <a:pt x="26647" y="97562"/>
                  </a:lnTo>
                  <a:lnTo>
                    <a:pt x="25320" y="97899"/>
                  </a:lnTo>
                  <a:lnTo>
                    <a:pt x="23853" y="98174"/>
                  </a:lnTo>
                  <a:lnTo>
                    <a:pt x="22247" y="98388"/>
                  </a:lnTo>
                  <a:lnTo>
                    <a:pt x="20500" y="98540"/>
                  </a:lnTo>
                  <a:lnTo>
                    <a:pt x="18615" y="98632"/>
                  </a:lnTo>
                  <a:lnTo>
                    <a:pt x="16589" y="98663"/>
                  </a:lnTo>
                  <a:lnTo>
                    <a:pt x="14568" y="98641"/>
                  </a:lnTo>
                  <a:lnTo>
                    <a:pt x="12695" y="98575"/>
                  </a:lnTo>
                  <a:lnTo>
                    <a:pt x="10970" y="98466"/>
                  </a:lnTo>
                  <a:lnTo>
                    <a:pt x="9394" y="98313"/>
                  </a:lnTo>
                  <a:lnTo>
                    <a:pt x="7967" y="98117"/>
                  </a:lnTo>
                  <a:lnTo>
                    <a:pt x="6688" y="97877"/>
                  </a:lnTo>
                  <a:lnTo>
                    <a:pt x="5557" y="97593"/>
                  </a:lnTo>
                  <a:lnTo>
                    <a:pt x="4575" y="97266"/>
                  </a:lnTo>
                  <a:lnTo>
                    <a:pt x="3741" y="96895"/>
                  </a:lnTo>
                  <a:lnTo>
                    <a:pt x="3055" y="96480"/>
                  </a:lnTo>
                  <a:lnTo>
                    <a:pt x="2475" y="96013"/>
                  </a:lnTo>
                  <a:lnTo>
                    <a:pt x="1955" y="95484"/>
                  </a:lnTo>
                  <a:lnTo>
                    <a:pt x="1497" y="94895"/>
                  </a:lnTo>
                  <a:lnTo>
                    <a:pt x="1100" y="94245"/>
                  </a:lnTo>
                  <a:lnTo>
                    <a:pt x="763" y="93533"/>
                  </a:lnTo>
                  <a:lnTo>
                    <a:pt x="488" y="92760"/>
                  </a:lnTo>
                  <a:lnTo>
                    <a:pt x="275" y="91926"/>
                  </a:lnTo>
                  <a:lnTo>
                    <a:pt x="122" y="91032"/>
                  </a:lnTo>
                  <a:lnTo>
                    <a:pt x="30" y="90075"/>
                  </a:lnTo>
                  <a:lnTo>
                    <a:pt x="0" y="890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10293203" y="12690209"/>
              <a:ext cx="44965" cy="97353"/>
            </a:xfrm>
            <a:custGeom>
              <a:avLst/>
              <a:pathLst>
                <a:path w="44965" h="97353">
                  <a:moveTo>
                    <a:pt x="0" y="0"/>
                  </a:moveTo>
                  <a:lnTo>
                    <a:pt x="44965" y="0"/>
                  </a:lnTo>
                  <a:lnTo>
                    <a:pt x="44965" y="7858"/>
                  </a:lnTo>
                  <a:lnTo>
                    <a:pt x="30559" y="7858"/>
                  </a:lnTo>
                  <a:lnTo>
                    <a:pt x="30559" y="18335"/>
                  </a:lnTo>
                  <a:lnTo>
                    <a:pt x="42346" y="18335"/>
                  </a:lnTo>
                  <a:lnTo>
                    <a:pt x="42346" y="97353"/>
                  </a:lnTo>
                  <a:lnTo>
                    <a:pt x="34488" y="97353"/>
                  </a:lnTo>
                  <a:lnTo>
                    <a:pt x="34488" y="91678"/>
                  </a:lnTo>
                  <a:lnTo>
                    <a:pt x="10040" y="91678"/>
                  </a:lnTo>
                  <a:lnTo>
                    <a:pt x="10040" y="97353"/>
                  </a:lnTo>
                  <a:lnTo>
                    <a:pt x="2182" y="97353"/>
                  </a:lnTo>
                  <a:lnTo>
                    <a:pt x="2182" y="18335"/>
                  </a:lnTo>
                  <a:lnTo>
                    <a:pt x="13970" y="18335"/>
                  </a:lnTo>
                  <a:lnTo>
                    <a:pt x="1397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10313285" y="12698067"/>
              <a:ext cx="3929" cy="10477"/>
            </a:xfrm>
            <a:custGeom>
              <a:avLst/>
              <a:pathLst>
                <a:path w="3929" h="10477">
                  <a:moveTo>
                    <a:pt x="3929" y="10477"/>
                  </a:moveTo>
                  <a:lnTo>
                    <a:pt x="3929" y="0"/>
                  </a:lnTo>
                  <a:lnTo>
                    <a:pt x="0" y="0"/>
                  </a:lnTo>
                  <a:lnTo>
                    <a:pt x="0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10303244" y="12715966"/>
              <a:ext cx="24447" cy="41473"/>
            </a:xfrm>
            <a:custGeom>
              <a:avLst/>
              <a:pathLst>
                <a:path w="24447" h="41473">
                  <a:moveTo>
                    <a:pt x="0" y="41473"/>
                  </a:moveTo>
                  <a:lnTo>
                    <a:pt x="24447" y="41473"/>
                  </a:lnTo>
                  <a:lnTo>
                    <a:pt x="24447" y="31432"/>
                  </a:lnTo>
                  <a:lnTo>
                    <a:pt x="23183" y="31417"/>
                  </a:lnTo>
                  <a:lnTo>
                    <a:pt x="22011" y="31371"/>
                  </a:lnTo>
                  <a:lnTo>
                    <a:pt x="20930" y="31294"/>
                  </a:lnTo>
                  <a:lnTo>
                    <a:pt x="19942" y="31188"/>
                  </a:lnTo>
                  <a:lnTo>
                    <a:pt x="19045" y="31050"/>
                  </a:lnTo>
                  <a:lnTo>
                    <a:pt x="18239" y="30882"/>
                  </a:lnTo>
                  <a:lnTo>
                    <a:pt x="17525" y="30683"/>
                  </a:lnTo>
                  <a:lnTo>
                    <a:pt x="16903" y="30454"/>
                  </a:lnTo>
                  <a:lnTo>
                    <a:pt x="16373" y="30194"/>
                  </a:lnTo>
                  <a:lnTo>
                    <a:pt x="15934" y="29904"/>
                  </a:lnTo>
                  <a:lnTo>
                    <a:pt x="15561" y="29557"/>
                  </a:lnTo>
                  <a:lnTo>
                    <a:pt x="15227" y="29127"/>
                  </a:lnTo>
                  <a:lnTo>
                    <a:pt x="14932" y="28614"/>
                  </a:lnTo>
                  <a:lnTo>
                    <a:pt x="14677" y="28018"/>
                  </a:lnTo>
                  <a:lnTo>
                    <a:pt x="14461" y="27339"/>
                  </a:lnTo>
                  <a:lnTo>
                    <a:pt x="14284" y="26577"/>
                  </a:lnTo>
                  <a:lnTo>
                    <a:pt x="14146" y="25733"/>
                  </a:lnTo>
                  <a:lnTo>
                    <a:pt x="14048" y="24805"/>
                  </a:lnTo>
                  <a:lnTo>
                    <a:pt x="13989" y="23794"/>
                  </a:lnTo>
                  <a:lnTo>
                    <a:pt x="13970" y="22701"/>
                  </a:lnTo>
                  <a:lnTo>
                    <a:pt x="13970" y="0"/>
                  </a:lnTo>
                  <a:lnTo>
                    <a:pt x="10040" y="0"/>
                  </a:lnTo>
                  <a:lnTo>
                    <a:pt x="10040" y="11350"/>
                  </a:lnTo>
                  <a:lnTo>
                    <a:pt x="9971" y="14345"/>
                  </a:lnTo>
                  <a:lnTo>
                    <a:pt x="9761" y="17218"/>
                  </a:lnTo>
                  <a:lnTo>
                    <a:pt x="9412" y="19968"/>
                  </a:lnTo>
                  <a:lnTo>
                    <a:pt x="8923" y="22596"/>
                  </a:lnTo>
                  <a:lnTo>
                    <a:pt x="8294" y="25102"/>
                  </a:lnTo>
                  <a:lnTo>
                    <a:pt x="7526" y="27485"/>
                  </a:lnTo>
                  <a:lnTo>
                    <a:pt x="6618" y="29747"/>
                  </a:lnTo>
                  <a:lnTo>
                    <a:pt x="5570" y="31886"/>
                  </a:lnTo>
                  <a:lnTo>
                    <a:pt x="4383" y="33903"/>
                  </a:lnTo>
                  <a:lnTo>
                    <a:pt x="3055" y="35798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10323762" y="12715966"/>
              <a:ext cx="3929" cy="24010"/>
            </a:xfrm>
            <a:custGeom>
              <a:avLst/>
              <a:pathLst>
                <a:path w="3929" h="24010">
                  <a:moveTo>
                    <a:pt x="0" y="0"/>
                  </a:moveTo>
                  <a:lnTo>
                    <a:pt x="0" y="20954"/>
                  </a:lnTo>
                  <a:lnTo>
                    <a:pt x="6" y="21374"/>
                  </a:lnTo>
                  <a:lnTo>
                    <a:pt x="26" y="21758"/>
                  </a:lnTo>
                  <a:lnTo>
                    <a:pt x="58" y="22107"/>
                  </a:lnTo>
                  <a:lnTo>
                    <a:pt x="104" y="22421"/>
                  </a:lnTo>
                  <a:lnTo>
                    <a:pt x="163" y="22701"/>
                  </a:lnTo>
                  <a:lnTo>
                    <a:pt x="235" y="22945"/>
                  </a:lnTo>
                  <a:lnTo>
                    <a:pt x="320" y="23155"/>
                  </a:lnTo>
                  <a:lnTo>
                    <a:pt x="419" y="23329"/>
                  </a:lnTo>
                  <a:lnTo>
                    <a:pt x="654" y="23574"/>
                  </a:lnTo>
                  <a:lnTo>
                    <a:pt x="805" y="23657"/>
                  </a:lnTo>
                  <a:lnTo>
                    <a:pt x="995" y="23731"/>
                  </a:lnTo>
                  <a:lnTo>
                    <a:pt x="1224" y="23797"/>
                  </a:lnTo>
                  <a:lnTo>
                    <a:pt x="1493" y="23853"/>
                  </a:lnTo>
                  <a:lnTo>
                    <a:pt x="1800" y="23901"/>
                  </a:lnTo>
                  <a:lnTo>
                    <a:pt x="2147" y="23941"/>
                  </a:lnTo>
                  <a:lnTo>
                    <a:pt x="2534" y="23971"/>
                  </a:lnTo>
                  <a:lnTo>
                    <a:pt x="2959" y="23993"/>
                  </a:lnTo>
                  <a:lnTo>
                    <a:pt x="3424" y="24006"/>
                  </a:lnTo>
                  <a:lnTo>
                    <a:pt x="3929" y="24010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10303244" y="12715966"/>
              <a:ext cx="3929" cy="27066"/>
            </a:xfrm>
            <a:custGeom>
              <a:avLst/>
              <a:pathLst>
                <a:path w="3929" h="27066">
                  <a:moveTo>
                    <a:pt x="0" y="27066"/>
                  </a:moveTo>
                  <a:lnTo>
                    <a:pt x="746" y="25730"/>
                  </a:lnTo>
                  <a:lnTo>
                    <a:pt x="1414" y="24342"/>
                  </a:lnTo>
                  <a:lnTo>
                    <a:pt x="2003" y="22902"/>
                  </a:lnTo>
                  <a:lnTo>
                    <a:pt x="2514" y="21409"/>
                  </a:lnTo>
                  <a:lnTo>
                    <a:pt x="2946" y="19863"/>
                  </a:lnTo>
                  <a:lnTo>
                    <a:pt x="3300" y="18265"/>
                  </a:lnTo>
                  <a:lnTo>
                    <a:pt x="3575" y="16615"/>
                  </a:lnTo>
                  <a:lnTo>
                    <a:pt x="3771" y="14912"/>
                  </a:lnTo>
                  <a:lnTo>
                    <a:pt x="3889" y="13157"/>
                  </a:lnTo>
                  <a:lnTo>
                    <a:pt x="3929" y="11350"/>
                  </a:lnTo>
                  <a:lnTo>
                    <a:pt x="3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10303244" y="12765297"/>
              <a:ext cx="24447" cy="8731"/>
            </a:xfrm>
            <a:custGeom>
              <a:avLst/>
              <a:pathLst>
                <a:path w="24447" h="8731">
                  <a:moveTo>
                    <a:pt x="0" y="8731"/>
                  </a:moveTo>
                  <a:lnTo>
                    <a:pt x="24447" y="8731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10340788" y="12686280"/>
              <a:ext cx="51950" cy="32305"/>
            </a:xfrm>
            <a:custGeom>
              <a:avLst/>
              <a:pathLst>
                <a:path w="51950" h="32305">
                  <a:moveTo>
                    <a:pt x="39727" y="5675"/>
                  </a:moveTo>
                  <a:lnTo>
                    <a:pt x="41185" y="7705"/>
                  </a:lnTo>
                  <a:lnTo>
                    <a:pt x="42591" y="9779"/>
                  </a:lnTo>
                  <a:lnTo>
                    <a:pt x="43944" y="11896"/>
                  </a:lnTo>
                  <a:lnTo>
                    <a:pt x="45245" y="14057"/>
                  </a:lnTo>
                  <a:lnTo>
                    <a:pt x="46493" y="16261"/>
                  </a:lnTo>
                  <a:lnTo>
                    <a:pt x="47690" y="18510"/>
                  </a:lnTo>
                  <a:lnTo>
                    <a:pt x="48833" y="20802"/>
                  </a:lnTo>
                  <a:lnTo>
                    <a:pt x="49925" y="23137"/>
                  </a:lnTo>
                  <a:lnTo>
                    <a:pt x="50964" y="25517"/>
                  </a:lnTo>
                  <a:lnTo>
                    <a:pt x="51950" y="27940"/>
                  </a:lnTo>
                  <a:lnTo>
                    <a:pt x="43656" y="32305"/>
                  </a:lnTo>
                  <a:lnTo>
                    <a:pt x="41036" y="25757"/>
                  </a:lnTo>
                  <a:lnTo>
                    <a:pt x="37352" y="26350"/>
                  </a:lnTo>
                  <a:lnTo>
                    <a:pt x="33632" y="26909"/>
                  </a:lnTo>
                  <a:lnTo>
                    <a:pt x="29878" y="27433"/>
                  </a:lnTo>
                  <a:lnTo>
                    <a:pt x="26088" y="27922"/>
                  </a:lnTo>
                  <a:lnTo>
                    <a:pt x="22264" y="28376"/>
                  </a:lnTo>
                  <a:lnTo>
                    <a:pt x="18405" y="28795"/>
                  </a:lnTo>
                  <a:lnTo>
                    <a:pt x="14511" y="29179"/>
                  </a:lnTo>
                  <a:lnTo>
                    <a:pt x="10582" y="29529"/>
                  </a:lnTo>
                  <a:lnTo>
                    <a:pt x="6618" y="29843"/>
                  </a:lnTo>
                  <a:lnTo>
                    <a:pt x="2619" y="30122"/>
                  </a:lnTo>
                  <a:lnTo>
                    <a:pt x="0" y="22701"/>
                  </a:lnTo>
                  <a:lnTo>
                    <a:pt x="1807" y="21059"/>
                  </a:lnTo>
                  <a:lnTo>
                    <a:pt x="3562" y="19278"/>
                  </a:lnTo>
                  <a:lnTo>
                    <a:pt x="5264" y="17357"/>
                  </a:lnTo>
                  <a:lnTo>
                    <a:pt x="6915" y="15297"/>
                  </a:lnTo>
                  <a:lnTo>
                    <a:pt x="8512" y="13096"/>
                  </a:lnTo>
                  <a:lnTo>
                    <a:pt x="10058" y="10756"/>
                  </a:lnTo>
                  <a:lnTo>
                    <a:pt x="11551" y="8277"/>
                  </a:lnTo>
                  <a:lnTo>
                    <a:pt x="12992" y="5657"/>
                  </a:lnTo>
                  <a:lnTo>
                    <a:pt x="14380" y="2898"/>
                  </a:lnTo>
                  <a:lnTo>
                    <a:pt x="15716" y="0"/>
                  </a:lnTo>
                  <a:lnTo>
                    <a:pt x="24010" y="2619"/>
                  </a:lnTo>
                  <a:lnTo>
                    <a:pt x="22875" y="5085"/>
                  </a:lnTo>
                  <a:lnTo>
                    <a:pt x="21740" y="7421"/>
                  </a:lnTo>
                  <a:lnTo>
                    <a:pt x="20605" y="9626"/>
                  </a:lnTo>
                  <a:lnTo>
                    <a:pt x="19470" y="11699"/>
                  </a:lnTo>
                  <a:lnTo>
                    <a:pt x="18335" y="13642"/>
                  </a:lnTo>
                  <a:lnTo>
                    <a:pt x="17200" y="15454"/>
                  </a:lnTo>
                  <a:lnTo>
                    <a:pt x="16065" y="17135"/>
                  </a:lnTo>
                  <a:lnTo>
                    <a:pt x="14930" y="18684"/>
                  </a:lnTo>
                  <a:lnTo>
                    <a:pt x="13795" y="20103"/>
                  </a:lnTo>
                  <a:lnTo>
                    <a:pt x="12660" y="21391"/>
                  </a:lnTo>
                  <a:lnTo>
                    <a:pt x="15030" y="21203"/>
                  </a:lnTo>
                  <a:lnTo>
                    <a:pt x="17427" y="20989"/>
                  </a:lnTo>
                  <a:lnTo>
                    <a:pt x="19850" y="20749"/>
                  </a:lnTo>
                  <a:lnTo>
                    <a:pt x="22299" y="20483"/>
                  </a:lnTo>
                  <a:lnTo>
                    <a:pt x="24774" y="20191"/>
                  </a:lnTo>
                  <a:lnTo>
                    <a:pt x="27276" y="19872"/>
                  </a:lnTo>
                  <a:lnTo>
                    <a:pt x="29804" y="19527"/>
                  </a:lnTo>
                  <a:lnTo>
                    <a:pt x="32358" y="19156"/>
                  </a:lnTo>
                  <a:lnTo>
                    <a:pt x="34938" y="18759"/>
                  </a:lnTo>
                  <a:lnTo>
                    <a:pt x="37544" y="18335"/>
                  </a:lnTo>
                  <a:lnTo>
                    <a:pt x="37099" y="17379"/>
                  </a:lnTo>
                  <a:lnTo>
                    <a:pt x="36636" y="16432"/>
                  </a:lnTo>
                  <a:lnTo>
                    <a:pt x="36156" y="15493"/>
                  </a:lnTo>
                  <a:lnTo>
                    <a:pt x="35658" y="14563"/>
                  </a:lnTo>
                  <a:lnTo>
                    <a:pt x="35143" y="13642"/>
                  </a:lnTo>
                  <a:lnTo>
                    <a:pt x="34610" y="12730"/>
                  </a:lnTo>
                  <a:lnTo>
                    <a:pt x="34060" y="11826"/>
                  </a:lnTo>
                  <a:lnTo>
                    <a:pt x="33493" y="10931"/>
                  </a:lnTo>
                  <a:lnTo>
                    <a:pt x="32908" y="10045"/>
                  </a:lnTo>
                  <a:lnTo>
                    <a:pt x="32305" y="91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10370911" y="12716839"/>
              <a:ext cx="23574" cy="20955"/>
            </a:xfrm>
            <a:custGeom>
              <a:avLst/>
              <a:pathLst>
                <a:path w="23574" h="20955">
                  <a:moveTo>
                    <a:pt x="5238" y="0"/>
                  </a:moveTo>
                  <a:lnTo>
                    <a:pt x="7229" y="1244"/>
                  </a:lnTo>
                  <a:lnTo>
                    <a:pt x="9185" y="2532"/>
                  </a:lnTo>
                  <a:lnTo>
                    <a:pt x="11106" y="3863"/>
                  </a:lnTo>
                  <a:lnTo>
                    <a:pt x="12992" y="5238"/>
                  </a:lnTo>
                  <a:lnTo>
                    <a:pt x="14843" y="6657"/>
                  </a:lnTo>
                  <a:lnTo>
                    <a:pt x="16659" y="8120"/>
                  </a:lnTo>
                  <a:lnTo>
                    <a:pt x="18440" y="9626"/>
                  </a:lnTo>
                  <a:lnTo>
                    <a:pt x="20186" y="11176"/>
                  </a:lnTo>
                  <a:lnTo>
                    <a:pt x="21897" y="12769"/>
                  </a:lnTo>
                  <a:lnTo>
                    <a:pt x="23574" y="14406"/>
                  </a:lnTo>
                  <a:lnTo>
                    <a:pt x="17462" y="20955"/>
                  </a:lnTo>
                  <a:lnTo>
                    <a:pt x="15873" y="19234"/>
                  </a:lnTo>
                  <a:lnTo>
                    <a:pt x="14249" y="17567"/>
                  </a:lnTo>
                  <a:lnTo>
                    <a:pt x="12590" y="15951"/>
                  </a:lnTo>
                  <a:lnTo>
                    <a:pt x="10896" y="14389"/>
                  </a:lnTo>
                  <a:lnTo>
                    <a:pt x="9167" y="12878"/>
                  </a:lnTo>
                  <a:lnTo>
                    <a:pt x="7404" y="11420"/>
                  </a:lnTo>
                  <a:lnTo>
                    <a:pt x="5605" y="10014"/>
                  </a:lnTo>
                  <a:lnTo>
                    <a:pt x="3771" y="8661"/>
                  </a:lnTo>
                  <a:lnTo>
                    <a:pt x="1903" y="7360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10336859" y="12719022"/>
              <a:ext cx="20081" cy="22701"/>
            </a:xfrm>
            <a:custGeom>
              <a:avLst/>
              <a:pathLst>
                <a:path w="20081" h="22701">
                  <a:moveTo>
                    <a:pt x="12660" y="0"/>
                  </a:moveTo>
                  <a:lnTo>
                    <a:pt x="20081" y="3929"/>
                  </a:lnTo>
                  <a:lnTo>
                    <a:pt x="18920" y="5845"/>
                  </a:lnTo>
                  <a:lnTo>
                    <a:pt x="17706" y="7753"/>
                  </a:lnTo>
                  <a:lnTo>
                    <a:pt x="16440" y="9652"/>
                  </a:lnTo>
                  <a:lnTo>
                    <a:pt x="15122" y="11542"/>
                  </a:lnTo>
                  <a:lnTo>
                    <a:pt x="13751" y="13424"/>
                  </a:lnTo>
                  <a:lnTo>
                    <a:pt x="12328" y="15297"/>
                  </a:lnTo>
                  <a:lnTo>
                    <a:pt x="10852" y="17161"/>
                  </a:lnTo>
                  <a:lnTo>
                    <a:pt x="9324" y="19016"/>
                  </a:lnTo>
                  <a:lnTo>
                    <a:pt x="7744" y="20863"/>
                  </a:lnTo>
                  <a:lnTo>
                    <a:pt x="6111" y="22701"/>
                  </a:lnTo>
                  <a:lnTo>
                    <a:pt x="0" y="17025"/>
                  </a:lnTo>
                  <a:lnTo>
                    <a:pt x="1541" y="15362"/>
                  </a:lnTo>
                  <a:lnTo>
                    <a:pt x="3021" y="13690"/>
                  </a:lnTo>
                  <a:lnTo>
                    <a:pt x="4439" y="12009"/>
                  </a:lnTo>
                  <a:lnTo>
                    <a:pt x="5797" y="10320"/>
                  </a:lnTo>
                  <a:lnTo>
                    <a:pt x="7094" y="8622"/>
                  </a:lnTo>
                  <a:lnTo>
                    <a:pt x="8329" y="6915"/>
                  </a:lnTo>
                  <a:lnTo>
                    <a:pt x="9503" y="5199"/>
                  </a:lnTo>
                  <a:lnTo>
                    <a:pt x="10617" y="3475"/>
                  </a:lnTo>
                  <a:lnTo>
                    <a:pt x="11669" y="17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10336422" y="12731245"/>
              <a:ext cx="58062" cy="56753"/>
            </a:xfrm>
            <a:custGeom>
              <a:avLst/>
              <a:pathLst>
                <a:path w="58062" h="56753">
                  <a:moveTo>
                    <a:pt x="20955" y="0"/>
                  </a:moveTo>
                  <a:lnTo>
                    <a:pt x="29686" y="2182"/>
                  </a:lnTo>
                  <a:lnTo>
                    <a:pt x="29419" y="2876"/>
                  </a:lnTo>
                  <a:lnTo>
                    <a:pt x="29144" y="3562"/>
                  </a:lnTo>
                  <a:lnTo>
                    <a:pt x="28861" y="4239"/>
                  </a:lnTo>
                  <a:lnTo>
                    <a:pt x="28568" y="4906"/>
                  </a:lnTo>
                  <a:lnTo>
                    <a:pt x="28267" y="5566"/>
                  </a:lnTo>
                  <a:lnTo>
                    <a:pt x="27957" y="6216"/>
                  </a:lnTo>
                  <a:lnTo>
                    <a:pt x="27638" y="6858"/>
                  </a:lnTo>
                  <a:lnTo>
                    <a:pt x="27311" y="7491"/>
                  </a:lnTo>
                  <a:lnTo>
                    <a:pt x="26975" y="8115"/>
                  </a:lnTo>
                  <a:lnTo>
                    <a:pt x="26630" y="8731"/>
                  </a:lnTo>
                  <a:lnTo>
                    <a:pt x="50204" y="8731"/>
                  </a:lnTo>
                  <a:lnTo>
                    <a:pt x="50204" y="16152"/>
                  </a:lnTo>
                  <a:lnTo>
                    <a:pt x="50165" y="16482"/>
                  </a:lnTo>
                  <a:lnTo>
                    <a:pt x="50047" y="16947"/>
                  </a:lnTo>
                  <a:lnTo>
                    <a:pt x="49851" y="17547"/>
                  </a:lnTo>
                  <a:lnTo>
                    <a:pt x="49576" y="18283"/>
                  </a:lnTo>
                  <a:lnTo>
                    <a:pt x="49222" y="19154"/>
                  </a:lnTo>
                  <a:lnTo>
                    <a:pt x="48790" y="20160"/>
                  </a:lnTo>
                  <a:lnTo>
                    <a:pt x="48279" y="21302"/>
                  </a:lnTo>
                  <a:lnTo>
                    <a:pt x="47690" y="22579"/>
                  </a:lnTo>
                  <a:lnTo>
                    <a:pt x="47022" y="23991"/>
                  </a:lnTo>
                  <a:lnTo>
                    <a:pt x="46275" y="25538"/>
                  </a:lnTo>
                  <a:lnTo>
                    <a:pt x="45485" y="27121"/>
                  </a:lnTo>
                  <a:lnTo>
                    <a:pt x="44686" y="28638"/>
                  </a:lnTo>
                  <a:lnTo>
                    <a:pt x="43878" y="30090"/>
                  </a:lnTo>
                  <a:lnTo>
                    <a:pt x="43062" y="31476"/>
                  </a:lnTo>
                  <a:lnTo>
                    <a:pt x="42237" y="32796"/>
                  </a:lnTo>
                  <a:lnTo>
                    <a:pt x="41403" y="34051"/>
                  </a:lnTo>
                  <a:lnTo>
                    <a:pt x="40561" y="35241"/>
                  </a:lnTo>
                  <a:lnTo>
                    <a:pt x="39709" y="36365"/>
                  </a:lnTo>
                  <a:lnTo>
                    <a:pt x="38849" y="37424"/>
                  </a:lnTo>
                  <a:lnTo>
                    <a:pt x="37980" y="38417"/>
                  </a:lnTo>
                  <a:lnTo>
                    <a:pt x="39831" y="39618"/>
                  </a:lnTo>
                  <a:lnTo>
                    <a:pt x="41717" y="40774"/>
                  </a:lnTo>
                  <a:lnTo>
                    <a:pt x="43638" y="41888"/>
                  </a:lnTo>
                  <a:lnTo>
                    <a:pt x="45594" y="42957"/>
                  </a:lnTo>
                  <a:lnTo>
                    <a:pt x="47585" y="43983"/>
                  </a:lnTo>
                  <a:lnTo>
                    <a:pt x="49610" y="44965"/>
                  </a:lnTo>
                  <a:lnTo>
                    <a:pt x="51671" y="45904"/>
                  </a:lnTo>
                  <a:lnTo>
                    <a:pt x="53767" y="46799"/>
                  </a:lnTo>
                  <a:lnTo>
                    <a:pt x="55897" y="47650"/>
                  </a:lnTo>
                  <a:lnTo>
                    <a:pt x="58062" y="48458"/>
                  </a:lnTo>
                  <a:lnTo>
                    <a:pt x="53697" y="56753"/>
                  </a:lnTo>
                  <a:lnTo>
                    <a:pt x="51274" y="55845"/>
                  </a:lnTo>
                  <a:lnTo>
                    <a:pt x="48895" y="54867"/>
                  </a:lnTo>
                  <a:lnTo>
                    <a:pt x="46559" y="53819"/>
                  </a:lnTo>
                  <a:lnTo>
                    <a:pt x="44267" y="52701"/>
                  </a:lnTo>
                  <a:lnTo>
                    <a:pt x="42019" y="51514"/>
                  </a:lnTo>
                  <a:lnTo>
                    <a:pt x="39814" y="50257"/>
                  </a:lnTo>
                  <a:lnTo>
                    <a:pt x="37653" y="48929"/>
                  </a:lnTo>
                  <a:lnTo>
                    <a:pt x="35536" y="47532"/>
                  </a:lnTo>
                  <a:lnTo>
                    <a:pt x="33462" y="46066"/>
                  </a:lnTo>
                  <a:lnTo>
                    <a:pt x="31432" y="44529"/>
                  </a:lnTo>
                  <a:lnTo>
                    <a:pt x="29389" y="46061"/>
                  </a:lnTo>
                  <a:lnTo>
                    <a:pt x="27276" y="47515"/>
                  </a:lnTo>
                  <a:lnTo>
                    <a:pt x="25093" y="48890"/>
                  </a:lnTo>
                  <a:lnTo>
                    <a:pt x="22840" y="50187"/>
                  </a:lnTo>
                  <a:lnTo>
                    <a:pt x="20518" y="51405"/>
                  </a:lnTo>
                  <a:lnTo>
                    <a:pt x="18126" y="52544"/>
                  </a:lnTo>
                  <a:lnTo>
                    <a:pt x="15663" y="53605"/>
                  </a:lnTo>
                  <a:lnTo>
                    <a:pt x="13131" y="54587"/>
                  </a:lnTo>
                  <a:lnTo>
                    <a:pt x="10529" y="55491"/>
                  </a:lnTo>
                  <a:lnTo>
                    <a:pt x="7858" y="56316"/>
                  </a:lnTo>
                  <a:lnTo>
                    <a:pt x="3929" y="48021"/>
                  </a:lnTo>
                  <a:lnTo>
                    <a:pt x="6417" y="47380"/>
                  </a:lnTo>
                  <a:lnTo>
                    <a:pt x="8818" y="46677"/>
                  </a:lnTo>
                  <a:lnTo>
                    <a:pt x="11132" y="45913"/>
                  </a:lnTo>
                  <a:lnTo>
                    <a:pt x="13358" y="45088"/>
                  </a:lnTo>
                  <a:lnTo>
                    <a:pt x="15497" y="44201"/>
                  </a:lnTo>
                  <a:lnTo>
                    <a:pt x="17549" y="43254"/>
                  </a:lnTo>
                  <a:lnTo>
                    <a:pt x="19514" y="42246"/>
                  </a:lnTo>
                  <a:lnTo>
                    <a:pt x="21391" y="41176"/>
                  </a:lnTo>
                  <a:lnTo>
                    <a:pt x="23181" y="40045"/>
                  </a:lnTo>
                  <a:lnTo>
                    <a:pt x="24884" y="38854"/>
                  </a:lnTo>
                  <a:lnTo>
                    <a:pt x="23849" y="37701"/>
                  </a:lnTo>
                  <a:lnTo>
                    <a:pt x="22840" y="36514"/>
                  </a:lnTo>
                  <a:lnTo>
                    <a:pt x="21858" y="35291"/>
                  </a:lnTo>
                  <a:lnTo>
                    <a:pt x="20902" y="34034"/>
                  </a:lnTo>
                  <a:lnTo>
                    <a:pt x="19972" y="32742"/>
                  </a:lnTo>
                  <a:lnTo>
                    <a:pt x="19069" y="31415"/>
                  </a:lnTo>
                  <a:lnTo>
                    <a:pt x="18191" y="30052"/>
                  </a:lnTo>
                  <a:lnTo>
                    <a:pt x="17340" y="28655"/>
                  </a:lnTo>
                  <a:lnTo>
                    <a:pt x="16515" y="27224"/>
                  </a:lnTo>
                  <a:lnTo>
                    <a:pt x="15716" y="25757"/>
                  </a:lnTo>
                  <a:lnTo>
                    <a:pt x="14838" y="26708"/>
                  </a:lnTo>
                  <a:lnTo>
                    <a:pt x="13952" y="27643"/>
                  </a:lnTo>
                  <a:lnTo>
                    <a:pt x="13057" y="28559"/>
                  </a:lnTo>
                  <a:lnTo>
                    <a:pt x="12153" y="29459"/>
                  </a:lnTo>
                  <a:lnTo>
                    <a:pt x="11241" y="30341"/>
                  </a:lnTo>
                  <a:lnTo>
                    <a:pt x="10320" y="31205"/>
                  </a:lnTo>
                  <a:lnTo>
                    <a:pt x="9390" y="32052"/>
                  </a:lnTo>
                  <a:lnTo>
                    <a:pt x="8451" y="32881"/>
                  </a:lnTo>
                  <a:lnTo>
                    <a:pt x="7504" y="33693"/>
                  </a:lnTo>
                  <a:lnTo>
                    <a:pt x="6548" y="34488"/>
                  </a:lnTo>
                  <a:lnTo>
                    <a:pt x="0" y="27503"/>
                  </a:lnTo>
                  <a:lnTo>
                    <a:pt x="2645" y="25263"/>
                  </a:lnTo>
                  <a:lnTo>
                    <a:pt x="5168" y="22910"/>
                  </a:lnTo>
                  <a:lnTo>
                    <a:pt x="7569" y="20444"/>
                  </a:lnTo>
                  <a:lnTo>
                    <a:pt x="9848" y="17864"/>
                  </a:lnTo>
                  <a:lnTo>
                    <a:pt x="12005" y="15170"/>
                  </a:lnTo>
                  <a:lnTo>
                    <a:pt x="14039" y="12363"/>
                  </a:lnTo>
                  <a:lnTo>
                    <a:pt x="15951" y="9442"/>
                  </a:lnTo>
                  <a:lnTo>
                    <a:pt x="17741" y="6408"/>
                  </a:lnTo>
                  <a:lnTo>
                    <a:pt x="19409" y="32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10356941" y="12747398"/>
              <a:ext cx="20518" cy="17025"/>
            </a:xfrm>
            <a:custGeom>
              <a:avLst/>
              <a:pathLst>
                <a:path w="20518" h="17025">
                  <a:moveTo>
                    <a:pt x="0" y="3055"/>
                  </a:moveTo>
                  <a:lnTo>
                    <a:pt x="973" y="4610"/>
                  </a:lnTo>
                  <a:lnTo>
                    <a:pt x="1973" y="6129"/>
                  </a:lnTo>
                  <a:lnTo>
                    <a:pt x="2999" y="7613"/>
                  </a:lnTo>
                  <a:lnTo>
                    <a:pt x="4051" y="9063"/>
                  </a:lnTo>
                  <a:lnTo>
                    <a:pt x="5129" y="10477"/>
                  </a:lnTo>
                  <a:lnTo>
                    <a:pt x="6234" y="11857"/>
                  </a:lnTo>
                  <a:lnTo>
                    <a:pt x="7364" y="13201"/>
                  </a:lnTo>
                  <a:lnTo>
                    <a:pt x="8521" y="14511"/>
                  </a:lnTo>
                  <a:lnTo>
                    <a:pt x="9704" y="15786"/>
                  </a:lnTo>
                  <a:lnTo>
                    <a:pt x="10914" y="17025"/>
                  </a:lnTo>
                  <a:lnTo>
                    <a:pt x="12110" y="15676"/>
                  </a:lnTo>
                  <a:lnTo>
                    <a:pt x="13254" y="14249"/>
                  </a:lnTo>
                  <a:lnTo>
                    <a:pt x="14345" y="12743"/>
                  </a:lnTo>
                  <a:lnTo>
                    <a:pt x="15384" y="11158"/>
                  </a:lnTo>
                  <a:lnTo>
                    <a:pt x="16371" y="9495"/>
                  </a:lnTo>
                  <a:lnTo>
                    <a:pt x="17305" y="7753"/>
                  </a:lnTo>
                  <a:lnTo>
                    <a:pt x="18187" y="5932"/>
                  </a:lnTo>
                  <a:lnTo>
                    <a:pt x="19016" y="4033"/>
                  </a:lnTo>
                  <a:lnTo>
                    <a:pt x="19793" y="2056"/>
                  </a:lnTo>
                  <a:lnTo>
                    <a:pt x="20518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10405836" y="12687153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10412384" y="12712910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10421116" y="12720768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10425481" y="12724260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10463899" y="12752200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10514977" y="12686716"/>
              <a:ext cx="43656" cy="49331"/>
            </a:xfrm>
            <a:custGeom>
              <a:avLst/>
              <a:pathLst>
                <a:path w="43656" h="49331">
                  <a:moveTo>
                    <a:pt x="16152" y="0"/>
                  </a:moveTo>
                  <a:lnTo>
                    <a:pt x="24884" y="2182"/>
                  </a:lnTo>
                  <a:lnTo>
                    <a:pt x="24696" y="3488"/>
                  </a:lnTo>
                  <a:lnTo>
                    <a:pt x="24482" y="4784"/>
                  </a:lnTo>
                  <a:lnTo>
                    <a:pt x="24242" y="6072"/>
                  </a:lnTo>
                  <a:lnTo>
                    <a:pt x="23976" y="7351"/>
                  </a:lnTo>
                  <a:lnTo>
                    <a:pt x="23683" y="8622"/>
                  </a:lnTo>
                  <a:lnTo>
                    <a:pt x="23364" y="9883"/>
                  </a:lnTo>
                  <a:lnTo>
                    <a:pt x="23019" y="11136"/>
                  </a:lnTo>
                  <a:lnTo>
                    <a:pt x="22648" y="12380"/>
                  </a:lnTo>
                  <a:lnTo>
                    <a:pt x="22251" y="13616"/>
                  </a:lnTo>
                  <a:lnTo>
                    <a:pt x="21828" y="14843"/>
                  </a:lnTo>
                  <a:lnTo>
                    <a:pt x="43656" y="14843"/>
                  </a:lnTo>
                  <a:lnTo>
                    <a:pt x="43656" y="22701"/>
                  </a:lnTo>
                  <a:lnTo>
                    <a:pt x="43632" y="22932"/>
                  </a:lnTo>
                  <a:lnTo>
                    <a:pt x="43560" y="23277"/>
                  </a:lnTo>
                  <a:lnTo>
                    <a:pt x="43440" y="23735"/>
                  </a:lnTo>
                  <a:lnTo>
                    <a:pt x="43272" y="24307"/>
                  </a:lnTo>
                  <a:lnTo>
                    <a:pt x="43055" y="24993"/>
                  </a:lnTo>
                  <a:lnTo>
                    <a:pt x="42791" y="25792"/>
                  </a:lnTo>
                  <a:lnTo>
                    <a:pt x="42479" y="26704"/>
                  </a:lnTo>
                  <a:lnTo>
                    <a:pt x="42119" y="27730"/>
                  </a:lnTo>
                  <a:lnTo>
                    <a:pt x="41711" y="28869"/>
                  </a:lnTo>
                  <a:lnTo>
                    <a:pt x="41255" y="30122"/>
                  </a:lnTo>
                  <a:lnTo>
                    <a:pt x="40768" y="31423"/>
                  </a:lnTo>
                  <a:lnTo>
                    <a:pt x="40268" y="32707"/>
                  </a:lnTo>
                  <a:lnTo>
                    <a:pt x="39755" y="33973"/>
                  </a:lnTo>
                  <a:lnTo>
                    <a:pt x="39229" y="35221"/>
                  </a:lnTo>
                  <a:lnTo>
                    <a:pt x="38690" y="36452"/>
                  </a:lnTo>
                  <a:lnTo>
                    <a:pt x="38138" y="37666"/>
                  </a:lnTo>
                  <a:lnTo>
                    <a:pt x="37572" y="38862"/>
                  </a:lnTo>
                  <a:lnTo>
                    <a:pt x="36994" y="40041"/>
                  </a:lnTo>
                  <a:lnTo>
                    <a:pt x="36402" y="41202"/>
                  </a:lnTo>
                  <a:lnTo>
                    <a:pt x="35798" y="42346"/>
                  </a:lnTo>
                  <a:lnTo>
                    <a:pt x="28376" y="37980"/>
                  </a:lnTo>
                  <a:lnTo>
                    <a:pt x="29144" y="36575"/>
                  </a:lnTo>
                  <a:lnTo>
                    <a:pt x="29878" y="35152"/>
                  </a:lnTo>
                  <a:lnTo>
                    <a:pt x="30576" y="33711"/>
                  </a:lnTo>
                  <a:lnTo>
                    <a:pt x="31240" y="32253"/>
                  </a:lnTo>
                  <a:lnTo>
                    <a:pt x="31869" y="30777"/>
                  </a:lnTo>
                  <a:lnTo>
                    <a:pt x="32462" y="29284"/>
                  </a:lnTo>
                  <a:lnTo>
                    <a:pt x="33021" y="27774"/>
                  </a:lnTo>
                  <a:lnTo>
                    <a:pt x="33545" y="26246"/>
                  </a:lnTo>
                  <a:lnTo>
                    <a:pt x="34034" y="24700"/>
                  </a:lnTo>
                  <a:lnTo>
                    <a:pt x="34488" y="23137"/>
                  </a:lnTo>
                  <a:lnTo>
                    <a:pt x="19208" y="23137"/>
                  </a:lnTo>
                  <a:lnTo>
                    <a:pt x="18217" y="26150"/>
                  </a:lnTo>
                  <a:lnTo>
                    <a:pt x="17165" y="29075"/>
                  </a:lnTo>
                  <a:lnTo>
                    <a:pt x="16052" y="31912"/>
                  </a:lnTo>
                  <a:lnTo>
                    <a:pt x="14878" y="34663"/>
                  </a:lnTo>
                  <a:lnTo>
                    <a:pt x="13642" y="37326"/>
                  </a:lnTo>
                  <a:lnTo>
                    <a:pt x="12345" y="39901"/>
                  </a:lnTo>
                  <a:lnTo>
                    <a:pt x="10988" y="42390"/>
                  </a:lnTo>
                  <a:lnTo>
                    <a:pt x="9569" y="44791"/>
                  </a:lnTo>
                  <a:lnTo>
                    <a:pt x="8089" y="47105"/>
                  </a:lnTo>
                  <a:lnTo>
                    <a:pt x="6548" y="49331"/>
                  </a:lnTo>
                  <a:lnTo>
                    <a:pt x="0" y="42346"/>
                  </a:lnTo>
                  <a:lnTo>
                    <a:pt x="2204" y="38622"/>
                  </a:lnTo>
                  <a:lnTo>
                    <a:pt x="4278" y="34785"/>
                  </a:lnTo>
                  <a:lnTo>
                    <a:pt x="6221" y="30834"/>
                  </a:lnTo>
                  <a:lnTo>
                    <a:pt x="8032" y="26770"/>
                  </a:lnTo>
                  <a:lnTo>
                    <a:pt x="9713" y="22592"/>
                  </a:lnTo>
                  <a:lnTo>
                    <a:pt x="11263" y="18300"/>
                  </a:lnTo>
                  <a:lnTo>
                    <a:pt x="12682" y="13895"/>
                  </a:lnTo>
                  <a:lnTo>
                    <a:pt x="13970" y="9377"/>
                  </a:lnTo>
                  <a:lnTo>
                    <a:pt x="15126" y="47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10532002" y="12723387"/>
              <a:ext cx="21828" cy="63301"/>
            </a:xfrm>
            <a:custGeom>
              <a:avLst/>
              <a:pathLst>
                <a:path w="21828" h="63301">
                  <a:moveTo>
                    <a:pt x="0" y="0"/>
                  </a:moveTo>
                  <a:lnTo>
                    <a:pt x="8294" y="0"/>
                  </a:lnTo>
                  <a:lnTo>
                    <a:pt x="8294" y="50641"/>
                  </a:lnTo>
                  <a:lnTo>
                    <a:pt x="9591" y="49763"/>
                  </a:lnTo>
                  <a:lnTo>
                    <a:pt x="10861" y="48877"/>
                  </a:lnTo>
                  <a:lnTo>
                    <a:pt x="12105" y="47982"/>
                  </a:lnTo>
                  <a:lnTo>
                    <a:pt x="13323" y="47078"/>
                  </a:lnTo>
                  <a:lnTo>
                    <a:pt x="14515" y="46166"/>
                  </a:lnTo>
                  <a:lnTo>
                    <a:pt x="15681" y="45245"/>
                  </a:lnTo>
                  <a:lnTo>
                    <a:pt x="16820" y="44315"/>
                  </a:lnTo>
                  <a:lnTo>
                    <a:pt x="17933" y="43376"/>
                  </a:lnTo>
                  <a:lnTo>
                    <a:pt x="19021" y="42429"/>
                  </a:lnTo>
                  <a:lnTo>
                    <a:pt x="20081" y="41473"/>
                  </a:lnTo>
                  <a:lnTo>
                    <a:pt x="21828" y="51077"/>
                  </a:lnTo>
                  <a:lnTo>
                    <a:pt x="20234" y="52378"/>
                  </a:lnTo>
                  <a:lnTo>
                    <a:pt x="18597" y="53662"/>
                  </a:lnTo>
                  <a:lnTo>
                    <a:pt x="16916" y="54928"/>
                  </a:lnTo>
                  <a:lnTo>
                    <a:pt x="15192" y="56176"/>
                  </a:lnTo>
                  <a:lnTo>
                    <a:pt x="13424" y="57407"/>
                  </a:lnTo>
                  <a:lnTo>
                    <a:pt x="11612" y="58621"/>
                  </a:lnTo>
                  <a:lnTo>
                    <a:pt x="9757" y="59817"/>
                  </a:lnTo>
                  <a:lnTo>
                    <a:pt x="7858" y="60996"/>
                  </a:lnTo>
                  <a:lnTo>
                    <a:pt x="5915" y="62157"/>
                  </a:lnTo>
                  <a:lnTo>
                    <a:pt x="3929" y="63301"/>
                  </a:lnTo>
                  <a:lnTo>
                    <a:pt x="0" y="584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10560816" y="12686280"/>
              <a:ext cx="52824" cy="48458"/>
            </a:xfrm>
            <a:custGeom>
              <a:avLst/>
              <a:pathLst>
                <a:path w="52824" h="48458">
                  <a:moveTo>
                    <a:pt x="17899" y="25320"/>
                  </a:moveTo>
                  <a:lnTo>
                    <a:pt x="17156" y="27595"/>
                  </a:lnTo>
                  <a:lnTo>
                    <a:pt x="16327" y="29878"/>
                  </a:lnTo>
                  <a:lnTo>
                    <a:pt x="15410" y="32170"/>
                  </a:lnTo>
                  <a:lnTo>
                    <a:pt x="14406" y="34470"/>
                  </a:lnTo>
                  <a:lnTo>
                    <a:pt x="13315" y="36780"/>
                  </a:lnTo>
                  <a:lnTo>
                    <a:pt x="12136" y="39098"/>
                  </a:lnTo>
                  <a:lnTo>
                    <a:pt x="10870" y="41425"/>
                  </a:lnTo>
                  <a:lnTo>
                    <a:pt x="9517" y="43761"/>
                  </a:lnTo>
                  <a:lnTo>
                    <a:pt x="8076" y="46105"/>
                  </a:lnTo>
                  <a:lnTo>
                    <a:pt x="6548" y="48458"/>
                  </a:lnTo>
                  <a:lnTo>
                    <a:pt x="0" y="41909"/>
                  </a:lnTo>
                  <a:lnTo>
                    <a:pt x="2130" y="38347"/>
                  </a:lnTo>
                  <a:lnTo>
                    <a:pt x="4156" y="34645"/>
                  </a:lnTo>
                  <a:lnTo>
                    <a:pt x="6076" y="30803"/>
                  </a:lnTo>
                  <a:lnTo>
                    <a:pt x="7893" y="26822"/>
                  </a:lnTo>
                  <a:lnTo>
                    <a:pt x="9604" y="22701"/>
                  </a:lnTo>
                  <a:lnTo>
                    <a:pt x="11210" y="18440"/>
                  </a:lnTo>
                  <a:lnTo>
                    <a:pt x="12712" y="14039"/>
                  </a:lnTo>
                  <a:lnTo>
                    <a:pt x="14109" y="9499"/>
                  </a:lnTo>
                  <a:lnTo>
                    <a:pt x="15401" y="4819"/>
                  </a:lnTo>
                  <a:lnTo>
                    <a:pt x="16589" y="0"/>
                  </a:lnTo>
                  <a:lnTo>
                    <a:pt x="24884" y="2619"/>
                  </a:lnTo>
                  <a:lnTo>
                    <a:pt x="24530" y="4099"/>
                  </a:lnTo>
                  <a:lnTo>
                    <a:pt x="24168" y="5570"/>
                  </a:lnTo>
                  <a:lnTo>
                    <a:pt x="23797" y="7033"/>
                  </a:lnTo>
                  <a:lnTo>
                    <a:pt x="23417" y="8486"/>
                  </a:lnTo>
                  <a:lnTo>
                    <a:pt x="23028" y="9931"/>
                  </a:lnTo>
                  <a:lnTo>
                    <a:pt x="22631" y="11368"/>
                  </a:lnTo>
                  <a:lnTo>
                    <a:pt x="22225" y="12795"/>
                  </a:lnTo>
                  <a:lnTo>
                    <a:pt x="21810" y="14214"/>
                  </a:lnTo>
                  <a:lnTo>
                    <a:pt x="21387" y="15624"/>
                  </a:lnTo>
                  <a:lnTo>
                    <a:pt x="20955" y="17025"/>
                  </a:lnTo>
                  <a:lnTo>
                    <a:pt x="52824" y="17025"/>
                  </a:lnTo>
                  <a:lnTo>
                    <a:pt x="52824" y="24884"/>
                  </a:lnTo>
                  <a:lnTo>
                    <a:pt x="52797" y="25034"/>
                  </a:lnTo>
                  <a:lnTo>
                    <a:pt x="52719" y="25311"/>
                  </a:lnTo>
                  <a:lnTo>
                    <a:pt x="52588" y="25715"/>
                  </a:lnTo>
                  <a:lnTo>
                    <a:pt x="52404" y="26246"/>
                  </a:lnTo>
                  <a:lnTo>
                    <a:pt x="52169" y="26903"/>
                  </a:lnTo>
                  <a:lnTo>
                    <a:pt x="51881" y="27686"/>
                  </a:lnTo>
                  <a:lnTo>
                    <a:pt x="51540" y="28597"/>
                  </a:lnTo>
                  <a:lnTo>
                    <a:pt x="51147" y="29633"/>
                  </a:lnTo>
                  <a:lnTo>
                    <a:pt x="50702" y="30797"/>
                  </a:lnTo>
                  <a:lnTo>
                    <a:pt x="50204" y="32087"/>
                  </a:lnTo>
                  <a:lnTo>
                    <a:pt x="49676" y="33434"/>
                  </a:lnTo>
                  <a:lnTo>
                    <a:pt x="49139" y="34767"/>
                  </a:lnTo>
                  <a:lnTo>
                    <a:pt x="48593" y="36088"/>
                  </a:lnTo>
                  <a:lnTo>
                    <a:pt x="48039" y="37395"/>
                  </a:lnTo>
                  <a:lnTo>
                    <a:pt x="47476" y="38690"/>
                  </a:lnTo>
                  <a:lnTo>
                    <a:pt x="46904" y="39971"/>
                  </a:lnTo>
                  <a:lnTo>
                    <a:pt x="46323" y="41239"/>
                  </a:lnTo>
                  <a:lnTo>
                    <a:pt x="45734" y="42494"/>
                  </a:lnTo>
                  <a:lnTo>
                    <a:pt x="45136" y="43737"/>
                  </a:lnTo>
                  <a:lnTo>
                    <a:pt x="44529" y="44965"/>
                  </a:lnTo>
                  <a:lnTo>
                    <a:pt x="37544" y="41036"/>
                  </a:lnTo>
                  <a:lnTo>
                    <a:pt x="38229" y="39465"/>
                  </a:lnTo>
                  <a:lnTo>
                    <a:pt x="38888" y="37893"/>
                  </a:lnTo>
                  <a:lnTo>
                    <a:pt x="39522" y="36322"/>
                  </a:lnTo>
                  <a:lnTo>
                    <a:pt x="40128" y="34750"/>
                  </a:lnTo>
                  <a:lnTo>
                    <a:pt x="40709" y="33178"/>
                  </a:lnTo>
                  <a:lnTo>
                    <a:pt x="41263" y="31607"/>
                  </a:lnTo>
                  <a:lnTo>
                    <a:pt x="41792" y="30035"/>
                  </a:lnTo>
                  <a:lnTo>
                    <a:pt x="42294" y="28463"/>
                  </a:lnTo>
                  <a:lnTo>
                    <a:pt x="42770" y="26892"/>
                  </a:lnTo>
                  <a:lnTo>
                    <a:pt x="43219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10559069" y="12718585"/>
              <a:ext cx="58935" cy="68976"/>
            </a:xfrm>
            <a:custGeom>
              <a:avLst/>
              <a:pathLst>
                <a:path w="58935" h="68976">
                  <a:moveTo>
                    <a:pt x="24010" y="0"/>
                  </a:moveTo>
                  <a:lnTo>
                    <a:pt x="32305" y="873"/>
                  </a:lnTo>
                  <a:lnTo>
                    <a:pt x="31869" y="15279"/>
                  </a:lnTo>
                  <a:lnTo>
                    <a:pt x="31934" y="16268"/>
                  </a:lnTo>
                  <a:lnTo>
                    <a:pt x="32131" y="17488"/>
                  </a:lnTo>
                  <a:lnTo>
                    <a:pt x="32458" y="18940"/>
                  </a:lnTo>
                  <a:lnTo>
                    <a:pt x="32916" y="20623"/>
                  </a:lnTo>
                  <a:lnTo>
                    <a:pt x="33506" y="22537"/>
                  </a:lnTo>
                  <a:lnTo>
                    <a:pt x="34226" y="24683"/>
                  </a:lnTo>
                  <a:lnTo>
                    <a:pt x="35077" y="27060"/>
                  </a:lnTo>
                  <a:lnTo>
                    <a:pt x="36060" y="29668"/>
                  </a:lnTo>
                  <a:lnTo>
                    <a:pt x="37173" y="32508"/>
                  </a:lnTo>
                  <a:lnTo>
                    <a:pt x="38417" y="35579"/>
                  </a:lnTo>
                  <a:lnTo>
                    <a:pt x="39801" y="38712"/>
                  </a:lnTo>
                  <a:lnTo>
                    <a:pt x="41333" y="41735"/>
                  </a:lnTo>
                  <a:lnTo>
                    <a:pt x="43014" y="44649"/>
                  </a:lnTo>
                  <a:lnTo>
                    <a:pt x="44843" y="47454"/>
                  </a:lnTo>
                  <a:lnTo>
                    <a:pt x="46821" y="50150"/>
                  </a:lnTo>
                  <a:lnTo>
                    <a:pt x="48947" y="52736"/>
                  </a:lnTo>
                  <a:lnTo>
                    <a:pt x="51221" y="55214"/>
                  </a:lnTo>
                  <a:lnTo>
                    <a:pt x="53644" y="57582"/>
                  </a:lnTo>
                  <a:lnTo>
                    <a:pt x="56216" y="59841"/>
                  </a:lnTo>
                  <a:lnTo>
                    <a:pt x="58935" y="61991"/>
                  </a:lnTo>
                  <a:lnTo>
                    <a:pt x="51514" y="68976"/>
                  </a:lnTo>
                  <a:lnTo>
                    <a:pt x="48462" y="66174"/>
                  </a:lnTo>
                  <a:lnTo>
                    <a:pt x="45594" y="63179"/>
                  </a:lnTo>
                  <a:lnTo>
                    <a:pt x="42909" y="59992"/>
                  </a:lnTo>
                  <a:lnTo>
                    <a:pt x="40408" y="56613"/>
                  </a:lnTo>
                  <a:lnTo>
                    <a:pt x="38090" y="53042"/>
                  </a:lnTo>
                  <a:lnTo>
                    <a:pt x="35955" y="49279"/>
                  </a:lnTo>
                  <a:lnTo>
                    <a:pt x="34003" y="45323"/>
                  </a:lnTo>
                  <a:lnTo>
                    <a:pt x="32235" y="41176"/>
                  </a:lnTo>
                  <a:lnTo>
                    <a:pt x="30651" y="36837"/>
                  </a:lnTo>
                  <a:lnTo>
                    <a:pt x="29249" y="32305"/>
                  </a:lnTo>
                  <a:lnTo>
                    <a:pt x="28158" y="36679"/>
                  </a:lnTo>
                  <a:lnTo>
                    <a:pt x="26804" y="40897"/>
                  </a:lnTo>
                  <a:lnTo>
                    <a:pt x="25189" y="44957"/>
                  </a:lnTo>
                  <a:lnTo>
                    <a:pt x="23312" y="48860"/>
                  </a:lnTo>
                  <a:lnTo>
                    <a:pt x="21173" y="52605"/>
                  </a:lnTo>
                  <a:lnTo>
                    <a:pt x="18772" y="56194"/>
                  </a:lnTo>
                  <a:lnTo>
                    <a:pt x="16109" y="59625"/>
                  </a:lnTo>
                  <a:lnTo>
                    <a:pt x="13184" y="62899"/>
                  </a:lnTo>
                  <a:lnTo>
                    <a:pt x="9997" y="66016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460" y="59955"/>
                  </a:lnTo>
                  <a:lnTo>
                    <a:pt x="4775" y="57861"/>
                  </a:lnTo>
                  <a:lnTo>
                    <a:pt x="6947" y="55711"/>
                  </a:lnTo>
                  <a:lnTo>
                    <a:pt x="8975" y="53505"/>
                  </a:lnTo>
                  <a:lnTo>
                    <a:pt x="10859" y="51241"/>
                  </a:lnTo>
                  <a:lnTo>
                    <a:pt x="12599" y="48921"/>
                  </a:lnTo>
                  <a:lnTo>
                    <a:pt x="14194" y="46544"/>
                  </a:lnTo>
                  <a:lnTo>
                    <a:pt x="15646" y="44110"/>
                  </a:lnTo>
                  <a:lnTo>
                    <a:pt x="16953" y="41619"/>
                  </a:lnTo>
                  <a:lnTo>
                    <a:pt x="18117" y="39072"/>
                  </a:lnTo>
                  <a:lnTo>
                    <a:pt x="19158" y="36363"/>
                  </a:lnTo>
                  <a:lnTo>
                    <a:pt x="20099" y="33388"/>
                  </a:lnTo>
                  <a:lnTo>
                    <a:pt x="20939" y="30146"/>
                  </a:lnTo>
                  <a:lnTo>
                    <a:pt x="21679" y="26639"/>
                  </a:lnTo>
                  <a:lnTo>
                    <a:pt x="22319" y="22864"/>
                  </a:lnTo>
                  <a:lnTo>
                    <a:pt x="22858" y="18824"/>
                  </a:lnTo>
                  <a:lnTo>
                    <a:pt x="23297" y="14517"/>
                  </a:lnTo>
                  <a:lnTo>
                    <a:pt x="23635" y="9944"/>
                  </a:lnTo>
                  <a:lnTo>
                    <a:pt x="23873" y="51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10682180" y="12687153"/>
              <a:ext cx="48894" cy="100409"/>
            </a:xfrm>
            <a:custGeom>
              <a:avLst/>
              <a:pathLst>
                <a:path w="48894" h="100409">
                  <a:moveTo>
                    <a:pt x="48021" y="55880"/>
                  </a:moveTo>
                  <a:lnTo>
                    <a:pt x="48894" y="64174"/>
                  </a:lnTo>
                  <a:lnTo>
                    <a:pt x="35798" y="67230"/>
                  </a:lnTo>
                  <a:lnTo>
                    <a:pt x="35798" y="100409"/>
                  </a:lnTo>
                  <a:lnTo>
                    <a:pt x="27503" y="100409"/>
                  </a:lnTo>
                  <a:lnTo>
                    <a:pt x="27503" y="68976"/>
                  </a:lnTo>
                  <a:lnTo>
                    <a:pt x="1309" y="74652"/>
                  </a:lnTo>
                  <a:lnTo>
                    <a:pt x="0" y="66357"/>
                  </a:lnTo>
                  <a:lnTo>
                    <a:pt x="27503" y="60245"/>
                  </a:lnTo>
                  <a:lnTo>
                    <a:pt x="27503" y="0"/>
                  </a:lnTo>
                  <a:lnTo>
                    <a:pt x="35798" y="0"/>
                  </a:lnTo>
                  <a:lnTo>
                    <a:pt x="35798" y="584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10685236" y="12695447"/>
              <a:ext cx="21828" cy="21828"/>
            </a:xfrm>
            <a:custGeom>
              <a:avLst/>
              <a:pathLst>
                <a:path w="21828" h="21828">
                  <a:moveTo>
                    <a:pt x="5675" y="0"/>
                  </a:moveTo>
                  <a:lnTo>
                    <a:pt x="7408" y="1244"/>
                  </a:lnTo>
                  <a:lnTo>
                    <a:pt x="9115" y="2532"/>
                  </a:lnTo>
                  <a:lnTo>
                    <a:pt x="10796" y="3863"/>
                  </a:lnTo>
                  <a:lnTo>
                    <a:pt x="12450" y="5238"/>
                  </a:lnTo>
                  <a:lnTo>
                    <a:pt x="14079" y="6657"/>
                  </a:lnTo>
                  <a:lnTo>
                    <a:pt x="15681" y="8120"/>
                  </a:lnTo>
                  <a:lnTo>
                    <a:pt x="17257" y="9626"/>
                  </a:lnTo>
                  <a:lnTo>
                    <a:pt x="18807" y="11176"/>
                  </a:lnTo>
                  <a:lnTo>
                    <a:pt x="20330" y="12769"/>
                  </a:lnTo>
                  <a:lnTo>
                    <a:pt x="21828" y="14406"/>
                  </a:lnTo>
                  <a:lnTo>
                    <a:pt x="16152" y="21828"/>
                  </a:lnTo>
                  <a:lnTo>
                    <a:pt x="14576" y="19937"/>
                  </a:lnTo>
                  <a:lnTo>
                    <a:pt x="12992" y="18108"/>
                  </a:lnTo>
                  <a:lnTo>
                    <a:pt x="11398" y="16340"/>
                  </a:lnTo>
                  <a:lnTo>
                    <a:pt x="9796" y="14633"/>
                  </a:lnTo>
                  <a:lnTo>
                    <a:pt x="8185" y="12987"/>
                  </a:lnTo>
                  <a:lnTo>
                    <a:pt x="6565" y="11403"/>
                  </a:lnTo>
                  <a:lnTo>
                    <a:pt x="4937" y="9879"/>
                  </a:lnTo>
                  <a:lnTo>
                    <a:pt x="3300" y="8416"/>
                  </a:lnTo>
                  <a:lnTo>
                    <a:pt x="1654" y="7015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10679997" y="12721205"/>
              <a:ext cx="23137" cy="22264"/>
            </a:xfrm>
            <a:custGeom>
              <a:avLst/>
              <a:pathLst>
                <a:path w="23137" h="22264">
                  <a:moveTo>
                    <a:pt x="5675" y="0"/>
                  </a:moveTo>
                  <a:lnTo>
                    <a:pt x="7578" y="1331"/>
                  </a:lnTo>
                  <a:lnTo>
                    <a:pt x="9447" y="2706"/>
                  </a:lnTo>
                  <a:lnTo>
                    <a:pt x="11280" y="4125"/>
                  </a:lnTo>
                  <a:lnTo>
                    <a:pt x="13079" y="5588"/>
                  </a:lnTo>
                  <a:lnTo>
                    <a:pt x="14843" y="7094"/>
                  </a:lnTo>
                  <a:lnTo>
                    <a:pt x="16571" y="8643"/>
                  </a:lnTo>
                  <a:lnTo>
                    <a:pt x="18265" y="10237"/>
                  </a:lnTo>
                  <a:lnTo>
                    <a:pt x="19924" y="11874"/>
                  </a:lnTo>
                  <a:lnTo>
                    <a:pt x="21548" y="13555"/>
                  </a:lnTo>
                  <a:lnTo>
                    <a:pt x="23137" y="15279"/>
                  </a:lnTo>
                  <a:lnTo>
                    <a:pt x="17462" y="22264"/>
                  </a:lnTo>
                  <a:lnTo>
                    <a:pt x="15794" y="20374"/>
                  </a:lnTo>
                  <a:lnTo>
                    <a:pt x="14109" y="18545"/>
                  </a:lnTo>
                  <a:lnTo>
                    <a:pt x="12407" y="16777"/>
                  </a:lnTo>
                  <a:lnTo>
                    <a:pt x="10687" y="15070"/>
                  </a:lnTo>
                  <a:lnTo>
                    <a:pt x="8949" y="13424"/>
                  </a:lnTo>
                  <a:lnTo>
                    <a:pt x="7194" y="11839"/>
                  </a:lnTo>
                  <a:lnTo>
                    <a:pt x="5422" y="10315"/>
                  </a:lnTo>
                  <a:lnTo>
                    <a:pt x="3632" y="8853"/>
                  </a:lnTo>
                  <a:lnTo>
                    <a:pt x="1824" y="7452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10627610" y="12687153"/>
              <a:ext cx="47148" cy="100845"/>
            </a:xfrm>
            <a:custGeom>
              <a:avLst/>
              <a:pathLst>
                <a:path w="47148" h="100845">
                  <a:moveTo>
                    <a:pt x="3492" y="35361"/>
                  </a:moveTo>
                  <a:lnTo>
                    <a:pt x="21391" y="35361"/>
                  </a:lnTo>
                  <a:lnTo>
                    <a:pt x="21391" y="0"/>
                  </a:lnTo>
                  <a:lnTo>
                    <a:pt x="29249" y="0"/>
                  </a:lnTo>
                  <a:lnTo>
                    <a:pt x="29249" y="35361"/>
                  </a:lnTo>
                  <a:lnTo>
                    <a:pt x="46712" y="35361"/>
                  </a:lnTo>
                  <a:lnTo>
                    <a:pt x="46712" y="42783"/>
                  </a:lnTo>
                  <a:lnTo>
                    <a:pt x="29249" y="42783"/>
                  </a:lnTo>
                  <a:lnTo>
                    <a:pt x="29249" y="51077"/>
                  </a:lnTo>
                  <a:lnTo>
                    <a:pt x="31314" y="52819"/>
                  </a:lnTo>
                  <a:lnTo>
                    <a:pt x="33318" y="54552"/>
                  </a:lnTo>
                  <a:lnTo>
                    <a:pt x="35261" y="56277"/>
                  </a:lnTo>
                  <a:lnTo>
                    <a:pt x="37142" y="57992"/>
                  </a:lnTo>
                  <a:lnTo>
                    <a:pt x="38963" y="59699"/>
                  </a:lnTo>
                  <a:lnTo>
                    <a:pt x="40722" y="61398"/>
                  </a:lnTo>
                  <a:lnTo>
                    <a:pt x="42420" y="63087"/>
                  </a:lnTo>
                  <a:lnTo>
                    <a:pt x="44057" y="64768"/>
                  </a:lnTo>
                  <a:lnTo>
                    <a:pt x="45633" y="66440"/>
                  </a:lnTo>
                  <a:lnTo>
                    <a:pt x="47148" y="68103"/>
                  </a:lnTo>
                  <a:lnTo>
                    <a:pt x="41473" y="76398"/>
                  </a:lnTo>
                  <a:lnTo>
                    <a:pt x="40251" y="74752"/>
                  </a:lnTo>
                  <a:lnTo>
                    <a:pt x="39028" y="73132"/>
                  </a:lnTo>
                  <a:lnTo>
                    <a:pt x="37806" y="71539"/>
                  </a:lnTo>
                  <a:lnTo>
                    <a:pt x="36583" y="69972"/>
                  </a:lnTo>
                  <a:lnTo>
                    <a:pt x="35361" y="68431"/>
                  </a:lnTo>
                  <a:lnTo>
                    <a:pt x="34139" y="66916"/>
                  </a:lnTo>
                  <a:lnTo>
                    <a:pt x="32916" y="65427"/>
                  </a:lnTo>
                  <a:lnTo>
                    <a:pt x="31694" y="63965"/>
                  </a:lnTo>
                  <a:lnTo>
                    <a:pt x="30472" y="62528"/>
                  </a:lnTo>
                  <a:lnTo>
                    <a:pt x="29249" y="61118"/>
                  </a:lnTo>
                  <a:lnTo>
                    <a:pt x="29249" y="100845"/>
                  </a:lnTo>
                  <a:lnTo>
                    <a:pt x="21391" y="100845"/>
                  </a:lnTo>
                  <a:lnTo>
                    <a:pt x="21391" y="59809"/>
                  </a:lnTo>
                  <a:lnTo>
                    <a:pt x="20134" y="62406"/>
                  </a:lnTo>
                  <a:lnTo>
                    <a:pt x="18807" y="64960"/>
                  </a:lnTo>
                  <a:lnTo>
                    <a:pt x="17410" y="67470"/>
                  </a:lnTo>
                  <a:lnTo>
                    <a:pt x="15943" y="69937"/>
                  </a:lnTo>
                  <a:lnTo>
                    <a:pt x="14406" y="72360"/>
                  </a:lnTo>
                  <a:lnTo>
                    <a:pt x="12800" y="74739"/>
                  </a:lnTo>
                  <a:lnTo>
                    <a:pt x="11123" y="77075"/>
                  </a:lnTo>
                  <a:lnTo>
                    <a:pt x="9377" y="79367"/>
                  </a:lnTo>
                  <a:lnTo>
                    <a:pt x="7561" y="81615"/>
                  </a:lnTo>
                  <a:lnTo>
                    <a:pt x="5675" y="83820"/>
                  </a:lnTo>
                  <a:lnTo>
                    <a:pt x="0" y="76835"/>
                  </a:lnTo>
                  <a:lnTo>
                    <a:pt x="2641" y="73822"/>
                  </a:lnTo>
                  <a:lnTo>
                    <a:pt x="5151" y="70723"/>
                  </a:lnTo>
                  <a:lnTo>
                    <a:pt x="7530" y="67536"/>
                  </a:lnTo>
                  <a:lnTo>
                    <a:pt x="9778" y="64262"/>
                  </a:lnTo>
                  <a:lnTo>
                    <a:pt x="11896" y="60900"/>
                  </a:lnTo>
                  <a:lnTo>
                    <a:pt x="13882" y="57451"/>
                  </a:lnTo>
                  <a:lnTo>
                    <a:pt x="15738" y="53915"/>
                  </a:lnTo>
                  <a:lnTo>
                    <a:pt x="17462" y="50292"/>
                  </a:lnTo>
                  <a:lnTo>
                    <a:pt x="19055" y="46581"/>
                  </a:lnTo>
                  <a:lnTo>
                    <a:pt x="20518" y="42783"/>
                  </a:lnTo>
                  <a:lnTo>
                    <a:pt x="3492" y="427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10631102" y="12694574"/>
              <a:ext cx="13533" cy="24010"/>
            </a:xfrm>
            <a:custGeom>
              <a:avLst/>
              <a:pathLst>
                <a:path w="13533" h="24010">
                  <a:moveTo>
                    <a:pt x="6984" y="0"/>
                  </a:moveTo>
                  <a:lnTo>
                    <a:pt x="7679" y="1938"/>
                  </a:lnTo>
                  <a:lnTo>
                    <a:pt x="8364" y="3911"/>
                  </a:lnTo>
                  <a:lnTo>
                    <a:pt x="9041" y="5919"/>
                  </a:lnTo>
                  <a:lnTo>
                    <a:pt x="9709" y="7962"/>
                  </a:lnTo>
                  <a:lnTo>
                    <a:pt x="10368" y="10040"/>
                  </a:lnTo>
                  <a:lnTo>
                    <a:pt x="11018" y="12153"/>
                  </a:lnTo>
                  <a:lnTo>
                    <a:pt x="11660" y="14301"/>
                  </a:lnTo>
                  <a:lnTo>
                    <a:pt x="12293" y="16484"/>
                  </a:lnTo>
                  <a:lnTo>
                    <a:pt x="12917" y="18702"/>
                  </a:lnTo>
                  <a:lnTo>
                    <a:pt x="13533" y="20954"/>
                  </a:lnTo>
                  <a:lnTo>
                    <a:pt x="6984" y="24010"/>
                  </a:lnTo>
                  <a:lnTo>
                    <a:pt x="6365" y="21679"/>
                  </a:lnTo>
                  <a:lnTo>
                    <a:pt x="5727" y="19400"/>
                  </a:lnTo>
                  <a:lnTo>
                    <a:pt x="5072" y="17174"/>
                  </a:lnTo>
                  <a:lnTo>
                    <a:pt x="4400" y="15000"/>
                  </a:lnTo>
                  <a:lnTo>
                    <a:pt x="3710" y="12878"/>
                  </a:lnTo>
                  <a:lnTo>
                    <a:pt x="3003" y="10809"/>
                  </a:lnTo>
                  <a:lnTo>
                    <a:pt x="2278" y="8792"/>
                  </a:lnTo>
                  <a:lnTo>
                    <a:pt x="1536" y="6827"/>
                  </a:lnTo>
                  <a:lnTo>
                    <a:pt x="777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10660788" y="12694574"/>
              <a:ext cx="14843" cy="24447"/>
            </a:xfrm>
            <a:custGeom>
              <a:avLst/>
              <a:pathLst>
                <a:path w="14843" h="24447">
                  <a:moveTo>
                    <a:pt x="8294" y="0"/>
                  </a:moveTo>
                  <a:lnTo>
                    <a:pt x="14843" y="2182"/>
                  </a:lnTo>
                  <a:lnTo>
                    <a:pt x="14131" y="4762"/>
                  </a:lnTo>
                  <a:lnTo>
                    <a:pt x="13393" y="7264"/>
                  </a:lnTo>
                  <a:lnTo>
                    <a:pt x="12629" y="9687"/>
                  </a:lnTo>
                  <a:lnTo>
                    <a:pt x="11839" y="12031"/>
                  </a:lnTo>
                  <a:lnTo>
                    <a:pt x="11023" y="14297"/>
                  </a:lnTo>
                  <a:lnTo>
                    <a:pt x="10180" y="16484"/>
                  </a:lnTo>
                  <a:lnTo>
                    <a:pt x="9311" y="18593"/>
                  </a:lnTo>
                  <a:lnTo>
                    <a:pt x="8416" y="20623"/>
                  </a:lnTo>
                  <a:lnTo>
                    <a:pt x="7495" y="22574"/>
                  </a:lnTo>
                  <a:lnTo>
                    <a:pt x="6548" y="24447"/>
                  </a:lnTo>
                  <a:lnTo>
                    <a:pt x="0" y="20954"/>
                  </a:lnTo>
                  <a:lnTo>
                    <a:pt x="1104" y="18780"/>
                  </a:lnTo>
                  <a:lnTo>
                    <a:pt x="2147" y="16624"/>
                  </a:lnTo>
                  <a:lnTo>
                    <a:pt x="3130" y="14485"/>
                  </a:lnTo>
                  <a:lnTo>
                    <a:pt x="4051" y="12363"/>
                  </a:lnTo>
                  <a:lnTo>
                    <a:pt x="4911" y="10259"/>
                  </a:lnTo>
                  <a:lnTo>
                    <a:pt x="5710" y="8172"/>
                  </a:lnTo>
                  <a:lnTo>
                    <a:pt x="6448" y="6103"/>
                  </a:lnTo>
                  <a:lnTo>
                    <a:pt x="7124" y="4051"/>
                  </a:lnTo>
                  <a:lnTo>
                    <a:pt x="7740" y="20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11181910" y="12687153"/>
              <a:ext cx="41036" cy="100409"/>
            </a:xfrm>
            <a:custGeom>
              <a:avLst/>
              <a:pathLst>
                <a:path w="41036" h="100409">
                  <a:moveTo>
                    <a:pt x="0" y="13970"/>
                  </a:moveTo>
                  <a:lnTo>
                    <a:pt x="13970" y="13970"/>
                  </a:lnTo>
                  <a:lnTo>
                    <a:pt x="14402" y="12651"/>
                  </a:lnTo>
                  <a:lnTo>
                    <a:pt x="14825" y="11315"/>
                  </a:lnTo>
                  <a:lnTo>
                    <a:pt x="15240" y="9962"/>
                  </a:lnTo>
                  <a:lnTo>
                    <a:pt x="15646" y="8591"/>
                  </a:lnTo>
                  <a:lnTo>
                    <a:pt x="16043" y="7203"/>
                  </a:lnTo>
                  <a:lnTo>
                    <a:pt x="16432" y="5797"/>
                  </a:lnTo>
                  <a:lnTo>
                    <a:pt x="16812" y="4374"/>
                  </a:lnTo>
                  <a:lnTo>
                    <a:pt x="17183" y="2933"/>
                  </a:lnTo>
                  <a:lnTo>
                    <a:pt x="17545" y="1475"/>
                  </a:lnTo>
                  <a:lnTo>
                    <a:pt x="17899" y="0"/>
                  </a:lnTo>
                  <a:lnTo>
                    <a:pt x="25757" y="1746"/>
                  </a:lnTo>
                  <a:lnTo>
                    <a:pt x="25490" y="3047"/>
                  </a:lnTo>
                  <a:lnTo>
                    <a:pt x="25215" y="4330"/>
                  </a:lnTo>
                  <a:lnTo>
                    <a:pt x="24932" y="5596"/>
                  </a:lnTo>
                  <a:lnTo>
                    <a:pt x="24639" y="6845"/>
                  </a:lnTo>
                  <a:lnTo>
                    <a:pt x="24338" y="8076"/>
                  </a:lnTo>
                  <a:lnTo>
                    <a:pt x="24028" y="9290"/>
                  </a:lnTo>
                  <a:lnTo>
                    <a:pt x="23709" y="10486"/>
                  </a:lnTo>
                  <a:lnTo>
                    <a:pt x="23382" y="11664"/>
                  </a:lnTo>
                  <a:lnTo>
                    <a:pt x="23046" y="12826"/>
                  </a:lnTo>
                  <a:lnTo>
                    <a:pt x="22701" y="13970"/>
                  </a:lnTo>
                  <a:lnTo>
                    <a:pt x="40163" y="13970"/>
                  </a:lnTo>
                  <a:lnTo>
                    <a:pt x="40163" y="22264"/>
                  </a:lnTo>
                  <a:lnTo>
                    <a:pt x="20081" y="22264"/>
                  </a:lnTo>
                  <a:lnTo>
                    <a:pt x="19191" y="25106"/>
                  </a:lnTo>
                  <a:lnTo>
                    <a:pt x="18265" y="27870"/>
                  </a:lnTo>
                  <a:lnTo>
                    <a:pt x="17305" y="30555"/>
                  </a:lnTo>
                  <a:lnTo>
                    <a:pt x="16309" y="33161"/>
                  </a:lnTo>
                  <a:lnTo>
                    <a:pt x="15279" y="35688"/>
                  </a:lnTo>
                  <a:lnTo>
                    <a:pt x="14214" y="38138"/>
                  </a:lnTo>
                  <a:lnTo>
                    <a:pt x="13114" y="40508"/>
                  </a:lnTo>
                  <a:lnTo>
                    <a:pt x="11979" y="42800"/>
                  </a:lnTo>
                  <a:lnTo>
                    <a:pt x="10809" y="45013"/>
                  </a:lnTo>
                  <a:lnTo>
                    <a:pt x="9604" y="47148"/>
                  </a:lnTo>
                  <a:lnTo>
                    <a:pt x="21828" y="47148"/>
                  </a:lnTo>
                  <a:lnTo>
                    <a:pt x="21828" y="33178"/>
                  </a:lnTo>
                  <a:lnTo>
                    <a:pt x="29686" y="33178"/>
                  </a:lnTo>
                  <a:lnTo>
                    <a:pt x="29686" y="47148"/>
                  </a:lnTo>
                  <a:lnTo>
                    <a:pt x="40600" y="47148"/>
                  </a:lnTo>
                  <a:lnTo>
                    <a:pt x="40600" y="54570"/>
                  </a:lnTo>
                  <a:lnTo>
                    <a:pt x="29686" y="54570"/>
                  </a:lnTo>
                  <a:lnTo>
                    <a:pt x="29686" y="68103"/>
                  </a:lnTo>
                  <a:lnTo>
                    <a:pt x="39727" y="65484"/>
                  </a:lnTo>
                  <a:lnTo>
                    <a:pt x="41036" y="73342"/>
                  </a:lnTo>
                  <a:lnTo>
                    <a:pt x="39980" y="73687"/>
                  </a:lnTo>
                  <a:lnTo>
                    <a:pt x="38906" y="74023"/>
                  </a:lnTo>
                  <a:lnTo>
                    <a:pt x="37815" y="74350"/>
                  </a:lnTo>
                  <a:lnTo>
                    <a:pt x="36706" y="74669"/>
                  </a:lnTo>
                  <a:lnTo>
                    <a:pt x="35579" y="74979"/>
                  </a:lnTo>
                  <a:lnTo>
                    <a:pt x="34436" y="75280"/>
                  </a:lnTo>
                  <a:lnTo>
                    <a:pt x="33274" y="75573"/>
                  </a:lnTo>
                  <a:lnTo>
                    <a:pt x="32096" y="75857"/>
                  </a:lnTo>
                  <a:lnTo>
                    <a:pt x="30899" y="76132"/>
                  </a:lnTo>
                  <a:lnTo>
                    <a:pt x="29686" y="76398"/>
                  </a:lnTo>
                  <a:lnTo>
                    <a:pt x="29686" y="100409"/>
                  </a:lnTo>
                  <a:lnTo>
                    <a:pt x="21828" y="100409"/>
                  </a:lnTo>
                  <a:lnTo>
                    <a:pt x="21828" y="78144"/>
                  </a:lnTo>
                  <a:lnTo>
                    <a:pt x="1746" y="81637"/>
                  </a:lnTo>
                  <a:lnTo>
                    <a:pt x="0" y="72905"/>
                  </a:lnTo>
                  <a:lnTo>
                    <a:pt x="2339" y="72556"/>
                  </a:lnTo>
                  <a:lnTo>
                    <a:pt x="4645" y="72207"/>
                  </a:lnTo>
                  <a:lnTo>
                    <a:pt x="6915" y="71858"/>
                  </a:lnTo>
                  <a:lnTo>
                    <a:pt x="9150" y="71508"/>
                  </a:lnTo>
                  <a:lnTo>
                    <a:pt x="11350" y="71159"/>
                  </a:lnTo>
                  <a:lnTo>
                    <a:pt x="13515" y="70810"/>
                  </a:lnTo>
                  <a:lnTo>
                    <a:pt x="15646" y="70461"/>
                  </a:lnTo>
                  <a:lnTo>
                    <a:pt x="17741" y="70111"/>
                  </a:lnTo>
                  <a:lnTo>
                    <a:pt x="19802" y="69762"/>
                  </a:lnTo>
                  <a:lnTo>
                    <a:pt x="21828" y="69413"/>
                  </a:lnTo>
                  <a:lnTo>
                    <a:pt x="21828" y="54570"/>
                  </a:lnTo>
                  <a:lnTo>
                    <a:pt x="1746" y="54570"/>
                  </a:lnTo>
                  <a:lnTo>
                    <a:pt x="0" y="47148"/>
                  </a:lnTo>
                  <a:lnTo>
                    <a:pt x="1292" y="44935"/>
                  </a:lnTo>
                  <a:lnTo>
                    <a:pt x="2549" y="42660"/>
                  </a:lnTo>
                  <a:lnTo>
                    <a:pt x="3771" y="40325"/>
                  </a:lnTo>
                  <a:lnTo>
                    <a:pt x="4959" y="37928"/>
                  </a:lnTo>
                  <a:lnTo>
                    <a:pt x="6111" y="35470"/>
                  </a:lnTo>
                  <a:lnTo>
                    <a:pt x="7229" y="32951"/>
                  </a:lnTo>
                  <a:lnTo>
                    <a:pt x="8312" y="30371"/>
                  </a:lnTo>
                  <a:lnTo>
                    <a:pt x="9359" y="27730"/>
                  </a:lnTo>
                  <a:lnTo>
                    <a:pt x="10372" y="25028"/>
                  </a:lnTo>
                  <a:lnTo>
                    <a:pt x="11350" y="22264"/>
                  </a:lnTo>
                  <a:lnTo>
                    <a:pt x="0" y="2226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11220328" y="12686280"/>
              <a:ext cx="58062" cy="48458"/>
            </a:xfrm>
            <a:custGeom>
              <a:avLst/>
              <a:pathLst>
                <a:path w="58062" h="48458">
                  <a:moveTo>
                    <a:pt x="18772" y="0"/>
                  </a:moveTo>
                  <a:lnTo>
                    <a:pt x="27066" y="2182"/>
                  </a:lnTo>
                  <a:lnTo>
                    <a:pt x="26708" y="3667"/>
                  </a:lnTo>
                  <a:lnTo>
                    <a:pt x="26333" y="5151"/>
                  </a:lnTo>
                  <a:lnTo>
                    <a:pt x="25940" y="6635"/>
                  </a:lnTo>
                  <a:lnTo>
                    <a:pt x="25530" y="8120"/>
                  </a:lnTo>
                  <a:lnTo>
                    <a:pt x="25102" y="9604"/>
                  </a:lnTo>
                  <a:lnTo>
                    <a:pt x="24657" y="11088"/>
                  </a:lnTo>
                  <a:lnTo>
                    <a:pt x="24194" y="12573"/>
                  </a:lnTo>
                  <a:lnTo>
                    <a:pt x="23714" y="14057"/>
                  </a:lnTo>
                  <a:lnTo>
                    <a:pt x="23216" y="15541"/>
                  </a:lnTo>
                  <a:lnTo>
                    <a:pt x="22701" y="17025"/>
                  </a:lnTo>
                  <a:lnTo>
                    <a:pt x="58062" y="17025"/>
                  </a:lnTo>
                  <a:lnTo>
                    <a:pt x="58062" y="24884"/>
                  </a:lnTo>
                  <a:lnTo>
                    <a:pt x="58034" y="25034"/>
                  </a:lnTo>
                  <a:lnTo>
                    <a:pt x="57949" y="25311"/>
                  </a:lnTo>
                  <a:lnTo>
                    <a:pt x="57807" y="25715"/>
                  </a:lnTo>
                  <a:lnTo>
                    <a:pt x="57608" y="26246"/>
                  </a:lnTo>
                  <a:lnTo>
                    <a:pt x="57353" y="26903"/>
                  </a:lnTo>
                  <a:lnTo>
                    <a:pt x="57041" y="27686"/>
                  </a:lnTo>
                  <a:lnTo>
                    <a:pt x="56672" y="28597"/>
                  </a:lnTo>
                  <a:lnTo>
                    <a:pt x="56246" y="29633"/>
                  </a:lnTo>
                  <a:lnTo>
                    <a:pt x="55764" y="30797"/>
                  </a:lnTo>
                  <a:lnTo>
                    <a:pt x="55225" y="32087"/>
                  </a:lnTo>
                  <a:lnTo>
                    <a:pt x="54655" y="33434"/>
                  </a:lnTo>
                  <a:lnTo>
                    <a:pt x="54081" y="34767"/>
                  </a:lnTo>
                  <a:lnTo>
                    <a:pt x="53502" y="36088"/>
                  </a:lnTo>
                  <a:lnTo>
                    <a:pt x="52920" y="37395"/>
                  </a:lnTo>
                  <a:lnTo>
                    <a:pt x="52332" y="38690"/>
                  </a:lnTo>
                  <a:lnTo>
                    <a:pt x="51741" y="39971"/>
                  </a:lnTo>
                  <a:lnTo>
                    <a:pt x="51145" y="41239"/>
                  </a:lnTo>
                  <a:lnTo>
                    <a:pt x="50545" y="42494"/>
                  </a:lnTo>
                  <a:lnTo>
                    <a:pt x="49940" y="43737"/>
                  </a:lnTo>
                  <a:lnTo>
                    <a:pt x="49331" y="44965"/>
                  </a:lnTo>
                  <a:lnTo>
                    <a:pt x="41909" y="41036"/>
                  </a:lnTo>
                  <a:lnTo>
                    <a:pt x="42682" y="39465"/>
                  </a:lnTo>
                  <a:lnTo>
                    <a:pt x="43429" y="37893"/>
                  </a:lnTo>
                  <a:lnTo>
                    <a:pt x="44149" y="36322"/>
                  </a:lnTo>
                  <a:lnTo>
                    <a:pt x="44843" y="34750"/>
                  </a:lnTo>
                  <a:lnTo>
                    <a:pt x="45511" y="33178"/>
                  </a:lnTo>
                  <a:lnTo>
                    <a:pt x="46153" y="31607"/>
                  </a:lnTo>
                  <a:lnTo>
                    <a:pt x="46768" y="30035"/>
                  </a:lnTo>
                  <a:lnTo>
                    <a:pt x="47358" y="28463"/>
                  </a:lnTo>
                  <a:lnTo>
                    <a:pt x="47921" y="26892"/>
                  </a:lnTo>
                  <a:lnTo>
                    <a:pt x="48458" y="25320"/>
                  </a:lnTo>
                  <a:lnTo>
                    <a:pt x="19645" y="25320"/>
                  </a:lnTo>
                  <a:lnTo>
                    <a:pt x="18649" y="27752"/>
                  </a:lnTo>
                  <a:lnTo>
                    <a:pt x="17584" y="30157"/>
                  </a:lnTo>
                  <a:lnTo>
                    <a:pt x="16449" y="32537"/>
                  </a:lnTo>
                  <a:lnTo>
                    <a:pt x="15244" y="34890"/>
                  </a:lnTo>
                  <a:lnTo>
                    <a:pt x="13970" y="37216"/>
                  </a:lnTo>
                  <a:lnTo>
                    <a:pt x="12625" y="39517"/>
                  </a:lnTo>
                  <a:lnTo>
                    <a:pt x="11210" y="41792"/>
                  </a:lnTo>
                  <a:lnTo>
                    <a:pt x="9726" y="44040"/>
                  </a:lnTo>
                  <a:lnTo>
                    <a:pt x="8172" y="46262"/>
                  </a:lnTo>
                  <a:lnTo>
                    <a:pt x="6548" y="48458"/>
                  </a:lnTo>
                  <a:lnTo>
                    <a:pt x="0" y="41473"/>
                  </a:lnTo>
                  <a:lnTo>
                    <a:pt x="2387" y="37994"/>
                  </a:lnTo>
                  <a:lnTo>
                    <a:pt x="4662" y="34366"/>
                  </a:lnTo>
                  <a:lnTo>
                    <a:pt x="6823" y="30589"/>
                  </a:lnTo>
                  <a:lnTo>
                    <a:pt x="8870" y="26665"/>
                  </a:lnTo>
                  <a:lnTo>
                    <a:pt x="10804" y="22592"/>
                  </a:lnTo>
                  <a:lnTo>
                    <a:pt x="12625" y="18370"/>
                  </a:lnTo>
                  <a:lnTo>
                    <a:pt x="14332" y="14000"/>
                  </a:lnTo>
                  <a:lnTo>
                    <a:pt x="15925" y="9482"/>
                  </a:lnTo>
                  <a:lnTo>
                    <a:pt x="17405" y="48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11220764" y="12718585"/>
              <a:ext cx="62428" cy="68976"/>
            </a:xfrm>
            <a:custGeom>
              <a:avLst/>
              <a:pathLst>
                <a:path w="62428" h="68976">
                  <a:moveTo>
                    <a:pt x="26193" y="0"/>
                  </a:moveTo>
                  <a:lnTo>
                    <a:pt x="34488" y="873"/>
                  </a:lnTo>
                  <a:lnTo>
                    <a:pt x="34051" y="15716"/>
                  </a:lnTo>
                  <a:lnTo>
                    <a:pt x="34117" y="16781"/>
                  </a:lnTo>
                  <a:lnTo>
                    <a:pt x="34313" y="18056"/>
                  </a:lnTo>
                  <a:lnTo>
                    <a:pt x="34641" y="19540"/>
                  </a:lnTo>
                  <a:lnTo>
                    <a:pt x="35099" y="21234"/>
                  </a:lnTo>
                  <a:lnTo>
                    <a:pt x="35688" y="23137"/>
                  </a:lnTo>
                  <a:lnTo>
                    <a:pt x="36409" y="25250"/>
                  </a:lnTo>
                  <a:lnTo>
                    <a:pt x="37260" y="27573"/>
                  </a:lnTo>
                  <a:lnTo>
                    <a:pt x="38242" y="30105"/>
                  </a:lnTo>
                  <a:lnTo>
                    <a:pt x="39356" y="32846"/>
                  </a:lnTo>
                  <a:lnTo>
                    <a:pt x="40600" y="35798"/>
                  </a:lnTo>
                  <a:lnTo>
                    <a:pt x="41997" y="38810"/>
                  </a:lnTo>
                  <a:lnTo>
                    <a:pt x="43568" y="41735"/>
                  </a:lnTo>
                  <a:lnTo>
                    <a:pt x="45315" y="44573"/>
                  </a:lnTo>
                  <a:lnTo>
                    <a:pt x="47236" y="47323"/>
                  </a:lnTo>
                  <a:lnTo>
                    <a:pt x="49331" y="49986"/>
                  </a:lnTo>
                  <a:lnTo>
                    <a:pt x="51601" y="52562"/>
                  </a:lnTo>
                  <a:lnTo>
                    <a:pt x="54046" y="55050"/>
                  </a:lnTo>
                  <a:lnTo>
                    <a:pt x="56665" y="57451"/>
                  </a:lnTo>
                  <a:lnTo>
                    <a:pt x="59459" y="59765"/>
                  </a:lnTo>
                  <a:lnTo>
                    <a:pt x="62428" y="61991"/>
                  </a:lnTo>
                  <a:lnTo>
                    <a:pt x="55006" y="68976"/>
                  </a:lnTo>
                  <a:lnTo>
                    <a:pt x="51785" y="66174"/>
                  </a:lnTo>
                  <a:lnTo>
                    <a:pt x="48755" y="63179"/>
                  </a:lnTo>
                  <a:lnTo>
                    <a:pt x="45917" y="59992"/>
                  </a:lnTo>
                  <a:lnTo>
                    <a:pt x="43272" y="56613"/>
                  </a:lnTo>
                  <a:lnTo>
                    <a:pt x="40818" y="53042"/>
                  </a:lnTo>
                  <a:lnTo>
                    <a:pt x="38557" y="49279"/>
                  </a:lnTo>
                  <a:lnTo>
                    <a:pt x="36487" y="45323"/>
                  </a:lnTo>
                  <a:lnTo>
                    <a:pt x="34610" y="41176"/>
                  </a:lnTo>
                  <a:lnTo>
                    <a:pt x="32925" y="36837"/>
                  </a:lnTo>
                  <a:lnTo>
                    <a:pt x="31432" y="32305"/>
                  </a:lnTo>
                  <a:lnTo>
                    <a:pt x="30240" y="36601"/>
                  </a:lnTo>
                  <a:lnTo>
                    <a:pt x="28760" y="40757"/>
                  </a:lnTo>
                  <a:lnTo>
                    <a:pt x="26992" y="44773"/>
                  </a:lnTo>
                  <a:lnTo>
                    <a:pt x="24936" y="48650"/>
                  </a:lnTo>
                  <a:lnTo>
                    <a:pt x="22592" y="52387"/>
                  </a:lnTo>
                  <a:lnTo>
                    <a:pt x="19959" y="55984"/>
                  </a:lnTo>
                  <a:lnTo>
                    <a:pt x="17039" y="59442"/>
                  </a:lnTo>
                  <a:lnTo>
                    <a:pt x="13830" y="62760"/>
                  </a:lnTo>
                  <a:lnTo>
                    <a:pt x="10333" y="65938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713" y="59872"/>
                  </a:lnTo>
                  <a:lnTo>
                    <a:pt x="5264" y="57704"/>
                  </a:lnTo>
                  <a:lnTo>
                    <a:pt x="7655" y="55489"/>
                  </a:lnTo>
                  <a:lnTo>
                    <a:pt x="9883" y="53225"/>
                  </a:lnTo>
                  <a:lnTo>
                    <a:pt x="11950" y="50914"/>
                  </a:lnTo>
                  <a:lnTo>
                    <a:pt x="13856" y="48554"/>
                  </a:lnTo>
                  <a:lnTo>
                    <a:pt x="15600" y="46146"/>
                  </a:lnTo>
                  <a:lnTo>
                    <a:pt x="17183" y="43691"/>
                  </a:lnTo>
                  <a:lnTo>
                    <a:pt x="18604" y="41187"/>
                  </a:lnTo>
                  <a:lnTo>
                    <a:pt x="19863" y="38635"/>
                  </a:lnTo>
                  <a:lnTo>
                    <a:pt x="20987" y="35931"/>
                  </a:lnTo>
                  <a:lnTo>
                    <a:pt x="22002" y="32969"/>
                  </a:lnTo>
                  <a:lnTo>
                    <a:pt x="22908" y="29749"/>
                  </a:lnTo>
                  <a:lnTo>
                    <a:pt x="23705" y="26272"/>
                  </a:lnTo>
                  <a:lnTo>
                    <a:pt x="24392" y="22537"/>
                  </a:lnTo>
                  <a:lnTo>
                    <a:pt x="24971" y="18545"/>
                  </a:lnTo>
                  <a:lnTo>
                    <a:pt x="25440" y="14295"/>
                  </a:lnTo>
                  <a:lnTo>
                    <a:pt x="25800" y="9787"/>
                  </a:lnTo>
                  <a:lnTo>
                    <a:pt x="26051" y="50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11292797" y="12687153"/>
              <a:ext cx="39290" cy="100409"/>
            </a:xfrm>
            <a:custGeom>
              <a:avLst/>
              <a:pathLst>
                <a:path w="39290" h="100409">
                  <a:moveTo>
                    <a:pt x="2619" y="35361"/>
                  </a:moveTo>
                  <a:lnTo>
                    <a:pt x="17025" y="35361"/>
                  </a:lnTo>
                  <a:lnTo>
                    <a:pt x="17025" y="0"/>
                  </a:lnTo>
                  <a:lnTo>
                    <a:pt x="24884" y="0"/>
                  </a:lnTo>
                  <a:lnTo>
                    <a:pt x="24884" y="35361"/>
                  </a:lnTo>
                  <a:lnTo>
                    <a:pt x="38854" y="35361"/>
                  </a:lnTo>
                  <a:lnTo>
                    <a:pt x="38854" y="42783"/>
                  </a:lnTo>
                  <a:lnTo>
                    <a:pt x="24884" y="42783"/>
                  </a:lnTo>
                  <a:lnTo>
                    <a:pt x="24884" y="51950"/>
                  </a:lnTo>
                  <a:lnTo>
                    <a:pt x="26521" y="53605"/>
                  </a:lnTo>
                  <a:lnTo>
                    <a:pt x="28114" y="55251"/>
                  </a:lnTo>
                  <a:lnTo>
                    <a:pt x="29664" y="56888"/>
                  </a:lnTo>
                  <a:lnTo>
                    <a:pt x="31170" y="58516"/>
                  </a:lnTo>
                  <a:lnTo>
                    <a:pt x="32633" y="60136"/>
                  </a:lnTo>
                  <a:lnTo>
                    <a:pt x="34051" y="61747"/>
                  </a:lnTo>
                  <a:lnTo>
                    <a:pt x="35427" y="63349"/>
                  </a:lnTo>
                  <a:lnTo>
                    <a:pt x="36758" y="64943"/>
                  </a:lnTo>
                  <a:lnTo>
                    <a:pt x="38046" y="66527"/>
                  </a:lnTo>
                  <a:lnTo>
                    <a:pt x="39290" y="68103"/>
                  </a:lnTo>
                  <a:lnTo>
                    <a:pt x="33178" y="76398"/>
                  </a:lnTo>
                  <a:lnTo>
                    <a:pt x="32388" y="74844"/>
                  </a:lnTo>
                  <a:lnTo>
                    <a:pt x="31589" y="73325"/>
                  </a:lnTo>
                  <a:lnTo>
                    <a:pt x="30782" y="71840"/>
                  </a:lnTo>
                  <a:lnTo>
                    <a:pt x="29965" y="70391"/>
                  </a:lnTo>
                  <a:lnTo>
                    <a:pt x="29140" y="68976"/>
                  </a:lnTo>
                  <a:lnTo>
                    <a:pt x="28306" y="67597"/>
                  </a:lnTo>
                  <a:lnTo>
                    <a:pt x="27464" y="66252"/>
                  </a:lnTo>
                  <a:lnTo>
                    <a:pt x="26612" y="64943"/>
                  </a:lnTo>
                  <a:lnTo>
                    <a:pt x="25752" y="63668"/>
                  </a:lnTo>
                  <a:lnTo>
                    <a:pt x="24884" y="62428"/>
                  </a:lnTo>
                  <a:lnTo>
                    <a:pt x="24884" y="100409"/>
                  </a:lnTo>
                  <a:lnTo>
                    <a:pt x="17025" y="100409"/>
                  </a:lnTo>
                  <a:lnTo>
                    <a:pt x="17025" y="61991"/>
                  </a:lnTo>
                  <a:lnTo>
                    <a:pt x="16048" y="64331"/>
                  </a:lnTo>
                  <a:lnTo>
                    <a:pt x="15035" y="66636"/>
                  </a:lnTo>
                  <a:lnTo>
                    <a:pt x="13987" y="68907"/>
                  </a:lnTo>
                  <a:lnTo>
                    <a:pt x="12904" y="71142"/>
                  </a:lnTo>
                  <a:lnTo>
                    <a:pt x="11787" y="73342"/>
                  </a:lnTo>
                  <a:lnTo>
                    <a:pt x="10634" y="75507"/>
                  </a:lnTo>
                  <a:lnTo>
                    <a:pt x="9447" y="77638"/>
                  </a:lnTo>
                  <a:lnTo>
                    <a:pt x="8224" y="79733"/>
                  </a:lnTo>
                  <a:lnTo>
                    <a:pt x="6967" y="81794"/>
                  </a:lnTo>
                  <a:lnTo>
                    <a:pt x="5675" y="83820"/>
                  </a:lnTo>
                  <a:lnTo>
                    <a:pt x="0" y="76835"/>
                  </a:lnTo>
                  <a:lnTo>
                    <a:pt x="2126" y="73822"/>
                  </a:lnTo>
                  <a:lnTo>
                    <a:pt x="4138" y="70723"/>
                  </a:lnTo>
                  <a:lnTo>
                    <a:pt x="6037" y="67536"/>
                  </a:lnTo>
                  <a:lnTo>
                    <a:pt x="7823" y="64262"/>
                  </a:lnTo>
                  <a:lnTo>
                    <a:pt x="9495" y="60900"/>
                  </a:lnTo>
                  <a:lnTo>
                    <a:pt x="11053" y="57451"/>
                  </a:lnTo>
                  <a:lnTo>
                    <a:pt x="12498" y="53915"/>
                  </a:lnTo>
                  <a:lnTo>
                    <a:pt x="13830" y="50292"/>
                  </a:lnTo>
                  <a:lnTo>
                    <a:pt x="15048" y="46581"/>
                  </a:lnTo>
                  <a:lnTo>
                    <a:pt x="16152" y="42783"/>
                  </a:lnTo>
                  <a:lnTo>
                    <a:pt x="2619" y="427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11295416" y="12694574"/>
              <a:ext cx="11350" cy="24010"/>
            </a:xfrm>
            <a:custGeom>
              <a:avLst/>
              <a:pathLst>
                <a:path w="11350" h="24010">
                  <a:moveTo>
                    <a:pt x="6984" y="0"/>
                  </a:moveTo>
                  <a:lnTo>
                    <a:pt x="7500" y="1938"/>
                  </a:lnTo>
                  <a:lnTo>
                    <a:pt x="7997" y="3911"/>
                  </a:lnTo>
                  <a:lnTo>
                    <a:pt x="8478" y="5919"/>
                  </a:lnTo>
                  <a:lnTo>
                    <a:pt x="8940" y="7962"/>
                  </a:lnTo>
                  <a:lnTo>
                    <a:pt x="9386" y="10040"/>
                  </a:lnTo>
                  <a:lnTo>
                    <a:pt x="9813" y="12153"/>
                  </a:lnTo>
                  <a:lnTo>
                    <a:pt x="10224" y="14301"/>
                  </a:lnTo>
                  <a:lnTo>
                    <a:pt x="10617" y="16484"/>
                  </a:lnTo>
                  <a:lnTo>
                    <a:pt x="10992" y="18702"/>
                  </a:lnTo>
                  <a:lnTo>
                    <a:pt x="11350" y="20954"/>
                  </a:lnTo>
                  <a:lnTo>
                    <a:pt x="4802" y="24010"/>
                  </a:lnTo>
                  <a:lnTo>
                    <a:pt x="4439" y="21679"/>
                  </a:lnTo>
                  <a:lnTo>
                    <a:pt x="4051" y="19400"/>
                  </a:lnTo>
                  <a:lnTo>
                    <a:pt x="3636" y="17174"/>
                  </a:lnTo>
                  <a:lnTo>
                    <a:pt x="3195" y="15000"/>
                  </a:lnTo>
                  <a:lnTo>
                    <a:pt x="2728" y="12878"/>
                  </a:lnTo>
                  <a:lnTo>
                    <a:pt x="2235" y="10809"/>
                  </a:lnTo>
                  <a:lnTo>
                    <a:pt x="1715" y="8792"/>
                  </a:lnTo>
                  <a:lnTo>
                    <a:pt x="1169" y="6827"/>
                  </a:lnTo>
                  <a:lnTo>
                    <a:pt x="598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11319864" y="12694574"/>
              <a:ext cx="13096" cy="24447"/>
            </a:xfrm>
            <a:custGeom>
              <a:avLst/>
              <a:pathLst>
                <a:path w="13096" h="24447">
                  <a:moveTo>
                    <a:pt x="6548" y="0"/>
                  </a:moveTo>
                  <a:lnTo>
                    <a:pt x="13096" y="2182"/>
                  </a:lnTo>
                  <a:lnTo>
                    <a:pt x="12476" y="4762"/>
                  </a:lnTo>
                  <a:lnTo>
                    <a:pt x="11839" y="7264"/>
                  </a:lnTo>
                  <a:lnTo>
                    <a:pt x="11184" y="9687"/>
                  </a:lnTo>
                  <a:lnTo>
                    <a:pt x="10512" y="12031"/>
                  </a:lnTo>
                  <a:lnTo>
                    <a:pt x="9822" y="14297"/>
                  </a:lnTo>
                  <a:lnTo>
                    <a:pt x="9115" y="16484"/>
                  </a:lnTo>
                  <a:lnTo>
                    <a:pt x="8390" y="18593"/>
                  </a:lnTo>
                  <a:lnTo>
                    <a:pt x="7648" y="20623"/>
                  </a:lnTo>
                  <a:lnTo>
                    <a:pt x="6888" y="22574"/>
                  </a:lnTo>
                  <a:lnTo>
                    <a:pt x="6111" y="24447"/>
                  </a:lnTo>
                  <a:lnTo>
                    <a:pt x="0" y="20954"/>
                  </a:lnTo>
                  <a:lnTo>
                    <a:pt x="851" y="18859"/>
                  </a:lnTo>
                  <a:lnTo>
                    <a:pt x="1658" y="16764"/>
                  </a:lnTo>
                  <a:lnTo>
                    <a:pt x="2422" y="14668"/>
                  </a:lnTo>
                  <a:lnTo>
                    <a:pt x="3143" y="12573"/>
                  </a:lnTo>
                  <a:lnTo>
                    <a:pt x="3819" y="10477"/>
                  </a:lnTo>
                  <a:lnTo>
                    <a:pt x="4452" y="8382"/>
                  </a:lnTo>
                  <a:lnTo>
                    <a:pt x="5042" y="6286"/>
                  </a:lnTo>
                  <a:lnTo>
                    <a:pt x="5588" y="4191"/>
                  </a:lnTo>
                  <a:lnTo>
                    <a:pt x="6090" y="2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11327285" y="12686280"/>
              <a:ext cx="67230" cy="101282"/>
            </a:xfrm>
            <a:custGeom>
              <a:avLst/>
              <a:pathLst>
                <a:path w="67230" h="101282">
                  <a:moveTo>
                    <a:pt x="39727" y="0"/>
                  </a:moveTo>
                  <a:lnTo>
                    <a:pt x="40159" y="881"/>
                  </a:lnTo>
                  <a:lnTo>
                    <a:pt x="40582" y="1781"/>
                  </a:lnTo>
                  <a:lnTo>
                    <a:pt x="40997" y="2697"/>
                  </a:lnTo>
                  <a:lnTo>
                    <a:pt x="41403" y="3632"/>
                  </a:lnTo>
                  <a:lnTo>
                    <a:pt x="41800" y="4583"/>
                  </a:lnTo>
                  <a:lnTo>
                    <a:pt x="42189" y="5553"/>
                  </a:lnTo>
                  <a:lnTo>
                    <a:pt x="42569" y="6539"/>
                  </a:lnTo>
                  <a:lnTo>
                    <a:pt x="42940" y="7543"/>
                  </a:lnTo>
                  <a:lnTo>
                    <a:pt x="43302" y="8565"/>
                  </a:lnTo>
                  <a:lnTo>
                    <a:pt x="43656" y="9604"/>
                  </a:lnTo>
                  <a:lnTo>
                    <a:pt x="66794" y="9604"/>
                  </a:lnTo>
                  <a:lnTo>
                    <a:pt x="66794" y="17025"/>
                  </a:lnTo>
                  <a:lnTo>
                    <a:pt x="44092" y="17025"/>
                  </a:lnTo>
                  <a:lnTo>
                    <a:pt x="44092" y="24010"/>
                  </a:lnTo>
                  <a:lnTo>
                    <a:pt x="61991" y="24010"/>
                  </a:lnTo>
                  <a:lnTo>
                    <a:pt x="61991" y="39290"/>
                  </a:lnTo>
                  <a:lnTo>
                    <a:pt x="67230" y="39290"/>
                  </a:lnTo>
                  <a:lnTo>
                    <a:pt x="67230" y="46712"/>
                  </a:lnTo>
                  <a:lnTo>
                    <a:pt x="61991" y="46712"/>
                  </a:lnTo>
                  <a:lnTo>
                    <a:pt x="61991" y="62428"/>
                  </a:lnTo>
                  <a:lnTo>
                    <a:pt x="44092" y="62428"/>
                  </a:lnTo>
                  <a:lnTo>
                    <a:pt x="44092" y="68976"/>
                  </a:lnTo>
                  <a:lnTo>
                    <a:pt x="62428" y="68976"/>
                  </a:lnTo>
                  <a:lnTo>
                    <a:pt x="62428" y="101282"/>
                  </a:lnTo>
                  <a:lnTo>
                    <a:pt x="54133" y="101282"/>
                  </a:lnTo>
                  <a:lnTo>
                    <a:pt x="54133" y="96480"/>
                  </a:lnTo>
                  <a:lnTo>
                    <a:pt x="28376" y="96480"/>
                  </a:lnTo>
                  <a:lnTo>
                    <a:pt x="28376" y="101282"/>
                  </a:lnTo>
                  <a:lnTo>
                    <a:pt x="20518" y="101282"/>
                  </a:lnTo>
                  <a:lnTo>
                    <a:pt x="20518" y="68976"/>
                  </a:lnTo>
                  <a:lnTo>
                    <a:pt x="35798" y="68976"/>
                  </a:lnTo>
                  <a:lnTo>
                    <a:pt x="35798" y="62428"/>
                  </a:lnTo>
                  <a:lnTo>
                    <a:pt x="20954" y="62428"/>
                  </a:lnTo>
                  <a:lnTo>
                    <a:pt x="20954" y="55006"/>
                  </a:lnTo>
                  <a:lnTo>
                    <a:pt x="35798" y="55006"/>
                  </a:lnTo>
                  <a:lnTo>
                    <a:pt x="35798" y="46712"/>
                  </a:lnTo>
                  <a:lnTo>
                    <a:pt x="17025" y="46712"/>
                  </a:lnTo>
                  <a:lnTo>
                    <a:pt x="17025" y="51077"/>
                  </a:lnTo>
                  <a:lnTo>
                    <a:pt x="16929" y="56766"/>
                  </a:lnTo>
                  <a:lnTo>
                    <a:pt x="16641" y="62306"/>
                  </a:lnTo>
                  <a:lnTo>
                    <a:pt x="16161" y="67697"/>
                  </a:lnTo>
                  <a:lnTo>
                    <a:pt x="15489" y="72940"/>
                  </a:lnTo>
                  <a:lnTo>
                    <a:pt x="14624" y="78035"/>
                  </a:lnTo>
                  <a:lnTo>
                    <a:pt x="13568" y="82981"/>
                  </a:lnTo>
                  <a:lnTo>
                    <a:pt x="12319" y="87779"/>
                  </a:lnTo>
                  <a:lnTo>
                    <a:pt x="10879" y="92429"/>
                  </a:lnTo>
                  <a:lnTo>
                    <a:pt x="9246" y="96929"/>
                  </a:lnTo>
                  <a:lnTo>
                    <a:pt x="7421" y="101282"/>
                  </a:lnTo>
                  <a:lnTo>
                    <a:pt x="0" y="96916"/>
                  </a:lnTo>
                  <a:lnTo>
                    <a:pt x="1741" y="92429"/>
                  </a:lnTo>
                  <a:lnTo>
                    <a:pt x="3300" y="87871"/>
                  </a:lnTo>
                  <a:lnTo>
                    <a:pt x="4675" y="83243"/>
                  </a:lnTo>
                  <a:lnTo>
                    <a:pt x="5867" y="78546"/>
                  </a:lnTo>
                  <a:lnTo>
                    <a:pt x="6875" y="73779"/>
                  </a:lnTo>
                  <a:lnTo>
                    <a:pt x="7700" y="68941"/>
                  </a:lnTo>
                  <a:lnTo>
                    <a:pt x="8342" y="64034"/>
                  </a:lnTo>
                  <a:lnTo>
                    <a:pt x="8801" y="59058"/>
                  </a:lnTo>
                  <a:lnTo>
                    <a:pt x="9076" y="54011"/>
                  </a:lnTo>
                  <a:lnTo>
                    <a:pt x="9167" y="48894"/>
                  </a:lnTo>
                  <a:lnTo>
                    <a:pt x="9167" y="9604"/>
                  </a:lnTo>
                  <a:lnTo>
                    <a:pt x="34051" y="9604"/>
                  </a:lnTo>
                  <a:lnTo>
                    <a:pt x="33785" y="8827"/>
                  </a:lnTo>
                  <a:lnTo>
                    <a:pt x="33510" y="8067"/>
                  </a:lnTo>
                  <a:lnTo>
                    <a:pt x="33226" y="7325"/>
                  </a:lnTo>
                  <a:lnTo>
                    <a:pt x="32934" y="6600"/>
                  </a:lnTo>
                  <a:lnTo>
                    <a:pt x="32633" y="5893"/>
                  </a:lnTo>
                  <a:lnTo>
                    <a:pt x="32323" y="5203"/>
                  </a:lnTo>
                  <a:lnTo>
                    <a:pt x="32004" y="4531"/>
                  </a:lnTo>
                  <a:lnTo>
                    <a:pt x="31676" y="3876"/>
                  </a:lnTo>
                  <a:lnTo>
                    <a:pt x="31340" y="3239"/>
                  </a:lnTo>
                  <a:lnTo>
                    <a:pt x="30995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11344311" y="12703305"/>
              <a:ext cx="18772" cy="22264"/>
            </a:xfrm>
            <a:custGeom>
              <a:avLst/>
              <a:pathLst>
                <a:path w="18772" h="22264">
                  <a:moveTo>
                    <a:pt x="18772" y="6984"/>
                  </a:moveTo>
                  <a:lnTo>
                    <a:pt x="18772" y="0"/>
                  </a:lnTo>
                  <a:lnTo>
                    <a:pt x="0" y="0"/>
                  </a:lnTo>
                  <a:lnTo>
                    <a:pt x="0" y="22264"/>
                  </a:lnTo>
                  <a:lnTo>
                    <a:pt x="18772" y="22264"/>
                  </a:lnTo>
                  <a:lnTo>
                    <a:pt x="18772" y="14406"/>
                  </a:lnTo>
                  <a:lnTo>
                    <a:pt x="3929" y="14406"/>
                  </a:lnTo>
                  <a:lnTo>
                    <a:pt x="3929" y="69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11371378" y="12717712"/>
              <a:ext cx="9604" cy="7858"/>
            </a:xfrm>
            <a:custGeom>
              <a:avLst/>
              <a:pathLst>
                <a:path w="9604" h="7858">
                  <a:moveTo>
                    <a:pt x="0" y="0"/>
                  </a:moveTo>
                  <a:lnTo>
                    <a:pt x="0" y="7858"/>
                  </a:lnTo>
                  <a:lnTo>
                    <a:pt x="9604" y="7858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11371378" y="12732992"/>
              <a:ext cx="9604" cy="8294"/>
            </a:xfrm>
            <a:custGeom>
              <a:avLst/>
              <a:pathLst>
                <a:path w="9604" h="8294">
                  <a:moveTo>
                    <a:pt x="0" y="0"/>
                  </a:moveTo>
                  <a:lnTo>
                    <a:pt x="0" y="8294"/>
                  </a:lnTo>
                  <a:lnTo>
                    <a:pt x="9604" y="8294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11355662" y="12762678"/>
              <a:ext cx="25757" cy="12660"/>
            </a:xfrm>
            <a:custGeom>
              <a:avLst/>
              <a:pathLst>
                <a:path w="25757" h="12660">
                  <a:moveTo>
                    <a:pt x="0" y="12660"/>
                  </a:moveTo>
                  <a:lnTo>
                    <a:pt x="25757" y="12660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12014737" y="12690209"/>
              <a:ext cx="44965" cy="97353"/>
            </a:xfrm>
            <a:custGeom>
              <a:avLst/>
              <a:pathLst>
                <a:path w="44965" h="97353">
                  <a:moveTo>
                    <a:pt x="0" y="0"/>
                  </a:moveTo>
                  <a:lnTo>
                    <a:pt x="44965" y="0"/>
                  </a:lnTo>
                  <a:lnTo>
                    <a:pt x="44965" y="7858"/>
                  </a:lnTo>
                  <a:lnTo>
                    <a:pt x="30559" y="7858"/>
                  </a:lnTo>
                  <a:lnTo>
                    <a:pt x="30559" y="18335"/>
                  </a:lnTo>
                  <a:lnTo>
                    <a:pt x="42346" y="18335"/>
                  </a:lnTo>
                  <a:lnTo>
                    <a:pt x="42346" y="97353"/>
                  </a:lnTo>
                  <a:lnTo>
                    <a:pt x="34488" y="97353"/>
                  </a:lnTo>
                  <a:lnTo>
                    <a:pt x="34488" y="91678"/>
                  </a:lnTo>
                  <a:lnTo>
                    <a:pt x="10040" y="91678"/>
                  </a:lnTo>
                  <a:lnTo>
                    <a:pt x="10040" y="97353"/>
                  </a:lnTo>
                  <a:lnTo>
                    <a:pt x="2182" y="97353"/>
                  </a:lnTo>
                  <a:lnTo>
                    <a:pt x="2182" y="18335"/>
                  </a:lnTo>
                  <a:lnTo>
                    <a:pt x="13969" y="18335"/>
                  </a:lnTo>
                  <a:lnTo>
                    <a:pt x="1396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12034819" y="12698067"/>
              <a:ext cx="3929" cy="10477"/>
            </a:xfrm>
            <a:custGeom>
              <a:avLst/>
              <a:pathLst>
                <a:path w="3929" h="10477">
                  <a:moveTo>
                    <a:pt x="3929" y="10477"/>
                  </a:moveTo>
                  <a:lnTo>
                    <a:pt x="3929" y="0"/>
                  </a:lnTo>
                  <a:lnTo>
                    <a:pt x="0" y="0"/>
                  </a:lnTo>
                  <a:lnTo>
                    <a:pt x="0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12024778" y="12715966"/>
              <a:ext cx="24447" cy="41473"/>
            </a:xfrm>
            <a:custGeom>
              <a:avLst/>
              <a:pathLst>
                <a:path w="24447" h="41473">
                  <a:moveTo>
                    <a:pt x="0" y="41473"/>
                  </a:moveTo>
                  <a:lnTo>
                    <a:pt x="24447" y="41473"/>
                  </a:lnTo>
                  <a:lnTo>
                    <a:pt x="24447" y="31432"/>
                  </a:lnTo>
                  <a:lnTo>
                    <a:pt x="23183" y="31417"/>
                  </a:lnTo>
                  <a:lnTo>
                    <a:pt x="22011" y="31371"/>
                  </a:lnTo>
                  <a:lnTo>
                    <a:pt x="20930" y="31294"/>
                  </a:lnTo>
                  <a:lnTo>
                    <a:pt x="19942" y="31188"/>
                  </a:lnTo>
                  <a:lnTo>
                    <a:pt x="19045" y="31050"/>
                  </a:lnTo>
                  <a:lnTo>
                    <a:pt x="18239" y="30882"/>
                  </a:lnTo>
                  <a:lnTo>
                    <a:pt x="17525" y="30683"/>
                  </a:lnTo>
                  <a:lnTo>
                    <a:pt x="16903" y="30454"/>
                  </a:lnTo>
                  <a:lnTo>
                    <a:pt x="16373" y="30194"/>
                  </a:lnTo>
                  <a:lnTo>
                    <a:pt x="15934" y="29904"/>
                  </a:lnTo>
                  <a:lnTo>
                    <a:pt x="15561" y="29557"/>
                  </a:lnTo>
                  <a:lnTo>
                    <a:pt x="15227" y="29127"/>
                  </a:lnTo>
                  <a:lnTo>
                    <a:pt x="14932" y="28614"/>
                  </a:lnTo>
                  <a:lnTo>
                    <a:pt x="14677" y="28018"/>
                  </a:lnTo>
                  <a:lnTo>
                    <a:pt x="14461" y="27339"/>
                  </a:lnTo>
                  <a:lnTo>
                    <a:pt x="14284" y="26577"/>
                  </a:lnTo>
                  <a:lnTo>
                    <a:pt x="14146" y="25733"/>
                  </a:lnTo>
                  <a:lnTo>
                    <a:pt x="14048" y="24805"/>
                  </a:lnTo>
                  <a:lnTo>
                    <a:pt x="13989" y="23794"/>
                  </a:lnTo>
                  <a:lnTo>
                    <a:pt x="13970" y="22701"/>
                  </a:lnTo>
                  <a:lnTo>
                    <a:pt x="13970" y="0"/>
                  </a:lnTo>
                  <a:lnTo>
                    <a:pt x="10040" y="0"/>
                  </a:lnTo>
                  <a:lnTo>
                    <a:pt x="10040" y="11350"/>
                  </a:lnTo>
                  <a:lnTo>
                    <a:pt x="9971" y="14345"/>
                  </a:lnTo>
                  <a:lnTo>
                    <a:pt x="9761" y="17218"/>
                  </a:lnTo>
                  <a:lnTo>
                    <a:pt x="9412" y="19968"/>
                  </a:lnTo>
                  <a:lnTo>
                    <a:pt x="8923" y="22596"/>
                  </a:lnTo>
                  <a:lnTo>
                    <a:pt x="8294" y="25102"/>
                  </a:lnTo>
                  <a:lnTo>
                    <a:pt x="7526" y="27485"/>
                  </a:lnTo>
                  <a:lnTo>
                    <a:pt x="6618" y="29747"/>
                  </a:lnTo>
                  <a:lnTo>
                    <a:pt x="5570" y="31886"/>
                  </a:lnTo>
                  <a:lnTo>
                    <a:pt x="4383" y="33903"/>
                  </a:lnTo>
                  <a:lnTo>
                    <a:pt x="3055" y="35798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12045297" y="12715966"/>
              <a:ext cx="3929" cy="24010"/>
            </a:xfrm>
            <a:custGeom>
              <a:avLst/>
              <a:pathLst>
                <a:path w="3929" h="24010">
                  <a:moveTo>
                    <a:pt x="0" y="0"/>
                  </a:moveTo>
                  <a:lnTo>
                    <a:pt x="0" y="20954"/>
                  </a:lnTo>
                  <a:lnTo>
                    <a:pt x="6" y="21374"/>
                  </a:lnTo>
                  <a:lnTo>
                    <a:pt x="26" y="21758"/>
                  </a:lnTo>
                  <a:lnTo>
                    <a:pt x="58" y="22107"/>
                  </a:lnTo>
                  <a:lnTo>
                    <a:pt x="104" y="22421"/>
                  </a:lnTo>
                  <a:lnTo>
                    <a:pt x="163" y="22701"/>
                  </a:lnTo>
                  <a:lnTo>
                    <a:pt x="235" y="22945"/>
                  </a:lnTo>
                  <a:lnTo>
                    <a:pt x="320" y="23155"/>
                  </a:lnTo>
                  <a:lnTo>
                    <a:pt x="419" y="23329"/>
                  </a:lnTo>
                  <a:lnTo>
                    <a:pt x="654" y="23574"/>
                  </a:lnTo>
                  <a:lnTo>
                    <a:pt x="805" y="23657"/>
                  </a:lnTo>
                  <a:lnTo>
                    <a:pt x="995" y="23731"/>
                  </a:lnTo>
                  <a:lnTo>
                    <a:pt x="1224" y="23797"/>
                  </a:lnTo>
                  <a:lnTo>
                    <a:pt x="1493" y="23853"/>
                  </a:lnTo>
                  <a:lnTo>
                    <a:pt x="1800" y="23901"/>
                  </a:lnTo>
                  <a:lnTo>
                    <a:pt x="2147" y="23941"/>
                  </a:lnTo>
                  <a:lnTo>
                    <a:pt x="2534" y="23971"/>
                  </a:lnTo>
                  <a:lnTo>
                    <a:pt x="2959" y="23993"/>
                  </a:lnTo>
                  <a:lnTo>
                    <a:pt x="3424" y="24006"/>
                  </a:lnTo>
                  <a:lnTo>
                    <a:pt x="3929" y="24010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12024778" y="12715966"/>
              <a:ext cx="3929" cy="27066"/>
            </a:xfrm>
            <a:custGeom>
              <a:avLst/>
              <a:pathLst>
                <a:path w="3929" h="27066">
                  <a:moveTo>
                    <a:pt x="0" y="27066"/>
                  </a:moveTo>
                  <a:lnTo>
                    <a:pt x="746" y="25730"/>
                  </a:lnTo>
                  <a:lnTo>
                    <a:pt x="1414" y="24342"/>
                  </a:lnTo>
                  <a:lnTo>
                    <a:pt x="2003" y="22902"/>
                  </a:lnTo>
                  <a:lnTo>
                    <a:pt x="2514" y="21409"/>
                  </a:lnTo>
                  <a:lnTo>
                    <a:pt x="2946" y="19863"/>
                  </a:lnTo>
                  <a:lnTo>
                    <a:pt x="3300" y="18265"/>
                  </a:lnTo>
                  <a:lnTo>
                    <a:pt x="3575" y="16615"/>
                  </a:lnTo>
                  <a:lnTo>
                    <a:pt x="3771" y="14912"/>
                  </a:lnTo>
                  <a:lnTo>
                    <a:pt x="3889" y="13157"/>
                  </a:lnTo>
                  <a:lnTo>
                    <a:pt x="3929" y="11350"/>
                  </a:lnTo>
                  <a:lnTo>
                    <a:pt x="3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12024778" y="12765297"/>
              <a:ext cx="24447" cy="8731"/>
            </a:xfrm>
            <a:custGeom>
              <a:avLst/>
              <a:pathLst>
                <a:path w="24447" h="8731">
                  <a:moveTo>
                    <a:pt x="0" y="8731"/>
                  </a:moveTo>
                  <a:lnTo>
                    <a:pt x="24447" y="8731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12062323" y="12686280"/>
              <a:ext cx="51950" cy="32305"/>
            </a:xfrm>
            <a:custGeom>
              <a:avLst/>
              <a:pathLst>
                <a:path w="51950" h="32305">
                  <a:moveTo>
                    <a:pt x="39727" y="5675"/>
                  </a:moveTo>
                  <a:lnTo>
                    <a:pt x="41185" y="7705"/>
                  </a:lnTo>
                  <a:lnTo>
                    <a:pt x="42591" y="9779"/>
                  </a:lnTo>
                  <a:lnTo>
                    <a:pt x="43944" y="11896"/>
                  </a:lnTo>
                  <a:lnTo>
                    <a:pt x="45245" y="14057"/>
                  </a:lnTo>
                  <a:lnTo>
                    <a:pt x="46493" y="16261"/>
                  </a:lnTo>
                  <a:lnTo>
                    <a:pt x="47690" y="18510"/>
                  </a:lnTo>
                  <a:lnTo>
                    <a:pt x="48833" y="20802"/>
                  </a:lnTo>
                  <a:lnTo>
                    <a:pt x="49925" y="23137"/>
                  </a:lnTo>
                  <a:lnTo>
                    <a:pt x="50964" y="25517"/>
                  </a:lnTo>
                  <a:lnTo>
                    <a:pt x="51950" y="27940"/>
                  </a:lnTo>
                  <a:lnTo>
                    <a:pt x="43656" y="32305"/>
                  </a:lnTo>
                  <a:lnTo>
                    <a:pt x="41036" y="25757"/>
                  </a:lnTo>
                  <a:lnTo>
                    <a:pt x="37352" y="26350"/>
                  </a:lnTo>
                  <a:lnTo>
                    <a:pt x="33632" y="26909"/>
                  </a:lnTo>
                  <a:lnTo>
                    <a:pt x="29878" y="27433"/>
                  </a:lnTo>
                  <a:lnTo>
                    <a:pt x="26088" y="27922"/>
                  </a:lnTo>
                  <a:lnTo>
                    <a:pt x="22264" y="28376"/>
                  </a:lnTo>
                  <a:lnTo>
                    <a:pt x="18405" y="28795"/>
                  </a:lnTo>
                  <a:lnTo>
                    <a:pt x="14511" y="29179"/>
                  </a:lnTo>
                  <a:lnTo>
                    <a:pt x="10582" y="29529"/>
                  </a:lnTo>
                  <a:lnTo>
                    <a:pt x="6618" y="29843"/>
                  </a:lnTo>
                  <a:lnTo>
                    <a:pt x="2619" y="30122"/>
                  </a:lnTo>
                  <a:lnTo>
                    <a:pt x="0" y="22701"/>
                  </a:lnTo>
                  <a:lnTo>
                    <a:pt x="1807" y="21059"/>
                  </a:lnTo>
                  <a:lnTo>
                    <a:pt x="3562" y="19278"/>
                  </a:lnTo>
                  <a:lnTo>
                    <a:pt x="5264" y="17357"/>
                  </a:lnTo>
                  <a:lnTo>
                    <a:pt x="6915" y="15297"/>
                  </a:lnTo>
                  <a:lnTo>
                    <a:pt x="8512" y="13096"/>
                  </a:lnTo>
                  <a:lnTo>
                    <a:pt x="10058" y="10756"/>
                  </a:lnTo>
                  <a:lnTo>
                    <a:pt x="11551" y="8277"/>
                  </a:lnTo>
                  <a:lnTo>
                    <a:pt x="12992" y="5657"/>
                  </a:lnTo>
                  <a:lnTo>
                    <a:pt x="14380" y="2898"/>
                  </a:lnTo>
                  <a:lnTo>
                    <a:pt x="15716" y="0"/>
                  </a:lnTo>
                  <a:lnTo>
                    <a:pt x="24010" y="2619"/>
                  </a:lnTo>
                  <a:lnTo>
                    <a:pt x="22875" y="5085"/>
                  </a:lnTo>
                  <a:lnTo>
                    <a:pt x="21740" y="7421"/>
                  </a:lnTo>
                  <a:lnTo>
                    <a:pt x="20605" y="9626"/>
                  </a:lnTo>
                  <a:lnTo>
                    <a:pt x="19470" y="11699"/>
                  </a:lnTo>
                  <a:lnTo>
                    <a:pt x="18335" y="13642"/>
                  </a:lnTo>
                  <a:lnTo>
                    <a:pt x="17200" y="15454"/>
                  </a:lnTo>
                  <a:lnTo>
                    <a:pt x="16065" y="17135"/>
                  </a:lnTo>
                  <a:lnTo>
                    <a:pt x="14930" y="18684"/>
                  </a:lnTo>
                  <a:lnTo>
                    <a:pt x="13795" y="20103"/>
                  </a:lnTo>
                  <a:lnTo>
                    <a:pt x="12660" y="21391"/>
                  </a:lnTo>
                  <a:lnTo>
                    <a:pt x="15030" y="21203"/>
                  </a:lnTo>
                  <a:lnTo>
                    <a:pt x="17427" y="20989"/>
                  </a:lnTo>
                  <a:lnTo>
                    <a:pt x="19850" y="20749"/>
                  </a:lnTo>
                  <a:lnTo>
                    <a:pt x="22299" y="20483"/>
                  </a:lnTo>
                  <a:lnTo>
                    <a:pt x="24774" y="20191"/>
                  </a:lnTo>
                  <a:lnTo>
                    <a:pt x="27276" y="19872"/>
                  </a:lnTo>
                  <a:lnTo>
                    <a:pt x="29804" y="19527"/>
                  </a:lnTo>
                  <a:lnTo>
                    <a:pt x="32358" y="19156"/>
                  </a:lnTo>
                  <a:lnTo>
                    <a:pt x="34938" y="18759"/>
                  </a:lnTo>
                  <a:lnTo>
                    <a:pt x="37544" y="18335"/>
                  </a:lnTo>
                  <a:lnTo>
                    <a:pt x="37099" y="17379"/>
                  </a:lnTo>
                  <a:lnTo>
                    <a:pt x="36636" y="16432"/>
                  </a:lnTo>
                  <a:lnTo>
                    <a:pt x="36156" y="15493"/>
                  </a:lnTo>
                  <a:lnTo>
                    <a:pt x="35658" y="14563"/>
                  </a:lnTo>
                  <a:lnTo>
                    <a:pt x="35143" y="13642"/>
                  </a:lnTo>
                  <a:lnTo>
                    <a:pt x="34610" y="12730"/>
                  </a:lnTo>
                  <a:lnTo>
                    <a:pt x="34060" y="11826"/>
                  </a:lnTo>
                  <a:lnTo>
                    <a:pt x="33493" y="10931"/>
                  </a:lnTo>
                  <a:lnTo>
                    <a:pt x="32908" y="10045"/>
                  </a:lnTo>
                  <a:lnTo>
                    <a:pt x="32305" y="91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12092445" y="12716839"/>
              <a:ext cx="23574" cy="20955"/>
            </a:xfrm>
            <a:custGeom>
              <a:avLst/>
              <a:pathLst>
                <a:path w="23574" h="20955">
                  <a:moveTo>
                    <a:pt x="5238" y="0"/>
                  </a:moveTo>
                  <a:lnTo>
                    <a:pt x="7229" y="1244"/>
                  </a:lnTo>
                  <a:lnTo>
                    <a:pt x="9185" y="2532"/>
                  </a:lnTo>
                  <a:lnTo>
                    <a:pt x="11106" y="3863"/>
                  </a:lnTo>
                  <a:lnTo>
                    <a:pt x="12992" y="5238"/>
                  </a:lnTo>
                  <a:lnTo>
                    <a:pt x="14843" y="6657"/>
                  </a:lnTo>
                  <a:lnTo>
                    <a:pt x="16659" y="8120"/>
                  </a:lnTo>
                  <a:lnTo>
                    <a:pt x="18440" y="9626"/>
                  </a:lnTo>
                  <a:lnTo>
                    <a:pt x="20186" y="11176"/>
                  </a:lnTo>
                  <a:lnTo>
                    <a:pt x="21897" y="12769"/>
                  </a:lnTo>
                  <a:lnTo>
                    <a:pt x="23574" y="14406"/>
                  </a:lnTo>
                  <a:lnTo>
                    <a:pt x="17462" y="20955"/>
                  </a:lnTo>
                  <a:lnTo>
                    <a:pt x="15873" y="19234"/>
                  </a:lnTo>
                  <a:lnTo>
                    <a:pt x="14249" y="17567"/>
                  </a:lnTo>
                  <a:lnTo>
                    <a:pt x="12590" y="15951"/>
                  </a:lnTo>
                  <a:lnTo>
                    <a:pt x="10896" y="14389"/>
                  </a:lnTo>
                  <a:lnTo>
                    <a:pt x="9167" y="12878"/>
                  </a:lnTo>
                  <a:lnTo>
                    <a:pt x="7404" y="11420"/>
                  </a:lnTo>
                  <a:lnTo>
                    <a:pt x="5605" y="10014"/>
                  </a:lnTo>
                  <a:lnTo>
                    <a:pt x="3771" y="8661"/>
                  </a:lnTo>
                  <a:lnTo>
                    <a:pt x="1903" y="7360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12058394" y="12719022"/>
              <a:ext cx="20081" cy="22701"/>
            </a:xfrm>
            <a:custGeom>
              <a:avLst/>
              <a:pathLst>
                <a:path w="20081" h="22701">
                  <a:moveTo>
                    <a:pt x="12660" y="0"/>
                  </a:moveTo>
                  <a:lnTo>
                    <a:pt x="20081" y="3929"/>
                  </a:lnTo>
                  <a:lnTo>
                    <a:pt x="18920" y="5845"/>
                  </a:lnTo>
                  <a:lnTo>
                    <a:pt x="17706" y="7753"/>
                  </a:lnTo>
                  <a:lnTo>
                    <a:pt x="16440" y="9652"/>
                  </a:lnTo>
                  <a:lnTo>
                    <a:pt x="15122" y="11542"/>
                  </a:lnTo>
                  <a:lnTo>
                    <a:pt x="13751" y="13424"/>
                  </a:lnTo>
                  <a:lnTo>
                    <a:pt x="12328" y="15297"/>
                  </a:lnTo>
                  <a:lnTo>
                    <a:pt x="10852" y="17161"/>
                  </a:lnTo>
                  <a:lnTo>
                    <a:pt x="9324" y="19016"/>
                  </a:lnTo>
                  <a:lnTo>
                    <a:pt x="7744" y="20863"/>
                  </a:lnTo>
                  <a:lnTo>
                    <a:pt x="6111" y="22701"/>
                  </a:lnTo>
                  <a:lnTo>
                    <a:pt x="0" y="17025"/>
                  </a:lnTo>
                  <a:lnTo>
                    <a:pt x="1541" y="15362"/>
                  </a:lnTo>
                  <a:lnTo>
                    <a:pt x="3021" y="13690"/>
                  </a:lnTo>
                  <a:lnTo>
                    <a:pt x="4439" y="12009"/>
                  </a:lnTo>
                  <a:lnTo>
                    <a:pt x="5797" y="10320"/>
                  </a:lnTo>
                  <a:lnTo>
                    <a:pt x="7094" y="8622"/>
                  </a:lnTo>
                  <a:lnTo>
                    <a:pt x="8329" y="6915"/>
                  </a:lnTo>
                  <a:lnTo>
                    <a:pt x="9503" y="5199"/>
                  </a:lnTo>
                  <a:lnTo>
                    <a:pt x="10617" y="3475"/>
                  </a:lnTo>
                  <a:lnTo>
                    <a:pt x="11669" y="17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12057957" y="12731245"/>
              <a:ext cx="58062" cy="56753"/>
            </a:xfrm>
            <a:custGeom>
              <a:avLst/>
              <a:pathLst>
                <a:path w="58062" h="56753">
                  <a:moveTo>
                    <a:pt x="20954" y="0"/>
                  </a:moveTo>
                  <a:lnTo>
                    <a:pt x="29686" y="2182"/>
                  </a:lnTo>
                  <a:lnTo>
                    <a:pt x="29419" y="2876"/>
                  </a:lnTo>
                  <a:lnTo>
                    <a:pt x="29144" y="3562"/>
                  </a:lnTo>
                  <a:lnTo>
                    <a:pt x="28861" y="4239"/>
                  </a:lnTo>
                  <a:lnTo>
                    <a:pt x="28568" y="4906"/>
                  </a:lnTo>
                  <a:lnTo>
                    <a:pt x="28267" y="5566"/>
                  </a:lnTo>
                  <a:lnTo>
                    <a:pt x="27957" y="6216"/>
                  </a:lnTo>
                  <a:lnTo>
                    <a:pt x="27638" y="6858"/>
                  </a:lnTo>
                  <a:lnTo>
                    <a:pt x="27311" y="7491"/>
                  </a:lnTo>
                  <a:lnTo>
                    <a:pt x="26975" y="8115"/>
                  </a:lnTo>
                  <a:lnTo>
                    <a:pt x="26630" y="8731"/>
                  </a:lnTo>
                  <a:lnTo>
                    <a:pt x="50204" y="8731"/>
                  </a:lnTo>
                  <a:lnTo>
                    <a:pt x="50204" y="16152"/>
                  </a:lnTo>
                  <a:lnTo>
                    <a:pt x="50165" y="16482"/>
                  </a:lnTo>
                  <a:lnTo>
                    <a:pt x="50047" y="16947"/>
                  </a:lnTo>
                  <a:lnTo>
                    <a:pt x="49851" y="17547"/>
                  </a:lnTo>
                  <a:lnTo>
                    <a:pt x="49576" y="18283"/>
                  </a:lnTo>
                  <a:lnTo>
                    <a:pt x="49222" y="19154"/>
                  </a:lnTo>
                  <a:lnTo>
                    <a:pt x="48790" y="20160"/>
                  </a:lnTo>
                  <a:lnTo>
                    <a:pt x="48279" y="21302"/>
                  </a:lnTo>
                  <a:lnTo>
                    <a:pt x="47690" y="22579"/>
                  </a:lnTo>
                  <a:lnTo>
                    <a:pt x="47022" y="23991"/>
                  </a:lnTo>
                  <a:lnTo>
                    <a:pt x="46275" y="25538"/>
                  </a:lnTo>
                  <a:lnTo>
                    <a:pt x="45485" y="27121"/>
                  </a:lnTo>
                  <a:lnTo>
                    <a:pt x="44686" y="28638"/>
                  </a:lnTo>
                  <a:lnTo>
                    <a:pt x="43878" y="30090"/>
                  </a:lnTo>
                  <a:lnTo>
                    <a:pt x="43062" y="31476"/>
                  </a:lnTo>
                  <a:lnTo>
                    <a:pt x="42237" y="32796"/>
                  </a:lnTo>
                  <a:lnTo>
                    <a:pt x="41403" y="34051"/>
                  </a:lnTo>
                  <a:lnTo>
                    <a:pt x="40561" y="35241"/>
                  </a:lnTo>
                  <a:lnTo>
                    <a:pt x="39709" y="36365"/>
                  </a:lnTo>
                  <a:lnTo>
                    <a:pt x="38849" y="37424"/>
                  </a:lnTo>
                  <a:lnTo>
                    <a:pt x="37980" y="38417"/>
                  </a:lnTo>
                  <a:lnTo>
                    <a:pt x="39831" y="39618"/>
                  </a:lnTo>
                  <a:lnTo>
                    <a:pt x="41717" y="40774"/>
                  </a:lnTo>
                  <a:lnTo>
                    <a:pt x="43638" y="41888"/>
                  </a:lnTo>
                  <a:lnTo>
                    <a:pt x="45594" y="42957"/>
                  </a:lnTo>
                  <a:lnTo>
                    <a:pt x="47585" y="43983"/>
                  </a:lnTo>
                  <a:lnTo>
                    <a:pt x="49610" y="44965"/>
                  </a:lnTo>
                  <a:lnTo>
                    <a:pt x="51671" y="45904"/>
                  </a:lnTo>
                  <a:lnTo>
                    <a:pt x="53767" y="46799"/>
                  </a:lnTo>
                  <a:lnTo>
                    <a:pt x="55897" y="47650"/>
                  </a:lnTo>
                  <a:lnTo>
                    <a:pt x="58062" y="48458"/>
                  </a:lnTo>
                  <a:lnTo>
                    <a:pt x="53697" y="56753"/>
                  </a:lnTo>
                  <a:lnTo>
                    <a:pt x="51274" y="55845"/>
                  </a:lnTo>
                  <a:lnTo>
                    <a:pt x="48895" y="54867"/>
                  </a:lnTo>
                  <a:lnTo>
                    <a:pt x="46559" y="53819"/>
                  </a:lnTo>
                  <a:lnTo>
                    <a:pt x="44267" y="52701"/>
                  </a:lnTo>
                  <a:lnTo>
                    <a:pt x="42019" y="51514"/>
                  </a:lnTo>
                  <a:lnTo>
                    <a:pt x="39814" y="50257"/>
                  </a:lnTo>
                  <a:lnTo>
                    <a:pt x="37653" y="48929"/>
                  </a:lnTo>
                  <a:lnTo>
                    <a:pt x="35536" y="47532"/>
                  </a:lnTo>
                  <a:lnTo>
                    <a:pt x="33462" y="46066"/>
                  </a:lnTo>
                  <a:lnTo>
                    <a:pt x="31432" y="44529"/>
                  </a:lnTo>
                  <a:lnTo>
                    <a:pt x="29389" y="46061"/>
                  </a:lnTo>
                  <a:lnTo>
                    <a:pt x="27276" y="47515"/>
                  </a:lnTo>
                  <a:lnTo>
                    <a:pt x="25093" y="48890"/>
                  </a:lnTo>
                  <a:lnTo>
                    <a:pt x="22840" y="50187"/>
                  </a:lnTo>
                  <a:lnTo>
                    <a:pt x="20518" y="51405"/>
                  </a:lnTo>
                  <a:lnTo>
                    <a:pt x="18126" y="52544"/>
                  </a:lnTo>
                  <a:lnTo>
                    <a:pt x="15663" y="53605"/>
                  </a:lnTo>
                  <a:lnTo>
                    <a:pt x="13131" y="54587"/>
                  </a:lnTo>
                  <a:lnTo>
                    <a:pt x="10529" y="55491"/>
                  </a:lnTo>
                  <a:lnTo>
                    <a:pt x="7858" y="56316"/>
                  </a:lnTo>
                  <a:lnTo>
                    <a:pt x="3929" y="48021"/>
                  </a:lnTo>
                  <a:lnTo>
                    <a:pt x="6417" y="47380"/>
                  </a:lnTo>
                  <a:lnTo>
                    <a:pt x="8818" y="46677"/>
                  </a:lnTo>
                  <a:lnTo>
                    <a:pt x="11132" y="45913"/>
                  </a:lnTo>
                  <a:lnTo>
                    <a:pt x="13358" y="45088"/>
                  </a:lnTo>
                  <a:lnTo>
                    <a:pt x="15497" y="44201"/>
                  </a:lnTo>
                  <a:lnTo>
                    <a:pt x="17549" y="43254"/>
                  </a:lnTo>
                  <a:lnTo>
                    <a:pt x="19514" y="42246"/>
                  </a:lnTo>
                  <a:lnTo>
                    <a:pt x="21391" y="41176"/>
                  </a:lnTo>
                  <a:lnTo>
                    <a:pt x="23181" y="40045"/>
                  </a:lnTo>
                  <a:lnTo>
                    <a:pt x="24884" y="38854"/>
                  </a:lnTo>
                  <a:lnTo>
                    <a:pt x="23849" y="37701"/>
                  </a:lnTo>
                  <a:lnTo>
                    <a:pt x="22840" y="36514"/>
                  </a:lnTo>
                  <a:lnTo>
                    <a:pt x="21858" y="35291"/>
                  </a:lnTo>
                  <a:lnTo>
                    <a:pt x="20902" y="34034"/>
                  </a:lnTo>
                  <a:lnTo>
                    <a:pt x="19972" y="32742"/>
                  </a:lnTo>
                  <a:lnTo>
                    <a:pt x="19069" y="31415"/>
                  </a:lnTo>
                  <a:lnTo>
                    <a:pt x="18191" y="30052"/>
                  </a:lnTo>
                  <a:lnTo>
                    <a:pt x="17340" y="28655"/>
                  </a:lnTo>
                  <a:lnTo>
                    <a:pt x="16515" y="27224"/>
                  </a:lnTo>
                  <a:lnTo>
                    <a:pt x="15716" y="25757"/>
                  </a:lnTo>
                  <a:lnTo>
                    <a:pt x="14838" y="26708"/>
                  </a:lnTo>
                  <a:lnTo>
                    <a:pt x="13952" y="27643"/>
                  </a:lnTo>
                  <a:lnTo>
                    <a:pt x="13057" y="28559"/>
                  </a:lnTo>
                  <a:lnTo>
                    <a:pt x="12153" y="29459"/>
                  </a:lnTo>
                  <a:lnTo>
                    <a:pt x="11241" y="30341"/>
                  </a:lnTo>
                  <a:lnTo>
                    <a:pt x="10320" y="31205"/>
                  </a:lnTo>
                  <a:lnTo>
                    <a:pt x="9390" y="32052"/>
                  </a:lnTo>
                  <a:lnTo>
                    <a:pt x="8451" y="32881"/>
                  </a:lnTo>
                  <a:lnTo>
                    <a:pt x="7504" y="33693"/>
                  </a:lnTo>
                  <a:lnTo>
                    <a:pt x="6548" y="34488"/>
                  </a:lnTo>
                  <a:lnTo>
                    <a:pt x="0" y="27503"/>
                  </a:lnTo>
                  <a:lnTo>
                    <a:pt x="2645" y="25263"/>
                  </a:lnTo>
                  <a:lnTo>
                    <a:pt x="5168" y="22910"/>
                  </a:lnTo>
                  <a:lnTo>
                    <a:pt x="7569" y="20444"/>
                  </a:lnTo>
                  <a:lnTo>
                    <a:pt x="9848" y="17864"/>
                  </a:lnTo>
                  <a:lnTo>
                    <a:pt x="12005" y="15170"/>
                  </a:lnTo>
                  <a:lnTo>
                    <a:pt x="14039" y="12363"/>
                  </a:lnTo>
                  <a:lnTo>
                    <a:pt x="15951" y="9442"/>
                  </a:lnTo>
                  <a:lnTo>
                    <a:pt x="17741" y="6408"/>
                  </a:lnTo>
                  <a:lnTo>
                    <a:pt x="19409" y="32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12078475" y="12747398"/>
              <a:ext cx="20518" cy="17025"/>
            </a:xfrm>
            <a:custGeom>
              <a:avLst/>
              <a:pathLst>
                <a:path w="20518" h="17025">
                  <a:moveTo>
                    <a:pt x="0" y="3055"/>
                  </a:moveTo>
                  <a:lnTo>
                    <a:pt x="973" y="4610"/>
                  </a:lnTo>
                  <a:lnTo>
                    <a:pt x="1973" y="6129"/>
                  </a:lnTo>
                  <a:lnTo>
                    <a:pt x="2999" y="7613"/>
                  </a:lnTo>
                  <a:lnTo>
                    <a:pt x="4051" y="9063"/>
                  </a:lnTo>
                  <a:lnTo>
                    <a:pt x="5129" y="10477"/>
                  </a:lnTo>
                  <a:lnTo>
                    <a:pt x="6234" y="11857"/>
                  </a:lnTo>
                  <a:lnTo>
                    <a:pt x="7364" y="13201"/>
                  </a:lnTo>
                  <a:lnTo>
                    <a:pt x="8521" y="14511"/>
                  </a:lnTo>
                  <a:lnTo>
                    <a:pt x="9704" y="15786"/>
                  </a:lnTo>
                  <a:lnTo>
                    <a:pt x="10914" y="17025"/>
                  </a:lnTo>
                  <a:lnTo>
                    <a:pt x="12110" y="15676"/>
                  </a:lnTo>
                  <a:lnTo>
                    <a:pt x="13254" y="14249"/>
                  </a:lnTo>
                  <a:lnTo>
                    <a:pt x="14345" y="12743"/>
                  </a:lnTo>
                  <a:lnTo>
                    <a:pt x="15384" y="11158"/>
                  </a:lnTo>
                  <a:lnTo>
                    <a:pt x="16371" y="9495"/>
                  </a:lnTo>
                  <a:lnTo>
                    <a:pt x="17305" y="7753"/>
                  </a:lnTo>
                  <a:lnTo>
                    <a:pt x="18187" y="5932"/>
                  </a:lnTo>
                  <a:lnTo>
                    <a:pt x="19016" y="4033"/>
                  </a:lnTo>
                  <a:lnTo>
                    <a:pt x="19793" y="2056"/>
                  </a:lnTo>
                  <a:lnTo>
                    <a:pt x="20518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12126497" y="12687153"/>
              <a:ext cx="39727" cy="100845"/>
            </a:xfrm>
            <a:custGeom>
              <a:avLst/>
              <a:pathLst>
                <a:path w="39727" h="100845">
                  <a:moveTo>
                    <a:pt x="14843" y="0"/>
                  </a:moveTo>
                  <a:lnTo>
                    <a:pt x="22701" y="1746"/>
                  </a:lnTo>
                  <a:lnTo>
                    <a:pt x="22434" y="3575"/>
                  </a:lnTo>
                  <a:lnTo>
                    <a:pt x="22159" y="5395"/>
                  </a:lnTo>
                  <a:lnTo>
                    <a:pt x="21876" y="7207"/>
                  </a:lnTo>
                  <a:lnTo>
                    <a:pt x="21583" y="9010"/>
                  </a:lnTo>
                  <a:lnTo>
                    <a:pt x="21282" y="10804"/>
                  </a:lnTo>
                  <a:lnTo>
                    <a:pt x="20972" y="12590"/>
                  </a:lnTo>
                  <a:lnTo>
                    <a:pt x="20653" y="14367"/>
                  </a:lnTo>
                  <a:lnTo>
                    <a:pt x="20326" y="16135"/>
                  </a:lnTo>
                  <a:lnTo>
                    <a:pt x="19990" y="17894"/>
                  </a:lnTo>
                  <a:lnTo>
                    <a:pt x="19645" y="19645"/>
                  </a:lnTo>
                  <a:lnTo>
                    <a:pt x="36234" y="19645"/>
                  </a:lnTo>
                  <a:lnTo>
                    <a:pt x="35915" y="25717"/>
                  </a:lnTo>
                  <a:lnTo>
                    <a:pt x="35483" y="31537"/>
                  </a:lnTo>
                  <a:lnTo>
                    <a:pt x="34938" y="37103"/>
                  </a:lnTo>
                  <a:lnTo>
                    <a:pt x="34278" y="42416"/>
                  </a:lnTo>
                  <a:lnTo>
                    <a:pt x="33506" y="47476"/>
                  </a:lnTo>
                  <a:lnTo>
                    <a:pt x="32619" y="52282"/>
                  </a:lnTo>
                  <a:lnTo>
                    <a:pt x="31620" y="56836"/>
                  </a:lnTo>
                  <a:lnTo>
                    <a:pt x="30506" y="61136"/>
                  </a:lnTo>
                  <a:lnTo>
                    <a:pt x="29280" y="65183"/>
                  </a:lnTo>
                  <a:lnTo>
                    <a:pt x="27940" y="68976"/>
                  </a:lnTo>
                  <a:lnTo>
                    <a:pt x="29158" y="70111"/>
                  </a:lnTo>
                  <a:lnTo>
                    <a:pt x="30367" y="71247"/>
                  </a:lnTo>
                  <a:lnTo>
                    <a:pt x="31567" y="72382"/>
                  </a:lnTo>
                  <a:lnTo>
                    <a:pt x="32759" y="73517"/>
                  </a:lnTo>
                  <a:lnTo>
                    <a:pt x="33942" y="74652"/>
                  </a:lnTo>
                  <a:lnTo>
                    <a:pt x="35117" y="75787"/>
                  </a:lnTo>
                  <a:lnTo>
                    <a:pt x="36282" y="76922"/>
                  </a:lnTo>
                  <a:lnTo>
                    <a:pt x="37439" y="78057"/>
                  </a:lnTo>
                  <a:lnTo>
                    <a:pt x="38587" y="79192"/>
                  </a:lnTo>
                  <a:lnTo>
                    <a:pt x="39727" y="80327"/>
                  </a:lnTo>
                  <a:lnTo>
                    <a:pt x="32305" y="85566"/>
                  </a:lnTo>
                  <a:lnTo>
                    <a:pt x="31598" y="84697"/>
                  </a:lnTo>
                  <a:lnTo>
                    <a:pt x="30873" y="83837"/>
                  </a:lnTo>
                  <a:lnTo>
                    <a:pt x="30131" y="82986"/>
                  </a:lnTo>
                  <a:lnTo>
                    <a:pt x="29371" y="82143"/>
                  </a:lnTo>
                  <a:lnTo>
                    <a:pt x="28594" y="81309"/>
                  </a:lnTo>
                  <a:lnTo>
                    <a:pt x="27800" y="80484"/>
                  </a:lnTo>
                  <a:lnTo>
                    <a:pt x="26988" y="79668"/>
                  </a:lnTo>
                  <a:lnTo>
                    <a:pt x="26158" y="78860"/>
                  </a:lnTo>
                  <a:lnTo>
                    <a:pt x="25311" y="78061"/>
                  </a:lnTo>
                  <a:lnTo>
                    <a:pt x="24447" y="77271"/>
                  </a:lnTo>
                  <a:lnTo>
                    <a:pt x="22915" y="80100"/>
                  </a:lnTo>
                  <a:lnTo>
                    <a:pt x="21286" y="82824"/>
                  </a:lnTo>
                  <a:lnTo>
                    <a:pt x="19562" y="85444"/>
                  </a:lnTo>
                  <a:lnTo>
                    <a:pt x="17741" y="87958"/>
                  </a:lnTo>
                  <a:lnTo>
                    <a:pt x="15825" y="90368"/>
                  </a:lnTo>
                  <a:lnTo>
                    <a:pt x="13812" y="92673"/>
                  </a:lnTo>
                  <a:lnTo>
                    <a:pt x="11704" y="94873"/>
                  </a:lnTo>
                  <a:lnTo>
                    <a:pt x="9499" y="96969"/>
                  </a:lnTo>
                  <a:lnTo>
                    <a:pt x="7198" y="98959"/>
                  </a:lnTo>
                  <a:lnTo>
                    <a:pt x="4802" y="100845"/>
                  </a:lnTo>
                  <a:lnTo>
                    <a:pt x="0" y="93860"/>
                  </a:lnTo>
                  <a:lnTo>
                    <a:pt x="2222" y="92057"/>
                  </a:lnTo>
                  <a:lnTo>
                    <a:pt x="4348" y="90141"/>
                  </a:lnTo>
                  <a:lnTo>
                    <a:pt x="6378" y="88111"/>
                  </a:lnTo>
                  <a:lnTo>
                    <a:pt x="8312" y="85967"/>
                  </a:lnTo>
                  <a:lnTo>
                    <a:pt x="10150" y="83710"/>
                  </a:lnTo>
                  <a:lnTo>
                    <a:pt x="11891" y="81340"/>
                  </a:lnTo>
                  <a:lnTo>
                    <a:pt x="13537" y="78856"/>
                  </a:lnTo>
                  <a:lnTo>
                    <a:pt x="15087" y="76258"/>
                  </a:lnTo>
                  <a:lnTo>
                    <a:pt x="16541" y="73547"/>
                  </a:lnTo>
                  <a:lnTo>
                    <a:pt x="17899" y="70723"/>
                  </a:lnTo>
                  <a:lnTo>
                    <a:pt x="16493" y="69422"/>
                  </a:lnTo>
                  <a:lnTo>
                    <a:pt x="15070" y="68138"/>
                  </a:lnTo>
                  <a:lnTo>
                    <a:pt x="13629" y="66872"/>
                  </a:lnTo>
                  <a:lnTo>
                    <a:pt x="12171" y="65624"/>
                  </a:lnTo>
                  <a:lnTo>
                    <a:pt x="10695" y="64392"/>
                  </a:lnTo>
                  <a:lnTo>
                    <a:pt x="9202" y="63179"/>
                  </a:lnTo>
                  <a:lnTo>
                    <a:pt x="7692" y="61983"/>
                  </a:lnTo>
                  <a:lnTo>
                    <a:pt x="6164" y="60804"/>
                  </a:lnTo>
                  <a:lnTo>
                    <a:pt x="4618" y="59643"/>
                  </a:lnTo>
                  <a:lnTo>
                    <a:pt x="3055" y="58499"/>
                  </a:lnTo>
                  <a:lnTo>
                    <a:pt x="3754" y="55600"/>
                  </a:lnTo>
                  <a:lnTo>
                    <a:pt x="4452" y="52666"/>
                  </a:lnTo>
                  <a:lnTo>
                    <a:pt x="5151" y="49698"/>
                  </a:lnTo>
                  <a:lnTo>
                    <a:pt x="5849" y="46694"/>
                  </a:lnTo>
                  <a:lnTo>
                    <a:pt x="6548" y="43656"/>
                  </a:lnTo>
                  <a:lnTo>
                    <a:pt x="7246" y="40582"/>
                  </a:lnTo>
                  <a:lnTo>
                    <a:pt x="7945" y="37474"/>
                  </a:lnTo>
                  <a:lnTo>
                    <a:pt x="8643" y="34331"/>
                  </a:lnTo>
                  <a:lnTo>
                    <a:pt x="9342" y="31153"/>
                  </a:lnTo>
                  <a:lnTo>
                    <a:pt x="10040" y="27940"/>
                  </a:lnTo>
                  <a:lnTo>
                    <a:pt x="0" y="27940"/>
                  </a:lnTo>
                  <a:lnTo>
                    <a:pt x="0" y="19645"/>
                  </a:lnTo>
                  <a:lnTo>
                    <a:pt x="11350" y="19645"/>
                  </a:lnTo>
                  <a:lnTo>
                    <a:pt x="11778" y="17720"/>
                  </a:lnTo>
                  <a:lnTo>
                    <a:pt x="12188" y="15786"/>
                  </a:lnTo>
                  <a:lnTo>
                    <a:pt x="12581" y="13843"/>
                  </a:lnTo>
                  <a:lnTo>
                    <a:pt x="12957" y="11891"/>
                  </a:lnTo>
                  <a:lnTo>
                    <a:pt x="13315" y="9931"/>
                  </a:lnTo>
                  <a:lnTo>
                    <a:pt x="13655" y="7962"/>
                  </a:lnTo>
                  <a:lnTo>
                    <a:pt x="13978" y="5985"/>
                  </a:lnTo>
                  <a:lnTo>
                    <a:pt x="14284" y="3998"/>
                  </a:lnTo>
                  <a:lnTo>
                    <a:pt x="14572" y="20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12138721" y="12715093"/>
              <a:ext cx="14843" cy="34925"/>
            </a:xfrm>
            <a:custGeom>
              <a:avLst/>
              <a:pathLst>
                <a:path w="14843" h="34925">
                  <a:moveTo>
                    <a:pt x="8731" y="34925"/>
                  </a:moveTo>
                  <a:lnTo>
                    <a:pt x="9578" y="32375"/>
                  </a:lnTo>
                  <a:lnTo>
                    <a:pt x="10372" y="29616"/>
                  </a:lnTo>
                  <a:lnTo>
                    <a:pt x="11114" y="26647"/>
                  </a:lnTo>
                  <a:lnTo>
                    <a:pt x="11804" y="23469"/>
                  </a:lnTo>
                  <a:lnTo>
                    <a:pt x="12442" y="20081"/>
                  </a:lnTo>
                  <a:lnTo>
                    <a:pt x="13027" y="16484"/>
                  </a:lnTo>
                  <a:lnTo>
                    <a:pt x="13559" y="12677"/>
                  </a:lnTo>
                  <a:lnTo>
                    <a:pt x="14039" y="8661"/>
                  </a:lnTo>
                  <a:lnTo>
                    <a:pt x="14467" y="4435"/>
                  </a:lnTo>
                  <a:lnTo>
                    <a:pt x="14843" y="0"/>
                  </a:lnTo>
                  <a:lnTo>
                    <a:pt x="6111" y="0"/>
                  </a:lnTo>
                  <a:lnTo>
                    <a:pt x="5500" y="3029"/>
                  </a:lnTo>
                  <a:lnTo>
                    <a:pt x="4889" y="6007"/>
                  </a:lnTo>
                  <a:lnTo>
                    <a:pt x="4278" y="8932"/>
                  </a:lnTo>
                  <a:lnTo>
                    <a:pt x="3667" y="11804"/>
                  </a:lnTo>
                  <a:lnTo>
                    <a:pt x="3055" y="14624"/>
                  </a:lnTo>
                  <a:lnTo>
                    <a:pt x="2444" y="17392"/>
                  </a:lnTo>
                  <a:lnTo>
                    <a:pt x="1833" y="20108"/>
                  </a:lnTo>
                  <a:lnTo>
                    <a:pt x="1222" y="22771"/>
                  </a:lnTo>
                  <a:lnTo>
                    <a:pt x="611" y="25381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12159240" y="12692828"/>
              <a:ext cx="64611" cy="94734"/>
            </a:xfrm>
            <a:custGeom>
              <a:avLst/>
              <a:pathLst>
                <a:path w="64611" h="94734">
                  <a:moveTo>
                    <a:pt x="7858" y="94297"/>
                  </a:moveTo>
                  <a:lnTo>
                    <a:pt x="7421" y="94734"/>
                  </a:lnTo>
                  <a:lnTo>
                    <a:pt x="0" y="88185"/>
                  </a:lnTo>
                  <a:lnTo>
                    <a:pt x="1610" y="85963"/>
                  </a:lnTo>
                  <a:lnTo>
                    <a:pt x="3125" y="83662"/>
                  </a:lnTo>
                  <a:lnTo>
                    <a:pt x="4544" y="81283"/>
                  </a:lnTo>
                  <a:lnTo>
                    <a:pt x="5867" y="78825"/>
                  </a:lnTo>
                  <a:lnTo>
                    <a:pt x="7094" y="76289"/>
                  </a:lnTo>
                  <a:lnTo>
                    <a:pt x="8224" y="73674"/>
                  </a:lnTo>
                  <a:lnTo>
                    <a:pt x="9259" y="70980"/>
                  </a:lnTo>
                  <a:lnTo>
                    <a:pt x="10198" y="68208"/>
                  </a:lnTo>
                  <a:lnTo>
                    <a:pt x="11040" y="65357"/>
                  </a:lnTo>
                  <a:lnTo>
                    <a:pt x="11787" y="62428"/>
                  </a:lnTo>
                  <a:lnTo>
                    <a:pt x="12463" y="59215"/>
                  </a:lnTo>
                  <a:lnTo>
                    <a:pt x="13096" y="55513"/>
                  </a:lnTo>
                  <a:lnTo>
                    <a:pt x="13686" y="51322"/>
                  </a:lnTo>
                  <a:lnTo>
                    <a:pt x="14231" y="46642"/>
                  </a:lnTo>
                  <a:lnTo>
                    <a:pt x="14733" y="41473"/>
                  </a:lnTo>
                  <a:lnTo>
                    <a:pt x="15192" y="35815"/>
                  </a:lnTo>
                  <a:lnTo>
                    <a:pt x="15607" y="29668"/>
                  </a:lnTo>
                  <a:lnTo>
                    <a:pt x="15978" y="23033"/>
                  </a:lnTo>
                  <a:lnTo>
                    <a:pt x="16305" y="15908"/>
                  </a:lnTo>
                  <a:lnTo>
                    <a:pt x="16589" y="8294"/>
                  </a:lnTo>
                  <a:lnTo>
                    <a:pt x="7858" y="8294"/>
                  </a:lnTo>
                  <a:lnTo>
                    <a:pt x="7858" y="0"/>
                  </a:lnTo>
                  <a:lnTo>
                    <a:pt x="52824" y="0"/>
                  </a:lnTo>
                  <a:lnTo>
                    <a:pt x="48895" y="32305"/>
                  </a:lnTo>
                  <a:lnTo>
                    <a:pt x="64611" y="32305"/>
                  </a:lnTo>
                  <a:lnTo>
                    <a:pt x="64314" y="39976"/>
                  </a:lnTo>
                  <a:lnTo>
                    <a:pt x="63947" y="47096"/>
                  </a:lnTo>
                  <a:lnTo>
                    <a:pt x="63511" y="53666"/>
                  </a:lnTo>
                  <a:lnTo>
                    <a:pt x="63004" y="59686"/>
                  </a:lnTo>
                  <a:lnTo>
                    <a:pt x="62428" y="65156"/>
                  </a:lnTo>
                  <a:lnTo>
                    <a:pt x="61782" y="70077"/>
                  </a:lnTo>
                  <a:lnTo>
                    <a:pt x="61066" y="74447"/>
                  </a:lnTo>
                  <a:lnTo>
                    <a:pt x="60280" y="78266"/>
                  </a:lnTo>
                  <a:lnTo>
                    <a:pt x="59424" y="81536"/>
                  </a:lnTo>
                  <a:lnTo>
                    <a:pt x="58499" y="84256"/>
                  </a:lnTo>
                  <a:lnTo>
                    <a:pt x="57717" y="86081"/>
                  </a:lnTo>
                  <a:lnTo>
                    <a:pt x="56770" y="87714"/>
                  </a:lnTo>
                  <a:lnTo>
                    <a:pt x="55657" y="89154"/>
                  </a:lnTo>
                  <a:lnTo>
                    <a:pt x="54378" y="90403"/>
                  </a:lnTo>
                  <a:lnTo>
                    <a:pt x="52933" y="91459"/>
                  </a:lnTo>
                  <a:lnTo>
                    <a:pt x="51322" y="92324"/>
                  </a:lnTo>
                  <a:lnTo>
                    <a:pt x="49545" y="92996"/>
                  </a:lnTo>
                  <a:lnTo>
                    <a:pt x="47602" y="93476"/>
                  </a:lnTo>
                  <a:lnTo>
                    <a:pt x="45494" y="93764"/>
                  </a:lnTo>
                  <a:lnTo>
                    <a:pt x="43219" y="93860"/>
                  </a:lnTo>
                  <a:lnTo>
                    <a:pt x="42774" y="93856"/>
                  </a:lnTo>
                  <a:lnTo>
                    <a:pt x="42311" y="93843"/>
                  </a:lnTo>
                  <a:lnTo>
                    <a:pt x="41831" y="93821"/>
                  </a:lnTo>
                  <a:lnTo>
                    <a:pt x="41333" y="93791"/>
                  </a:lnTo>
                  <a:lnTo>
                    <a:pt x="40818" y="93751"/>
                  </a:lnTo>
                  <a:lnTo>
                    <a:pt x="40285" y="93703"/>
                  </a:lnTo>
                  <a:lnTo>
                    <a:pt x="39735" y="93647"/>
                  </a:lnTo>
                  <a:lnTo>
                    <a:pt x="39168" y="93581"/>
                  </a:lnTo>
                  <a:lnTo>
                    <a:pt x="38583" y="93507"/>
                  </a:lnTo>
                  <a:lnTo>
                    <a:pt x="37980" y="93424"/>
                  </a:lnTo>
                  <a:lnTo>
                    <a:pt x="35798" y="83383"/>
                  </a:lnTo>
                  <a:lnTo>
                    <a:pt x="36736" y="83632"/>
                  </a:lnTo>
                  <a:lnTo>
                    <a:pt x="37631" y="83854"/>
                  </a:lnTo>
                  <a:lnTo>
                    <a:pt x="38482" y="84051"/>
                  </a:lnTo>
                  <a:lnTo>
                    <a:pt x="39290" y="84221"/>
                  </a:lnTo>
                  <a:lnTo>
                    <a:pt x="40054" y="84365"/>
                  </a:lnTo>
                  <a:lnTo>
                    <a:pt x="40774" y="84483"/>
                  </a:lnTo>
                  <a:lnTo>
                    <a:pt x="41451" y="84575"/>
                  </a:lnTo>
                  <a:lnTo>
                    <a:pt x="42084" y="84640"/>
                  </a:lnTo>
                  <a:lnTo>
                    <a:pt x="42673" y="84680"/>
                  </a:lnTo>
                  <a:lnTo>
                    <a:pt x="43219" y="84693"/>
                  </a:lnTo>
                  <a:lnTo>
                    <a:pt x="44398" y="84636"/>
                  </a:lnTo>
                  <a:lnTo>
                    <a:pt x="45489" y="84466"/>
                  </a:lnTo>
                  <a:lnTo>
                    <a:pt x="46493" y="84182"/>
                  </a:lnTo>
                  <a:lnTo>
                    <a:pt x="47410" y="83785"/>
                  </a:lnTo>
                  <a:lnTo>
                    <a:pt x="48240" y="83274"/>
                  </a:lnTo>
                  <a:lnTo>
                    <a:pt x="48982" y="82650"/>
                  </a:lnTo>
                  <a:lnTo>
                    <a:pt x="49637" y="81912"/>
                  </a:lnTo>
                  <a:lnTo>
                    <a:pt x="50204" y="81060"/>
                  </a:lnTo>
                  <a:lnTo>
                    <a:pt x="50684" y="80096"/>
                  </a:lnTo>
                  <a:lnTo>
                    <a:pt x="51077" y="79017"/>
                  </a:lnTo>
                  <a:lnTo>
                    <a:pt x="51592" y="77140"/>
                  </a:lnTo>
                  <a:lnTo>
                    <a:pt x="52090" y="74826"/>
                  </a:lnTo>
                  <a:lnTo>
                    <a:pt x="52570" y="72076"/>
                  </a:lnTo>
                  <a:lnTo>
                    <a:pt x="53033" y="68889"/>
                  </a:lnTo>
                  <a:lnTo>
                    <a:pt x="53478" y="65266"/>
                  </a:lnTo>
                  <a:lnTo>
                    <a:pt x="53906" y="61206"/>
                  </a:lnTo>
                  <a:lnTo>
                    <a:pt x="54317" y="56709"/>
                  </a:lnTo>
                  <a:lnTo>
                    <a:pt x="54710" y="51776"/>
                  </a:lnTo>
                  <a:lnTo>
                    <a:pt x="55085" y="46406"/>
                  </a:lnTo>
                  <a:lnTo>
                    <a:pt x="55443" y="40600"/>
                  </a:lnTo>
                  <a:lnTo>
                    <a:pt x="38417" y="40600"/>
                  </a:lnTo>
                  <a:lnTo>
                    <a:pt x="42783" y="8294"/>
                  </a:lnTo>
                  <a:lnTo>
                    <a:pt x="25757" y="8294"/>
                  </a:lnTo>
                  <a:lnTo>
                    <a:pt x="25469" y="16336"/>
                  </a:lnTo>
                  <a:lnTo>
                    <a:pt x="25128" y="23871"/>
                  </a:lnTo>
                  <a:lnTo>
                    <a:pt x="24735" y="30899"/>
                  </a:lnTo>
                  <a:lnTo>
                    <a:pt x="24290" y="37422"/>
                  </a:lnTo>
                  <a:lnTo>
                    <a:pt x="23792" y="43437"/>
                  </a:lnTo>
                  <a:lnTo>
                    <a:pt x="23242" y="48947"/>
                  </a:lnTo>
                  <a:lnTo>
                    <a:pt x="22640" y="53950"/>
                  </a:lnTo>
                  <a:lnTo>
                    <a:pt x="21985" y="58446"/>
                  </a:lnTo>
                  <a:lnTo>
                    <a:pt x="21278" y="62437"/>
                  </a:lnTo>
                  <a:lnTo>
                    <a:pt x="20518" y="65920"/>
                  </a:lnTo>
                  <a:lnTo>
                    <a:pt x="19684" y="69116"/>
                  </a:lnTo>
                  <a:lnTo>
                    <a:pt x="18754" y="72242"/>
                  </a:lnTo>
                  <a:lnTo>
                    <a:pt x="17728" y="75298"/>
                  </a:lnTo>
                  <a:lnTo>
                    <a:pt x="16606" y="78284"/>
                  </a:lnTo>
                  <a:lnTo>
                    <a:pt x="15388" y="81200"/>
                  </a:lnTo>
                  <a:lnTo>
                    <a:pt x="14074" y="84047"/>
                  </a:lnTo>
                  <a:lnTo>
                    <a:pt x="12664" y="86823"/>
                  </a:lnTo>
                  <a:lnTo>
                    <a:pt x="11158" y="89530"/>
                  </a:lnTo>
                  <a:lnTo>
                    <a:pt x="9556" y="92167"/>
                  </a:lnTo>
                  <a:lnTo>
                    <a:pt x="7858" y="947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12734495" y="12690645"/>
              <a:ext cx="99536" cy="97353"/>
            </a:xfrm>
            <a:custGeom>
              <a:avLst/>
              <a:pathLst>
                <a:path w="99536" h="97353">
                  <a:moveTo>
                    <a:pt x="99536" y="0"/>
                  </a:moveTo>
                  <a:lnTo>
                    <a:pt x="99536" y="8294"/>
                  </a:lnTo>
                  <a:lnTo>
                    <a:pt x="17025" y="8294"/>
                  </a:lnTo>
                  <a:lnTo>
                    <a:pt x="17025" y="44529"/>
                  </a:lnTo>
                  <a:lnTo>
                    <a:pt x="16934" y="50322"/>
                  </a:lnTo>
                  <a:lnTo>
                    <a:pt x="16659" y="56002"/>
                  </a:lnTo>
                  <a:lnTo>
                    <a:pt x="16200" y="61568"/>
                  </a:lnTo>
                  <a:lnTo>
                    <a:pt x="15559" y="67021"/>
                  </a:lnTo>
                  <a:lnTo>
                    <a:pt x="14733" y="72360"/>
                  </a:lnTo>
                  <a:lnTo>
                    <a:pt x="13725" y="77585"/>
                  </a:lnTo>
                  <a:lnTo>
                    <a:pt x="12533" y="82698"/>
                  </a:lnTo>
                  <a:lnTo>
                    <a:pt x="11158" y="87696"/>
                  </a:lnTo>
                  <a:lnTo>
                    <a:pt x="9600" y="92581"/>
                  </a:lnTo>
                  <a:lnTo>
                    <a:pt x="7858" y="97353"/>
                  </a:lnTo>
                  <a:lnTo>
                    <a:pt x="0" y="92551"/>
                  </a:lnTo>
                  <a:lnTo>
                    <a:pt x="1575" y="87880"/>
                  </a:lnTo>
                  <a:lnTo>
                    <a:pt x="2986" y="83121"/>
                  </a:lnTo>
                  <a:lnTo>
                    <a:pt x="4230" y="78275"/>
                  </a:lnTo>
                  <a:lnTo>
                    <a:pt x="5308" y="73342"/>
                  </a:lnTo>
                  <a:lnTo>
                    <a:pt x="6221" y="68322"/>
                  </a:lnTo>
                  <a:lnTo>
                    <a:pt x="6967" y="63214"/>
                  </a:lnTo>
                  <a:lnTo>
                    <a:pt x="7548" y="58019"/>
                  </a:lnTo>
                  <a:lnTo>
                    <a:pt x="7962" y="52736"/>
                  </a:lnTo>
                  <a:lnTo>
                    <a:pt x="8211" y="47367"/>
                  </a:lnTo>
                  <a:lnTo>
                    <a:pt x="8294" y="41909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12752394" y="12707235"/>
              <a:ext cx="80327" cy="75961"/>
            </a:xfrm>
            <a:custGeom>
              <a:avLst/>
              <a:pathLst>
                <a:path w="80327" h="75961">
                  <a:moveTo>
                    <a:pt x="34925" y="0"/>
                  </a:moveTo>
                  <a:lnTo>
                    <a:pt x="43656" y="0"/>
                  </a:lnTo>
                  <a:lnTo>
                    <a:pt x="43656" y="22264"/>
                  </a:lnTo>
                  <a:lnTo>
                    <a:pt x="72469" y="22264"/>
                  </a:lnTo>
                  <a:lnTo>
                    <a:pt x="72469" y="30559"/>
                  </a:lnTo>
                  <a:lnTo>
                    <a:pt x="43656" y="30559"/>
                  </a:lnTo>
                  <a:lnTo>
                    <a:pt x="43656" y="67667"/>
                  </a:lnTo>
                  <a:lnTo>
                    <a:pt x="80327" y="67667"/>
                  </a:lnTo>
                  <a:lnTo>
                    <a:pt x="80327" y="75961"/>
                  </a:lnTo>
                  <a:lnTo>
                    <a:pt x="0" y="75961"/>
                  </a:lnTo>
                  <a:lnTo>
                    <a:pt x="0" y="67667"/>
                  </a:lnTo>
                  <a:lnTo>
                    <a:pt x="34925" y="67667"/>
                  </a:lnTo>
                  <a:lnTo>
                    <a:pt x="34925" y="30559"/>
                  </a:lnTo>
                  <a:lnTo>
                    <a:pt x="7858" y="30559"/>
                  </a:lnTo>
                  <a:lnTo>
                    <a:pt x="7858" y="22264"/>
                  </a:lnTo>
                  <a:lnTo>
                    <a:pt x="34925" y="2226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12805655" y="12744342"/>
              <a:ext cx="20954" cy="23574"/>
            </a:xfrm>
            <a:custGeom>
              <a:avLst/>
              <a:pathLst>
                <a:path w="20954" h="23574">
                  <a:moveTo>
                    <a:pt x="6984" y="0"/>
                  </a:moveTo>
                  <a:lnTo>
                    <a:pt x="8696" y="1763"/>
                  </a:lnTo>
                  <a:lnTo>
                    <a:pt x="10337" y="3562"/>
                  </a:lnTo>
                  <a:lnTo>
                    <a:pt x="11909" y="5395"/>
                  </a:lnTo>
                  <a:lnTo>
                    <a:pt x="13411" y="7264"/>
                  </a:lnTo>
                  <a:lnTo>
                    <a:pt x="14843" y="9167"/>
                  </a:lnTo>
                  <a:lnTo>
                    <a:pt x="16205" y="11106"/>
                  </a:lnTo>
                  <a:lnTo>
                    <a:pt x="17497" y="13079"/>
                  </a:lnTo>
                  <a:lnTo>
                    <a:pt x="18719" y="15087"/>
                  </a:lnTo>
                  <a:lnTo>
                    <a:pt x="19872" y="17130"/>
                  </a:lnTo>
                  <a:lnTo>
                    <a:pt x="20954" y="19208"/>
                  </a:lnTo>
                  <a:lnTo>
                    <a:pt x="13533" y="23574"/>
                  </a:lnTo>
                  <a:lnTo>
                    <a:pt x="12455" y="21574"/>
                  </a:lnTo>
                  <a:lnTo>
                    <a:pt x="11315" y="19592"/>
                  </a:lnTo>
                  <a:lnTo>
                    <a:pt x="10115" y="17628"/>
                  </a:lnTo>
                  <a:lnTo>
                    <a:pt x="8853" y="15681"/>
                  </a:lnTo>
                  <a:lnTo>
                    <a:pt x="7530" y="13751"/>
                  </a:lnTo>
                  <a:lnTo>
                    <a:pt x="6146" y="11839"/>
                  </a:lnTo>
                  <a:lnTo>
                    <a:pt x="4701" y="9944"/>
                  </a:lnTo>
                  <a:lnTo>
                    <a:pt x="3195" y="8067"/>
                  </a:lnTo>
                  <a:lnTo>
                    <a:pt x="1628" y="620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12846692" y="12688026"/>
              <a:ext cx="95170" cy="99536"/>
            </a:xfrm>
            <a:custGeom>
              <a:avLst/>
              <a:pathLst>
                <a:path w="95170" h="99536">
                  <a:moveTo>
                    <a:pt x="15279" y="436"/>
                  </a:moveTo>
                  <a:lnTo>
                    <a:pt x="24010" y="436"/>
                  </a:lnTo>
                  <a:lnTo>
                    <a:pt x="24010" y="26630"/>
                  </a:lnTo>
                  <a:lnTo>
                    <a:pt x="56316" y="26630"/>
                  </a:lnTo>
                  <a:lnTo>
                    <a:pt x="56316" y="0"/>
                  </a:lnTo>
                  <a:lnTo>
                    <a:pt x="65047" y="0"/>
                  </a:lnTo>
                  <a:lnTo>
                    <a:pt x="65047" y="26630"/>
                  </a:lnTo>
                  <a:lnTo>
                    <a:pt x="95170" y="26630"/>
                  </a:lnTo>
                  <a:lnTo>
                    <a:pt x="95170" y="34925"/>
                  </a:lnTo>
                  <a:lnTo>
                    <a:pt x="24010" y="34925"/>
                  </a:lnTo>
                  <a:lnTo>
                    <a:pt x="24010" y="52387"/>
                  </a:lnTo>
                  <a:lnTo>
                    <a:pt x="78144" y="52387"/>
                  </a:lnTo>
                  <a:lnTo>
                    <a:pt x="78144" y="99536"/>
                  </a:lnTo>
                  <a:lnTo>
                    <a:pt x="69413" y="99536"/>
                  </a:lnTo>
                  <a:lnTo>
                    <a:pt x="69413" y="60682"/>
                  </a:lnTo>
                  <a:lnTo>
                    <a:pt x="23137" y="60682"/>
                  </a:lnTo>
                  <a:lnTo>
                    <a:pt x="22426" y="65314"/>
                  </a:lnTo>
                  <a:lnTo>
                    <a:pt x="21513" y="69780"/>
                  </a:lnTo>
                  <a:lnTo>
                    <a:pt x="20400" y="74080"/>
                  </a:lnTo>
                  <a:lnTo>
                    <a:pt x="19086" y="78214"/>
                  </a:lnTo>
                  <a:lnTo>
                    <a:pt x="17571" y="82182"/>
                  </a:lnTo>
                  <a:lnTo>
                    <a:pt x="15855" y="85985"/>
                  </a:lnTo>
                  <a:lnTo>
                    <a:pt x="13939" y="89621"/>
                  </a:lnTo>
                  <a:lnTo>
                    <a:pt x="11822" y="93092"/>
                  </a:lnTo>
                  <a:lnTo>
                    <a:pt x="9503" y="96397"/>
                  </a:lnTo>
                  <a:lnTo>
                    <a:pt x="6984" y="99536"/>
                  </a:lnTo>
                  <a:lnTo>
                    <a:pt x="0" y="93860"/>
                  </a:lnTo>
                  <a:lnTo>
                    <a:pt x="2903" y="90110"/>
                  </a:lnTo>
                  <a:lnTo>
                    <a:pt x="5500" y="86194"/>
                  </a:lnTo>
                  <a:lnTo>
                    <a:pt x="7792" y="82113"/>
                  </a:lnTo>
                  <a:lnTo>
                    <a:pt x="9778" y="77865"/>
                  </a:lnTo>
                  <a:lnTo>
                    <a:pt x="11459" y="73451"/>
                  </a:lnTo>
                  <a:lnTo>
                    <a:pt x="12834" y="68872"/>
                  </a:lnTo>
                  <a:lnTo>
                    <a:pt x="13904" y="64126"/>
                  </a:lnTo>
                  <a:lnTo>
                    <a:pt x="14668" y="59215"/>
                  </a:lnTo>
                  <a:lnTo>
                    <a:pt x="15126" y="54138"/>
                  </a:lnTo>
                  <a:lnTo>
                    <a:pt x="15279" y="488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12958452" y="12687153"/>
              <a:ext cx="39290" cy="100409"/>
            </a:xfrm>
            <a:custGeom>
              <a:avLst/>
              <a:pathLst>
                <a:path w="39290" h="100409">
                  <a:moveTo>
                    <a:pt x="2619" y="35361"/>
                  </a:moveTo>
                  <a:lnTo>
                    <a:pt x="17025" y="35361"/>
                  </a:lnTo>
                  <a:lnTo>
                    <a:pt x="17025" y="0"/>
                  </a:lnTo>
                  <a:lnTo>
                    <a:pt x="24884" y="0"/>
                  </a:lnTo>
                  <a:lnTo>
                    <a:pt x="24884" y="35361"/>
                  </a:lnTo>
                  <a:lnTo>
                    <a:pt x="38854" y="35361"/>
                  </a:lnTo>
                  <a:lnTo>
                    <a:pt x="38854" y="42783"/>
                  </a:lnTo>
                  <a:lnTo>
                    <a:pt x="24884" y="42783"/>
                  </a:lnTo>
                  <a:lnTo>
                    <a:pt x="24884" y="51950"/>
                  </a:lnTo>
                  <a:lnTo>
                    <a:pt x="26521" y="53605"/>
                  </a:lnTo>
                  <a:lnTo>
                    <a:pt x="28114" y="55251"/>
                  </a:lnTo>
                  <a:lnTo>
                    <a:pt x="29664" y="56888"/>
                  </a:lnTo>
                  <a:lnTo>
                    <a:pt x="31170" y="58516"/>
                  </a:lnTo>
                  <a:lnTo>
                    <a:pt x="32633" y="60136"/>
                  </a:lnTo>
                  <a:lnTo>
                    <a:pt x="34051" y="61747"/>
                  </a:lnTo>
                  <a:lnTo>
                    <a:pt x="35427" y="63349"/>
                  </a:lnTo>
                  <a:lnTo>
                    <a:pt x="36758" y="64943"/>
                  </a:lnTo>
                  <a:lnTo>
                    <a:pt x="38046" y="66527"/>
                  </a:lnTo>
                  <a:lnTo>
                    <a:pt x="39290" y="68103"/>
                  </a:lnTo>
                  <a:lnTo>
                    <a:pt x="33178" y="76398"/>
                  </a:lnTo>
                  <a:lnTo>
                    <a:pt x="32388" y="74844"/>
                  </a:lnTo>
                  <a:lnTo>
                    <a:pt x="31589" y="73325"/>
                  </a:lnTo>
                  <a:lnTo>
                    <a:pt x="30782" y="71840"/>
                  </a:lnTo>
                  <a:lnTo>
                    <a:pt x="29965" y="70391"/>
                  </a:lnTo>
                  <a:lnTo>
                    <a:pt x="29140" y="68976"/>
                  </a:lnTo>
                  <a:lnTo>
                    <a:pt x="28306" y="67597"/>
                  </a:lnTo>
                  <a:lnTo>
                    <a:pt x="27464" y="66252"/>
                  </a:lnTo>
                  <a:lnTo>
                    <a:pt x="26612" y="64943"/>
                  </a:lnTo>
                  <a:lnTo>
                    <a:pt x="25752" y="63668"/>
                  </a:lnTo>
                  <a:lnTo>
                    <a:pt x="24884" y="62428"/>
                  </a:lnTo>
                  <a:lnTo>
                    <a:pt x="24884" y="100409"/>
                  </a:lnTo>
                  <a:lnTo>
                    <a:pt x="17025" y="100409"/>
                  </a:lnTo>
                  <a:lnTo>
                    <a:pt x="17025" y="61991"/>
                  </a:lnTo>
                  <a:lnTo>
                    <a:pt x="16048" y="64331"/>
                  </a:lnTo>
                  <a:lnTo>
                    <a:pt x="15035" y="66636"/>
                  </a:lnTo>
                  <a:lnTo>
                    <a:pt x="13987" y="68907"/>
                  </a:lnTo>
                  <a:lnTo>
                    <a:pt x="12904" y="71142"/>
                  </a:lnTo>
                  <a:lnTo>
                    <a:pt x="11787" y="73342"/>
                  </a:lnTo>
                  <a:lnTo>
                    <a:pt x="10634" y="75507"/>
                  </a:lnTo>
                  <a:lnTo>
                    <a:pt x="9447" y="77638"/>
                  </a:lnTo>
                  <a:lnTo>
                    <a:pt x="8224" y="79733"/>
                  </a:lnTo>
                  <a:lnTo>
                    <a:pt x="6967" y="81794"/>
                  </a:lnTo>
                  <a:lnTo>
                    <a:pt x="5675" y="83820"/>
                  </a:lnTo>
                  <a:lnTo>
                    <a:pt x="0" y="76835"/>
                  </a:lnTo>
                  <a:lnTo>
                    <a:pt x="2126" y="73822"/>
                  </a:lnTo>
                  <a:lnTo>
                    <a:pt x="4138" y="70723"/>
                  </a:lnTo>
                  <a:lnTo>
                    <a:pt x="6037" y="67536"/>
                  </a:lnTo>
                  <a:lnTo>
                    <a:pt x="7823" y="64262"/>
                  </a:lnTo>
                  <a:lnTo>
                    <a:pt x="9495" y="60900"/>
                  </a:lnTo>
                  <a:lnTo>
                    <a:pt x="11053" y="57451"/>
                  </a:lnTo>
                  <a:lnTo>
                    <a:pt x="12498" y="53915"/>
                  </a:lnTo>
                  <a:lnTo>
                    <a:pt x="13830" y="50292"/>
                  </a:lnTo>
                  <a:lnTo>
                    <a:pt x="15048" y="46581"/>
                  </a:lnTo>
                  <a:lnTo>
                    <a:pt x="16152" y="42783"/>
                  </a:lnTo>
                  <a:lnTo>
                    <a:pt x="2619" y="427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12961071" y="12694574"/>
              <a:ext cx="11350" cy="24010"/>
            </a:xfrm>
            <a:custGeom>
              <a:avLst/>
              <a:pathLst>
                <a:path w="11350" h="24010">
                  <a:moveTo>
                    <a:pt x="6984" y="0"/>
                  </a:moveTo>
                  <a:lnTo>
                    <a:pt x="7500" y="1938"/>
                  </a:lnTo>
                  <a:lnTo>
                    <a:pt x="7997" y="3911"/>
                  </a:lnTo>
                  <a:lnTo>
                    <a:pt x="8478" y="5919"/>
                  </a:lnTo>
                  <a:lnTo>
                    <a:pt x="8940" y="7962"/>
                  </a:lnTo>
                  <a:lnTo>
                    <a:pt x="9386" y="10040"/>
                  </a:lnTo>
                  <a:lnTo>
                    <a:pt x="9813" y="12153"/>
                  </a:lnTo>
                  <a:lnTo>
                    <a:pt x="10224" y="14301"/>
                  </a:lnTo>
                  <a:lnTo>
                    <a:pt x="10617" y="16484"/>
                  </a:lnTo>
                  <a:lnTo>
                    <a:pt x="10992" y="18702"/>
                  </a:lnTo>
                  <a:lnTo>
                    <a:pt x="11350" y="20954"/>
                  </a:lnTo>
                  <a:lnTo>
                    <a:pt x="4802" y="24010"/>
                  </a:lnTo>
                  <a:lnTo>
                    <a:pt x="4439" y="21679"/>
                  </a:lnTo>
                  <a:lnTo>
                    <a:pt x="4051" y="19400"/>
                  </a:lnTo>
                  <a:lnTo>
                    <a:pt x="3636" y="17174"/>
                  </a:lnTo>
                  <a:lnTo>
                    <a:pt x="3195" y="15000"/>
                  </a:lnTo>
                  <a:lnTo>
                    <a:pt x="2728" y="12878"/>
                  </a:lnTo>
                  <a:lnTo>
                    <a:pt x="2235" y="10809"/>
                  </a:lnTo>
                  <a:lnTo>
                    <a:pt x="1715" y="8792"/>
                  </a:lnTo>
                  <a:lnTo>
                    <a:pt x="1169" y="6827"/>
                  </a:lnTo>
                  <a:lnTo>
                    <a:pt x="598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12985518" y="12694574"/>
              <a:ext cx="13096" cy="24447"/>
            </a:xfrm>
            <a:custGeom>
              <a:avLst/>
              <a:pathLst>
                <a:path w="13096" h="24447">
                  <a:moveTo>
                    <a:pt x="6548" y="0"/>
                  </a:moveTo>
                  <a:lnTo>
                    <a:pt x="13096" y="2182"/>
                  </a:lnTo>
                  <a:lnTo>
                    <a:pt x="12476" y="4762"/>
                  </a:lnTo>
                  <a:lnTo>
                    <a:pt x="11839" y="7264"/>
                  </a:lnTo>
                  <a:lnTo>
                    <a:pt x="11184" y="9687"/>
                  </a:lnTo>
                  <a:lnTo>
                    <a:pt x="10512" y="12031"/>
                  </a:lnTo>
                  <a:lnTo>
                    <a:pt x="9822" y="14297"/>
                  </a:lnTo>
                  <a:lnTo>
                    <a:pt x="9115" y="16484"/>
                  </a:lnTo>
                  <a:lnTo>
                    <a:pt x="8390" y="18593"/>
                  </a:lnTo>
                  <a:lnTo>
                    <a:pt x="7648" y="20623"/>
                  </a:lnTo>
                  <a:lnTo>
                    <a:pt x="6888" y="22574"/>
                  </a:lnTo>
                  <a:lnTo>
                    <a:pt x="6111" y="24447"/>
                  </a:lnTo>
                  <a:lnTo>
                    <a:pt x="0" y="20954"/>
                  </a:lnTo>
                  <a:lnTo>
                    <a:pt x="851" y="18859"/>
                  </a:lnTo>
                  <a:lnTo>
                    <a:pt x="1658" y="16764"/>
                  </a:lnTo>
                  <a:lnTo>
                    <a:pt x="2422" y="14668"/>
                  </a:lnTo>
                  <a:lnTo>
                    <a:pt x="3143" y="12573"/>
                  </a:lnTo>
                  <a:lnTo>
                    <a:pt x="3819" y="10477"/>
                  </a:lnTo>
                  <a:lnTo>
                    <a:pt x="4452" y="8382"/>
                  </a:lnTo>
                  <a:lnTo>
                    <a:pt x="5042" y="6286"/>
                  </a:lnTo>
                  <a:lnTo>
                    <a:pt x="5588" y="4191"/>
                  </a:lnTo>
                  <a:lnTo>
                    <a:pt x="6090" y="2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12992940" y="12686280"/>
              <a:ext cx="67230" cy="101282"/>
            </a:xfrm>
            <a:custGeom>
              <a:avLst/>
              <a:pathLst>
                <a:path w="67230" h="101282">
                  <a:moveTo>
                    <a:pt x="39727" y="0"/>
                  </a:moveTo>
                  <a:lnTo>
                    <a:pt x="40159" y="881"/>
                  </a:lnTo>
                  <a:lnTo>
                    <a:pt x="40582" y="1781"/>
                  </a:lnTo>
                  <a:lnTo>
                    <a:pt x="40997" y="2697"/>
                  </a:lnTo>
                  <a:lnTo>
                    <a:pt x="41403" y="3632"/>
                  </a:lnTo>
                  <a:lnTo>
                    <a:pt x="41800" y="4583"/>
                  </a:lnTo>
                  <a:lnTo>
                    <a:pt x="42189" y="5553"/>
                  </a:lnTo>
                  <a:lnTo>
                    <a:pt x="42569" y="6539"/>
                  </a:lnTo>
                  <a:lnTo>
                    <a:pt x="42940" y="7543"/>
                  </a:lnTo>
                  <a:lnTo>
                    <a:pt x="43302" y="8565"/>
                  </a:lnTo>
                  <a:lnTo>
                    <a:pt x="43656" y="9604"/>
                  </a:lnTo>
                  <a:lnTo>
                    <a:pt x="66794" y="9604"/>
                  </a:lnTo>
                  <a:lnTo>
                    <a:pt x="66794" y="17025"/>
                  </a:lnTo>
                  <a:lnTo>
                    <a:pt x="44092" y="17025"/>
                  </a:lnTo>
                  <a:lnTo>
                    <a:pt x="44092" y="24010"/>
                  </a:lnTo>
                  <a:lnTo>
                    <a:pt x="61991" y="24010"/>
                  </a:lnTo>
                  <a:lnTo>
                    <a:pt x="61991" y="39290"/>
                  </a:lnTo>
                  <a:lnTo>
                    <a:pt x="67230" y="39290"/>
                  </a:lnTo>
                  <a:lnTo>
                    <a:pt x="67230" y="46712"/>
                  </a:lnTo>
                  <a:lnTo>
                    <a:pt x="61991" y="46712"/>
                  </a:lnTo>
                  <a:lnTo>
                    <a:pt x="61991" y="62428"/>
                  </a:lnTo>
                  <a:lnTo>
                    <a:pt x="44092" y="62428"/>
                  </a:lnTo>
                  <a:lnTo>
                    <a:pt x="44092" y="68976"/>
                  </a:lnTo>
                  <a:lnTo>
                    <a:pt x="62428" y="68976"/>
                  </a:lnTo>
                  <a:lnTo>
                    <a:pt x="62428" y="101282"/>
                  </a:lnTo>
                  <a:lnTo>
                    <a:pt x="54133" y="101282"/>
                  </a:lnTo>
                  <a:lnTo>
                    <a:pt x="54133" y="96480"/>
                  </a:lnTo>
                  <a:lnTo>
                    <a:pt x="28376" y="96480"/>
                  </a:lnTo>
                  <a:lnTo>
                    <a:pt x="28376" y="101282"/>
                  </a:lnTo>
                  <a:lnTo>
                    <a:pt x="20518" y="101282"/>
                  </a:lnTo>
                  <a:lnTo>
                    <a:pt x="20518" y="68976"/>
                  </a:lnTo>
                  <a:lnTo>
                    <a:pt x="35798" y="68976"/>
                  </a:lnTo>
                  <a:lnTo>
                    <a:pt x="35798" y="62428"/>
                  </a:lnTo>
                  <a:lnTo>
                    <a:pt x="20954" y="62428"/>
                  </a:lnTo>
                  <a:lnTo>
                    <a:pt x="20954" y="55006"/>
                  </a:lnTo>
                  <a:lnTo>
                    <a:pt x="35798" y="55006"/>
                  </a:lnTo>
                  <a:lnTo>
                    <a:pt x="35798" y="46712"/>
                  </a:lnTo>
                  <a:lnTo>
                    <a:pt x="17025" y="46712"/>
                  </a:lnTo>
                  <a:lnTo>
                    <a:pt x="17025" y="51077"/>
                  </a:lnTo>
                  <a:lnTo>
                    <a:pt x="16929" y="56766"/>
                  </a:lnTo>
                  <a:lnTo>
                    <a:pt x="16641" y="62306"/>
                  </a:lnTo>
                  <a:lnTo>
                    <a:pt x="16161" y="67697"/>
                  </a:lnTo>
                  <a:lnTo>
                    <a:pt x="15489" y="72940"/>
                  </a:lnTo>
                  <a:lnTo>
                    <a:pt x="14624" y="78035"/>
                  </a:lnTo>
                  <a:lnTo>
                    <a:pt x="13568" y="82981"/>
                  </a:lnTo>
                  <a:lnTo>
                    <a:pt x="12319" y="87779"/>
                  </a:lnTo>
                  <a:lnTo>
                    <a:pt x="10879" y="92429"/>
                  </a:lnTo>
                  <a:lnTo>
                    <a:pt x="9246" y="96929"/>
                  </a:lnTo>
                  <a:lnTo>
                    <a:pt x="7421" y="101282"/>
                  </a:lnTo>
                  <a:lnTo>
                    <a:pt x="0" y="96916"/>
                  </a:lnTo>
                  <a:lnTo>
                    <a:pt x="1741" y="92429"/>
                  </a:lnTo>
                  <a:lnTo>
                    <a:pt x="3300" y="87871"/>
                  </a:lnTo>
                  <a:lnTo>
                    <a:pt x="4675" y="83243"/>
                  </a:lnTo>
                  <a:lnTo>
                    <a:pt x="5867" y="78546"/>
                  </a:lnTo>
                  <a:lnTo>
                    <a:pt x="6875" y="73779"/>
                  </a:lnTo>
                  <a:lnTo>
                    <a:pt x="7700" y="68941"/>
                  </a:lnTo>
                  <a:lnTo>
                    <a:pt x="8342" y="64034"/>
                  </a:lnTo>
                  <a:lnTo>
                    <a:pt x="8801" y="59058"/>
                  </a:lnTo>
                  <a:lnTo>
                    <a:pt x="9076" y="54011"/>
                  </a:lnTo>
                  <a:lnTo>
                    <a:pt x="9167" y="48894"/>
                  </a:lnTo>
                  <a:lnTo>
                    <a:pt x="9167" y="9604"/>
                  </a:lnTo>
                  <a:lnTo>
                    <a:pt x="34051" y="9604"/>
                  </a:lnTo>
                  <a:lnTo>
                    <a:pt x="33785" y="8827"/>
                  </a:lnTo>
                  <a:lnTo>
                    <a:pt x="33510" y="8067"/>
                  </a:lnTo>
                  <a:lnTo>
                    <a:pt x="33226" y="7325"/>
                  </a:lnTo>
                  <a:lnTo>
                    <a:pt x="32934" y="6600"/>
                  </a:lnTo>
                  <a:lnTo>
                    <a:pt x="32633" y="5893"/>
                  </a:lnTo>
                  <a:lnTo>
                    <a:pt x="32323" y="5203"/>
                  </a:lnTo>
                  <a:lnTo>
                    <a:pt x="32004" y="4531"/>
                  </a:lnTo>
                  <a:lnTo>
                    <a:pt x="31676" y="3876"/>
                  </a:lnTo>
                  <a:lnTo>
                    <a:pt x="31340" y="3239"/>
                  </a:lnTo>
                  <a:lnTo>
                    <a:pt x="30995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13009966" y="12703305"/>
              <a:ext cx="18772" cy="22264"/>
            </a:xfrm>
            <a:custGeom>
              <a:avLst/>
              <a:pathLst>
                <a:path w="18772" h="22264">
                  <a:moveTo>
                    <a:pt x="18772" y="6984"/>
                  </a:moveTo>
                  <a:lnTo>
                    <a:pt x="18772" y="0"/>
                  </a:lnTo>
                  <a:lnTo>
                    <a:pt x="0" y="0"/>
                  </a:lnTo>
                  <a:lnTo>
                    <a:pt x="0" y="22264"/>
                  </a:lnTo>
                  <a:lnTo>
                    <a:pt x="18772" y="22264"/>
                  </a:lnTo>
                  <a:lnTo>
                    <a:pt x="18772" y="14406"/>
                  </a:lnTo>
                  <a:lnTo>
                    <a:pt x="3929" y="14406"/>
                  </a:lnTo>
                  <a:lnTo>
                    <a:pt x="3929" y="69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13037033" y="12717712"/>
              <a:ext cx="9604" cy="7858"/>
            </a:xfrm>
            <a:custGeom>
              <a:avLst/>
              <a:pathLst>
                <a:path w="9604" h="7858">
                  <a:moveTo>
                    <a:pt x="0" y="0"/>
                  </a:moveTo>
                  <a:lnTo>
                    <a:pt x="0" y="7858"/>
                  </a:lnTo>
                  <a:lnTo>
                    <a:pt x="9604" y="7858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13037033" y="12732992"/>
              <a:ext cx="9604" cy="8294"/>
            </a:xfrm>
            <a:custGeom>
              <a:avLst/>
              <a:pathLst>
                <a:path w="9604" h="8294">
                  <a:moveTo>
                    <a:pt x="0" y="0"/>
                  </a:moveTo>
                  <a:lnTo>
                    <a:pt x="0" y="8294"/>
                  </a:lnTo>
                  <a:lnTo>
                    <a:pt x="9604" y="8294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13021317" y="12762678"/>
              <a:ext cx="25757" cy="12660"/>
            </a:xfrm>
            <a:custGeom>
              <a:avLst/>
              <a:pathLst>
                <a:path w="25757" h="12660">
                  <a:moveTo>
                    <a:pt x="0" y="12660"/>
                  </a:moveTo>
                  <a:lnTo>
                    <a:pt x="25757" y="12660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13071085" y="12691082"/>
              <a:ext cx="99972" cy="96916"/>
            </a:xfrm>
            <a:custGeom>
              <a:avLst/>
              <a:pathLst>
                <a:path w="99972" h="96916">
                  <a:moveTo>
                    <a:pt x="10914" y="0"/>
                  </a:moveTo>
                  <a:lnTo>
                    <a:pt x="89058" y="0"/>
                  </a:lnTo>
                  <a:lnTo>
                    <a:pt x="89058" y="45402"/>
                  </a:lnTo>
                  <a:lnTo>
                    <a:pt x="54133" y="45402"/>
                  </a:lnTo>
                  <a:lnTo>
                    <a:pt x="54133" y="53697"/>
                  </a:lnTo>
                  <a:lnTo>
                    <a:pt x="99536" y="53697"/>
                  </a:lnTo>
                  <a:lnTo>
                    <a:pt x="99536" y="61991"/>
                  </a:lnTo>
                  <a:lnTo>
                    <a:pt x="61555" y="61991"/>
                  </a:lnTo>
                  <a:lnTo>
                    <a:pt x="64611" y="64886"/>
                  </a:lnTo>
                  <a:lnTo>
                    <a:pt x="67841" y="67632"/>
                  </a:lnTo>
                  <a:lnTo>
                    <a:pt x="71247" y="70229"/>
                  </a:lnTo>
                  <a:lnTo>
                    <a:pt x="74826" y="72678"/>
                  </a:lnTo>
                  <a:lnTo>
                    <a:pt x="78581" y="74979"/>
                  </a:lnTo>
                  <a:lnTo>
                    <a:pt x="82510" y="77131"/>
                  </a:lnTo>
                  <a:lnTo>
                    <a:pt x="86613" y="79135"/>
                  </a:lnTo>
                  <a:lnTo>
                    <a:pt x="90892" y="80991"/>
                  </a:lnTo>
                  <a:lnTo>
                    <a:pt x="95345" y="82698"/>
                  </a:lnTo>
                  <a:lnTo>
                    <a:pt x="99972" y="84256"/>
                  </a:lnTo>
                  <a:lnTo>
                    <a:pt x="94734" y="93860"/>
                  </a:lnTo>
                  <a:lnTo>
                    <a:pt x="89770" y="91765"/>
                  </a:lnTo>
                  <a:lnTo>
                    <a:pt x="85007" y="89495"/>
                  </a:lnTo>
                  <a:lnTo>
                    <a:pt x="80445" y="87050"/>
                  </a:lnTo>
                  <a:lnTo>
                    <a:pt x="76084" y="84431"/>
                  </a:lnTo>
                  <a:lnTo>
                    <a:pt x="71923" y="81637"/>
                  </a:lnTo>
                  <a:lnTo>
                    <a:pt x="67964" y="78668"/>
                  </a:lnTo>
                  <a:lnTo>
                    <a:pt x="64205" y="75525"/>
                  </a:lnTo>
                  <a:lnTo>
                    <a:pt x="60647" y="72207"/>
                  </a:lnTo>
                  <a:lnTo>
                    <a:pt x="57290" y="68714"/>
                  </a:lnTo>
                  <a:lnTo>
                    <a:pt x="54133" y="65047"/>
                  </a:lnTo>
                  <a:lnTo>
                    <a:pt x="54133" y="96916"/>
                  </a:lnTo>
                  <a:lnTo>
                    <a:pt x="45402" y="96916"/>
                  </a:lnTo>
                  <a:lnTo>
                    <a:pt x="45402" y="65484"/>
                  </a:lnTo>
                  <a:lnTo>
                    <a:pt x="42180" y="69068"/>
                  </a:lnTo>
                  <a:lnTo>
                    <a:pt x="38801" y="72486"/>
                  </a:lnTo>
                  <a:lnTo>
                    <a:pt x="35265" y="75739"/>
                  </a:lnTo>
                  <a:lnTo>
                    <a:pt x="31572" y="78825"/>
                  </a:lnTo>
                  <a:lnTo>
                    <a:pt x="27721" y="81746"/>
                  </a:lnTo>
                  <a:lnTo>
                    <a:pt x="23714" y="84501"/>
                  </a:lnTo>
                  <a:lnTo>
                    <a:pt x="19549" y="87089"/>
                  </a:lnTo>
                  <a:lnTo>
                    <a:pt x="15227" y="89512"/>
                  </a:lnTo>
                  <a:lnTo>
                    <a:pt x="10748" y="91769"/>
                  </a:lnTo>
                  <a:lnTo>
                    <a:pt x="6111" y="93860"/>
                  </a:lnTo>
                  <a:lnTo>
                    <a:pt x="0" y="86002"/>
                  </a:lnTo>
                  <a:lnTo>
                    <a:pt x="4466" y="84112"/>
                  </a:lnTo>
                  <a:lnTo>
                    <a:pt x="8783" y="82108"/>
                  </a:lnTo>
                  <a:lnTo>
                    <a:pt x="12952" y="79991"/>
                  </a:lnTo>
                  <a:lnTo>
                    <a:pt x="16973" y="77760"/>
                  </a:lnTo>
                  <a:lnTo>
                    <a:pt x="20845" y="75416"/>
                  </a:lnTo>
                  <a:lnTo>
                    <a:pt x="24569" y="72958"/>
                  </a:lnTo>
                  <a:lnTo>
                    <a:pt x="28145" y="70386"/>
                  </a:lnTo>
                  <a:lnTo>
                    <a:pt x="31572" y="67702"/>
                  </a:lnTo>
                  <a:lnTo>
                    <a:pt x="34850" y="64903"/>
                  </a:lnTo>
                  <a:lnTo>
                    <a:pt x="37980" y="61991"/>
                  </a:lnTo>
                  <a:lnTo>
                    <a:pt x="873" y="61991"/>
                  </a:lnTo>
                  <a:lnTo>
                    <a:pt x="873" y="53697"/>
                  </a:lnTo>
                  <a:lnTo>
                    <a:pt x="45402" y="53697"/>
                  </a:lnTo>
                  <a:lnTo>
                    <a:pt x="45402" y="45402"/>
                  </a:lnTo>
                  <a:lnTo>
                    <a:pt x="10914" y="454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13090730" y="12699376"/>
              <a:ext cx="25757" cy="10914"/>
            </a:xfrm>
            <a:custGeom>
              <a:avLst/>
              <a:pathLst>
                <a:path w="25757" h="10914">
                  <a:moveTo>
                    <a:pt x="0" y="10914"/>
                  </a:moveTo>
                  <a:lnTo>
                    <a:pt x="25757" y="10914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13125218" y="12699376"/>
              <a:ext cx="26193" cy="10914"/>
            </a:xfrm>
            <a:custGeom>
              <a:avLst/>
              <a:pathLst>
                <a:path w="26193" h="10914">
                  <a:moveTo>
                    <a:pt x="0" y="0"/>
                  </a:moveTo>
                  <a:lnTo>
                    <a:pt x="0" y="10914"/>
                  </a:lnTo>
                  <a:lnTo>
                    <a:pt x="26193" y="10914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13090730" y="12717712"/>
              <a:ext cx="25757" cy="10477"/>
            </a:xfrm>
            <a:custGeom>
              <a:avLst/>
              <a:pathLst>
                <a:path w="25757" h="10477">
                  <a:moveTo>
                    <a:pt x="0" y="10477"/>
                  </a:moveTo>
                  <a:lnTo>
                    <a:pt x="25757" y="10477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13125218" y="12717712"/>
              <a:ext cx="26193" cy="10477"/>
            </a:xfrm>
            <a:custGeom>
              <a:avLst/>
              <a:pathLst>
                <a:path w="26193" h="10477">
                  <a:moveTo>
                    <a:pt x="0" y="0"/>
                  </a:moveTo>
                  <a:lnTo>
                    <a:pt x="0" y="10477"/>
                  </a:lnTo>
                  <a:lnTo>
                    <a:pt x="26193" y="10477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13406667" y="12690645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13424130" y="12700686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09"/>
                  </a:lnTo>
                  <a:lnTo>
                    <a:pt x="37980" y="41909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09"/>
                  </a:lnTo>
                  <a:lnTo>
                    <a:pt x="0" y="41909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13514062" y="12687153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4" y="48895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13625385" y="12691955"/>
              <a:ext cx="99099" cy="96480"/>
            </a:xfrm>
            <a:custGeom>
              <a:avLst/>
              <a:pathLst>
                <a:path w="99099" h="96480">
                  <a:moveTo>
                    <a:pt x="8731" y="0"/>
                  </a:moveTo>
                  <a:lnTo>
                    <a:pt x="92551" y="0"/>
                  </a:lnTo>
                  <a:lnTo>
                    <a:pt x="92551" y="8294"/>
                  </a:lnTo>
                  <a:lnTo>
                    <a:pt x="75525" y="8294"/>
                  </a:lnTo>
                  <a:lnTo>
                    <a:pt x="75525" y="38854"/>
                  </a:lnTo>
                  <a:lnTo>
                    <a:pt x="99099" y="38854"/>
                  </a:lnTo>
                  <a:lnTo>
                    <a:pt x="99099" y="47148"/>
                  </a:lnTo>
                  <a:lnTo>
                    <a:pt x="75525" y="47148"/>
                  </a:lnTo>
                  <a:lnTo>
                    <a:pt x="75525" y="95607"/>
                  </a:lnTo>
                  <a:lnTo>
                    <a:pt x="66794" y="95607"/>
                  </a:lnTo>
                  <a:lnTo>
                    <a:pt x="66794" y="47148"/>
                  </a:lnTo>
                  <a:lnTo>
                    <a:pt x="35361" y="47148"/>
                  </a:lnTo>
                  <a:lnTo>
                    <a:pt x="34296" y="53771"/>
                  </a:lnTo>
                  <a:lnTo>
                    <a:pt x="32846" y="60018"/>
                  </a:lnTo>
                  <a:lnTo>
                    <a:pt x="31013" y="65890"/>
                  </a:lnTo>
                  <a:lnTo>
                    <a:pt x="28795" y="71386"/>
                  </a:lnTo>
                  <a:lnTo>
                    <a:pt x="26193" y="76507"/>
                  </a:lnTo>
                  <a:lnTo>
                    <a:pt x="23207" y="81253"/>
                  </a:lnTo>
                  <a:lnTo>
                    <a:pt x="19837" y="85623"/>
                  </a:lnTo>
                  <a:lnTo>
                    <a:pt x="16082" y="89617"/>
                  </a:lnTo>
                  <a:lnTo>
                    <a:pt x="11944" y="93236"/>
                  </a:lnTo>
                  <a:lnTo>
                    <a:pt x="7421" y="96480"/>
                  </a:lnTo>
                  <a:lnTo>
                    <a:pt x="873" y="89931"/>
                  </a:lnTo>
                  <a:lnTo>
                    <a:pt x="5059" y="86989"/>
                  </a:lnTo>
                  <a:lnTo>
                    <a:pt x="8888" y="83750"/>
                  </a:lnTo>
                  <a:lnTo>
                    <a:pt x="12359" y="80213"/>
                  </a:lnTo>
                  <a:lnTo>
                    <a:pt x="15471" y="76380"/>
                  </a:lnTo>
                  <a:lnTo>
                    <a:pt x="18226" y="72251"/>
                  </a:lnTo>
                  <a:lnTo>
                    <a:pt x="20623" y="67824"/>
                  </a:lnTo>
                  <a:lnTo>
                    <a:pt x="22661" y="63100"/>
                  </a:lnTo>
                  <a:lnTo>
                    <a:pt x="24342" y="58080"/>
                  </a:lnTo>
                  <a:lnTo>
                    <a:pt x="25665" y="52762"/>
                  </a:lnTo>
                  <a:lnTo>
                    <a:pt x="26630" y="47148"/>
                  </a:lnTo>
                  <a:lnTo>
                    <a:pt x="0" y="47148"/>
                  </a:lnTo>
                  <a:lnTo>
                    <a:pt x="0" y="38854"/>
                  </a:lnTo>
                  <a:lnTo>
                    <a:pt x="27503" y="38854"/>
                  </a:lnTo>
                  <a:lnTo>
                    <a:pt x="27586" y="37889"/>
                  </a:lnTo>
                  <a:lnTo>
                    <a:pt x="27660" y="36915"/>
                  </a:lnTo>
                  <a:lnTo>
                    <a:pt x="27726" y="35933"/>
                  </a:lnTo>
                  <a:lnTo>
                    <a:pt x="27782" y="34942"/>
                  </a:lnTo>
                  <a:lnTo>
                    <a:pt x="27830" y="33942"/>
                  </a:lnTo>
                  <a:lnTo>
                    <a:pt x="27870" y="32934"/>
                  </a:lnTo>
                  <a:lnTo>
                    <a:pt x="27900" y="31917"/>
                  </a:lnTo>
                  <a:lnTo>
                    <a:pt x="27922" y="30891"/>
                  </a:lnTo>
                  <a:lnTo>
                    <a:pt x="27935" y="29856"/>
                  </a:lnTo>
                  <a:lnTo>
                    <a:pt x="27940" y="28813"/>
                  </a:lnTo>
                  <a:lnTo>
                    <a:pt x="27940" y="8294"/>
                  </a:lnTo>
                  <a:lnTo>
                    <a:pt x="8731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13661620" y="12700250"/>
              <a:ext cx="30559" cy="30559"/>
            </a:xfrm>
            <a:custGeom>
              <a:avLst/>
              <a:pathLst>
                <a:path w="30559" h="30559">
                  <a:moveTo>
                    <a:pt x="436" y="0"/>
                  </a:moveTo>
                  <a:lnTo>
                    <a:pt x="436" y="21391"/>
                  </a:lnTo>
                  <a:lnTo>
                    <a:pt x="432" y="22347"/>
                  </a:lnTo>
                  <a:lnTo>
                    <a:pt x="419" y="23294"/>
                  </a:lnTo>
                  <a:lnTo>
                    <a:pt x="397" y="24233"/>
                  </a:lnTo>
                  <a:lnTo>
                    <a:pt x="366" y="25163"/>
                  </a:lnTo>
                  <a:lnTo>
                    <a:pt x="327" y="26084"/>
                  </a:lnTo>
                  <a:lnTo>
                    <a:pt x="279" y="26997"/>
                  </a:lnTo>
                  <a:lnTo>
                    <a:pt x="222" y="27900"/>
                  </a:lnTo>
                  <a:lnTo>
                    <a:pt x="157" y="28795"/>
                  </a:lnTo>
                  <a:lnTo>
                    <a:pt x="82" y="29681"/>
                  </a:lnTo>
                  <a:lnTo>
                    <a:pt x="0" y="30559"/>
                  </a:lnTo>
                  <a:lnTo>
                    <a:pt x="30559" y="30559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13742384" y="12687153"/>
              <a:ext cx="87312" cy="100409"/>
            </a:xfrm>
            <a:custGeom>
              <a:avLst/>
              <a:pathLst>
                <a:path w="87312" h="100409">
                  <a:moveTo>
                    <a:pt x="0" y="54133"/>
                  </a:moveTo>
                  <a:lnTo>
                    <a:pt x="8731" y="54133"/>
                  </a:lnTo>
                  <a:lnTo>
                    <a:pt x="8731" y="87312"/>
                  </a:lnTo>
                  <a:lnTo>
                    <a:pt x="39290" y="87312"/>
                  </a:lnTo>
                  <a:lnTo>
                    <a:pt x="39290" y="44092"/>
                  </a:lnTo>
                  <a:lnTo>
                    <a:pt x="4365" y="44092"/>
                  </a:lnTo>
                  <a:lnTo>
                    <a:pt x="4365" y="8731"/>
                  </a:lnTo>
                  <a:lnTo>
                    <a:pt x="13096" y="8731"/>
                  </a:lnTo>
                  <a:lnTo>
                    <a:pt x="13096" y="35798"/>
                  </a:lnTo>
                  <a:lnTo>
                    <a:pt x="39290" y="35798"/>
                  </a:lnTo>
                  <a:lnTo>
                    <a:pt x="39290" y="0"/>
                  </a:lnTo>
                  <a:lnTo>
                    <a:pt x="48021" y="0"/>
                  </a:lnTo>
                  <a:lnTo>
                    <a:pt x="48021" y="35798"/>
                  </a:lnTo>
                  <a:lnTo>
                    <a:pt x="73779" y="35798"/>
                  </a:lnTo>
                  <a:lnTo>
                    <a:pt x="73779" y="8731"/>
                  </a:lnTo>
                  <a:lnTo>
                    <a:pt x="82510" y="8731"/>
                  </a:lnTo>
                  <a:lnTo>
                    <a:pt x="82510" y="47148"/>
                  </a:lnTo>
                  <a:lnTo>
                    <a:pt x="73779" y="47148"/>
                  </a:lnTo>
                  <a:lnTo>
                    <a:pt x="73779" y="44092"/>
                  </a:lnTo>
                  <a:lnTo>
                    <a:pt x="48021" y="44092"/>
                  </a:lnTo>
                  <a:lnTo>
                    <a:pt x="48021" y="87312"/>
                  </a:lnTo>
                  <a:lnTo>
                    <a:pt x="78581" y="87312"/>
                  </a:lnTo>
                  <a:lnTo>
                    <a:pt x="78581" y="54133"/>
                  </a:lnTo>
                  <a:lnTo>
                    <a:pt x="87312" y="54133"/>
                  </a:lnTo>
                  <a:lnTo>
                    <a:pt x="87312" y="100409"/>
                  </a:lnTo>
                  <a:lnTo>
                    <a:pt x="78581" y="100409"/>
                  </a:lnTo>
                  <a:lnTo>
                    <a:pt x="78581" y="95607"/>
                  </a:lnTo>
                  <a:lnTo>
                    <a:pt x="0" y="9560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13889069" y="12687589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4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13903475" y="12730809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13851524" y="12687153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13859383" y="12709854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13859383" y="12743469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13961102" y="12687153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13999083" y="12715529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4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5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4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14015672" y="12743906"/>
              <a:ext cx="20954" cy="24884"/>
            </a:xfrm>
            <a:custGeom>
              <a:avLst/>
              <a:pathLst>
                <a:path w="20954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4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13961538" y="12714220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69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13962411" y="12771409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14084649" y="12691518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14093380" y="12699813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14075481" y="12738230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14083776" y="12746089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14126559" y="12738230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14134853" y="12746089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7334768" y="5031851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7343827" y="5043578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7337879" y="4273335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7348629" y="4309242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4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7337060" y="3515964"/>
              <a:ext cx="52442" cy="79126"/>
            </a:xfrm>
            <a:custGeom>
              <a:avLst/>
              <a:pathLst>
                <a:path w="52442" h="79126">
                  <a:moveTo>
                    <a:pt x="52442" y="56589"/>
                  </a:moveTo>
                  <a:lnTo>
                    <a:pt x="52426" y="57564"/>
                  </a:lnTo>
                  <a:lnTo>
                    <a:pt x="52378" y="58523"/>
                  </a:lnTo>
                  <a:lnTo>
                    <a:pt x="52299" y="59467"/>
                  </a:lnTo>
                  <a:lnTo>
                    <a:pt x="52188" y="60396"/>
                  </a:lnTo>
                  <a:lnTo>
                    <a:pt x="52046" y="61309"/>
                  </a:lnTo>
                  <a:lnTo>
                    <a:pt x="51872" y="62207"/>
                  </a:lnTo>
                  <a:lnTo>
                    <a:pt x="51666" y="63090"/>
                  </a:lnTo>
                  <a:lnTo>
                    <a:pt x="51429" y="63958"/>
                  </a:lnTo>
                  <a:lnTo>
                    <a:pt x="51160" y="64810"/>
                  </a:lnTo>
                  <a:lnTo>
                    <a:pt x="50859" y="65648"/>
                  </a:lnTo>
                  <a:lnTo>
                    <a:pt x="50537" y="66455"/>
                  </a:lnTo>
                  <a:lnTo>
                    <a:pt x="50180" y="67241"/>
                  </a:lnTo>
                  <a:lnTo>
                    <a:pt x="49790" y="68005"/>
                  </a:lnTo>
                  <a:lnTo>
                    <a:pt x="49366" y="68747"/>
                  </a:lnTo>
                  <a:lnTo>
                    <a:pt x="48908" y="69468"/>
                  </a:lnTo>
                  <a:lnTo>
                    <a:pt x="48416" y="70166"/>
                  </a:lnTo>
                  <a:lnTo>
                    <a:pt x="47891" y="70843"/>
                  </a:lnTo>
                  <a:lnTo>
                    <a:pt x="47332" y="71498"/>
                  </a:lnTo>
                  <a:lnTo>
                    <a:pt x="46738" y="72131"/>
                  </a:lnTo>
                  <a:lnTo>
                    <a:pt x="46111" y="72742"/>
                  </a:lnTo>
                  <a:lnTo>
                    <a:pt x="45460" y="73329"/>
                  </a:lnTo>
                  <a:lnTo>
                    <a:pt x="44773" y="73890"/>
                  </a:lnTo>
                  <a:lnTo>
                    <a:pt x="44050" y="74425"/>
                  </a:lnTo>
                  <a:lnTo>
                    <a:pt x="43291" y="74933"/>
                  </a:lnTo>
                  <a:lnTo>
                    <a:pt x="42496" y="75416"/>
                  </a:lnTo>
                  <a:lnTo>
                    <a:pt x="41665" y="75872"/>
                  </a:lnTo>
                  <a:lnTo>
                    <a:pt x="40798" y="76302"/>
                  </a:lnTo>
                  <a:lnTo>
                    <a:pt x="39895" y="76706"/>
                  </a:lnTo>
                  <a:lnTo>
                    <a:pt x="38956" y="77083"/>
                  </a:lnTo>
                  <a:lnTo>
                    <a:pt x="37980" y="77435"/>
                  </a:lnTo>
                  <a:lnTo>
                    <a:pt x="36969" y="77756"/>
                  </a:lnTo>
                  <a:lnTo>
                    <a:pt x="35922" y="78044"/>
                  </a:lnTo>
                  <a:lnTo>
                    <a:pt x="34839" y="78298"/>
                  </a:lnTo>
                  <a:lnTo>
                    <a:pt x="33720" y="78517"/>
                  </a:lnTo>
                  <a:lnTo>
                    <a:pt x="32564" y="78704"/>
                  </a:lnTo>
                  <a:lnTo>
                    <a:pt x="31373" y="78856"/>
                  </a:lnTo>
                  <a:lnTo>
                    <a:pt x="30146" y="78974"/>
                  </a:lnTo>
                  <a:lnTo>
                    <a:pt x="28882" y="79059"/>
                  </a:lnTo>
                  <a:lnTo>
                    <a:pt x="27583" y="79110"/>
                  </a:lnTo>
                  <a:lnTo>
                    <a:pt x="26248" y="79126"/>
                  </a:lnTo>
                  <a:lnTo>
                    <a:pt x="24912" y="79110"/>
                  </a:lnTo>
                  <a:lnTo>
                    <a:pt x="23613" y="79059"/>
                  </a:lnTo>
                  <a:lnTo>
                    <a:pt x="22350" y="78974"/>
                  </a:lnTo>
                  <a:lnTo>
                    <a:pt x="21123" y="78856"/>
                  </a:lnTo>
                  <a:lnTo>
                    <a:pt x="19931" y="78704"/>
                  </a:lnTo>
                  <a:lnTo>
                    <a:pt x="18776" y="78517"/>
                  </a:lnTo>
                  <a:lnTo>
                    <a:pt x="17657" y="78298"/>
                  </a:lnTo>
                  <a:lnTo>
                    <a:pt x="16574" y="78044"/>
                  </a:lnTo>
                  <a:lnTo>
                    <a:pt x="15526" y="77756"/>
                  </a:lnTo>
                  <a:lnTo>
                    <a:pt x="14515" y="77435"/>
                  </a:lnTo>
                  <a:lnTo>
                    <a:pt x="13549" y="77084"/>
                  </a:lnTo>
                  <a:lnTo>
                    <a:pt x="12616" y="76708"/>
                  </a:lnTo>
                  <a:lnTo>
                    <a:pt x="11716" y="76307"/>
                  </a:lnTo>
                  <a:lnTo>
                    <a:pt x="10848" y="75881"/>
                  </a:lnTo>
                  <a:lnTo>
                    <a:pt x="10013" y="75429"/>
                  </a:lnTo>
                  <a:lnTo>
                    <a:pt x="9211" y="74953"/>
                  </a:lnTo>
                  <a:lnTo>
                    <a:pt x="8442" y="74451"/>
                  </a:lnTo>
                  <a:lnTo>
                    <a:pt x="7705" y="73925"/>
                  </a:lnTo>
                  <a:lnTo>
                    <a:pt x="7001" y="73373"/>
                  </a:lnTo>
                  <a:lnTo>
                    <a:pt x="6330" y="72796"/>
                  </a:lnTo>
                  <a:lnTo>
                    <a:pt x="5702" y="72185"/>
                  </a:lnTo>
                  <a:lnTo>
                    <a:pt x="5107" y="71552"/>
                  </a:lnTo>
                  <a:lnTo>
                    <a:pt x="4545" y="70897"/>
                  </a:lnTo>
                  <a:lnTo>
                    <a:pt x="4016" y="70221"/>
                  </a:lnTo>
                  <a:lnTo>
                    <a:pt x="3519" y="69522"/>
                  </a:lnTo>
                  <a:lnTo>
                    <a:pt x="3055" y="68802"/>
                  </a:lnTo>
                  <a:lnTo>
                    <a:pt x="2624" y="68060"/>
                  </a:lnTo>
                  <a:lnTo>
                    <a:pt x="2226" y="67296"/>
                  </a:lnTo>
                  <a:lnTo>
                    <a:pt x="1860" y="66510"/>
                  </a:lnTo>
                  <a:lnTo>
                    <a:pt x="1527" y="65702"/>
                  </a:lnTo>
                  <a:lnTo>
                    <a:pt x="1237" y="64866"/>
                  </a:lnTo>
                  <a:lnTo>
                    <a:pt x="977" y="64015"/>
                  </a:lnTo>
                  <a:lnTo>
                    <a:pt x="748" y="63150"/>
                  </a:lnTo>
                  <a:lnTo>
                    <a:pt x="550" y="62271"/>
                  </a:lnTo>
                  <a:lnTo>
                    <a:pt x="381" y="61377"/>
                  </a:lnTo>
                  <a:lnTo>
                    <a:pt x="244" y="60470"/>
                  </a:lnTo>
                  <a:lnTo>
                    <a:pt x="137" y="59548"/>
                  </a:lnTo>
                  <a:lnTo>
                    <a:pt x="61" y="58612"/>
                  </a:lnTo>
                  <a:lnTo>
                    <a:pt x="15" y="57662"/>
                  </a:lnTo>
                  <a:lnTo>
                    <a:pt x="0" y="56698"/>
                  </a:lnTo>
                  <a:lnTo>
                    <a:pt x="12" y="55867"/>
                  </a:lnTo>
                  <a:lnTo>
                    <a:pt x="50" y="55054"/>
                  </a:lnTo>
                  <a:lnTo>
                    <a:pt x="112" y="54260"/>
                  </a:lnTo>
                  <a:lnTo>
                    <a:pt x="200" y="53485"/>
                  </a:lnTo>
                  <a:lnTo>
                    <a:pt x="313" y="52728"/>
                  </a:lnTo>
                  <a:lnTo>
                    <a:pt x="451" y="51990"/>
                  </a:lnTo>
                  <a:lnTo>
                    <a:pt x="615" y="51270"/>
                  </a:lnTo>
                  <a:lnTo>
                    <a:pt x="803" y="50569"/>
                  </a:lnTo>
                  <a:lnTo>
                    <a:pt x="1016" y="49886"/>
                  </a:lnTo>
                  <a:lnTo>
                    <a:pt x="1255" y="49222"/>
                  </a:lnTo>
                  <a:lnTo>
                    <a:pt x="1525" y="48576"/>
                  </a:lnTo>
                  <a:lnTo>
                    <a:pt x="1811" y="47949"/>
                  </a:lnTo>
                  <a:lnTo>
                    <a:pt x="2114" y="47341"/>
                  </a:lnTo>
                  <a:lnTo>
                    <a:pt x="2433" y="46751"/>
                  </a:lnTo>
                  <a:lnTo>
                    <a:pt x="2769" y="46180"/>
                  </a:lnTo>
                  <a:lnTo>
                    <a:pt x="3121" y="45627"/>
                  </a:lnTo>
                  <a:lnTo>
                    <a:pt x="3489" y="45093"/>
                  </a:lnTo>
                  <a:lnTo>
                    <a:pt x="3874" y="44577"/>
                  </a:lnTo>
                  <a:lnTo>
                    <a:pt x="4275" y="44080"/>
                  </a:lnTo>
                  <a:lnTo>
                    <a:pt x="4693" y="43601"/>
                  </a:lnTo>
                  <a:lnTo>
                    <a:pt x="5135" y="43131"/>
                  </a:lnTo>
                  <a:lnTo>
                    <a:pt x="5588" y="42680"/>
                  </a:lnTo>
                  <a:lnTo>
                    <a:pt x="6051" y="42249"/>
                  </a:lnTo>
                  <a:lnTo>
                    <a:pt x="6526" y="41837"/>
                  </a:lnTo>
                  <a:lnTo>
                    <a:pt x="7012" y="41446"/>
                  </a:lnTo>
                  <a:lnTo>
                    <a:pt x="7508" y="41073"/>
                  </a:lnTo>
                  <a:lnTo>
                    <a:pt x="8016" y="40721"/>
                  </a:lnTo>
                  <a:lnTo>
                    <a:pt x="8534" y="40388"/>
                  </a:lnTo>
                  <a:lnTo>
                    <a:pt x="9064" y="40075"/>
                  </a:lnTo>
                  <a:lnTo>
                    <a:pt x="9604" y="39781"/>
                  </a:lnTo>
                  <a:lnTo>
                    <a:pt x="10162" y="39496"/>
                  </a:lnTo>
                  <a:lnTo>
                    <a:pt x="10724" y="39231"/>
                  </a:lnTo>
                  <a:lnTo>
                    <a:pt x="11288" y="38986"/>
                  </a:lnTo>
                  <a:lnTo>
                    <a:pt x="11857" y="38760"/>
                  </a:lnTo>
                  <a:lnTo>
                    <a:pt x="12428" y="38553"/>
                  </a:lnTo>
                  <a:lnTo>
                    <a:pt x="13003" y="38367"/>
                  </a:lnTo>
                  <a:lnTo>
                    <a:pt x="13580" y="38200"/>
                  </a:lnTo>
                  <a:lnTo>
                    <a:pt x="14162" y="38052"/>
                  </a:lnTo>
                  <a:lnTo>
                    <a:pt x="14746" y="37925"/>
                  </a:lnTo>
                  <a:lnTo>
                    <a:pt x="15334" y="37817"/>
                  </a:lnTo>
                  <a:lnTo>
                    <a:pt x="15334" y="37598"/>
                  </a:lnTo>
                  <a:lnTo>
                    <a:pt x="14696" y="37436"/>
                  </a:lnTo>
                  <a:lnTo>
                    <a:pt x="14072" y="37256"/>
                  </a:lnTo>
                  <a:lnTo>
                    <a:pt x="13461" y="37057"/>
                  </a:lnTo>
                  <a:lnTo>
                    <a:pt x="12863" y="36839"/>
                  </a:lnTo>
                  <a:lnTo>
                    <a:pt x="12278" y="36603"/>
                  </a:lnTo>
                  <a:lnTo>
                    <a:pt x="11706" y="36348"/>
                  </a:lnTo>
                  <a:lnTo>
                    <a:pt x="11147" y="36074"/>
                  </a:lnTo>
                  <a:lnTo>
                    <a:pt x="10601" y="35782"/>
                  </a:lnTo>
                  <a:lnTo>
                    <a:pt x="10069" y="35472"/>
                  </a:lnTo>
                  <a:lnTo>
                    <a:pt x="9549" y="35143"/>
                  </a:lnTo>
                  <a:lnTo>
                    <a:pt x="9055" y="34798"/>
                  </a:lnTo>
                  <a:lnTo>
                    <a:pt x="8576" y="34440"/>
                  </a:lnTo>
                  <a:lnTo>
                    <a:pt x="8112" y="34069"/>
                  </a:lnTo>
                  <a:lnTo>
                    <a:pt x="7663" y="33685"/>
                  </a:lnTo>
                  <a:lnTo>
                    <a:pt x="7230" y="33287"/>
                  </a:lnTo>
                  <a:lnTo>
                    <a:pt x="6812" y="32877"/>
                  </a:lnTo>
                  <a:lnTo>
                    <a:pt x="6409" y="32454"/>
                  </a:lnTo>
                  <a:lnTo>
                    <a:pt x="6022" y="32017"/>
                  </a:lnTo>
                  <a:lnTo>
                    <a:pt x="5650" y="31567"/>
                  </a:lnTo>
                  <a:lnTo>
                    <a:pt x="5293" y="31105"/>
                  </a:lnTo>
                  <a:lnTo>
                    <a:pt x="4962" y="30619"/>
                  </a:lnTo>
                  <a:lnTo>
                    <a:pt x="4647" y="30124"/>
                  </a:lnTo>
                  <a:lnTo>
                    <a:pt x="4347" y="29620"/>
                  </a:lnTo>
                  <a:lnTo>
                    <a:pt x="4062" y="29105"/>
                  </a:lnTo>
                  <a:lnTo>
                    <a:pt x="3792" y="28581"/>
                  </a:lnTo>
                  <a:lnTo>
                    <a:pt x="3538" y="28046"/>
                  </a:lnTo>
                  <a:lnTo>
                    <a:pt x="3299" y="27502"/>
                  </a:lnTo>
                  <a:lnTo>
                    <a:pt x="3075" y="26949"/>
                  </a:lnTo>
                  <a:lnTo>
                    <a:pt x="2867" y="26385"/>
                  </a:lnTo>
                  <a:lnTo>
                    <a:pt x="2673" y="25811"/>
                  </a:lnTo>
                  <a:lnTo>
                    <a:pt x="2508" y="25230"/>
                  </a:lnTo>
                  <a:lnTo>
                    <a:pt x="2359" y="24641"/>
                  </a:lnTo>
                  <a:lnTo>
                    <a:pt x="2228" y="24046"/>
                  </a:lnTo>
                  <a:lnTo>
                    <a:pt x="2115" y="23445"/>
                  </a:lnTo>
                  <a:lnTo>
                    <a:pt x="2019" y="22837"/>
                  </a:lnTo>
                  <a:lnTo>
                    <a:pt x="1940" y="22223"/>
                  </a:lnTo>
                  <a:lnTo>
                    <a:pt x="1879" y="21602"/>
                  </a:lnTo>
                  <a:lnTo>
                    <a:pt x="1835" y="20974"/>
                  </a:lnTo>
                  <a:lnTo>
                    <a:pt x="1809" y="20340"/>
                  </a:lnTo>
                  <a:lnTo>
                    <a:pt x="1800" y="19699"/>
                  </a:lnTo>
                  <a:lnTo>
                    <a:pt x="1816" y="18897"/>
                  </a:lnTo>
                  <a:lnTo>
                    <a:pt x="1861" y="18104"/>
                  </a:lnTo>
                  <a:lnTo>
                    <a:pt x="1938" y="17321"/>
                  </a:lnTo>
                  <a:lnTo>
                    <a:pt x="2045" y="16547"/>
                  </a:lnTo>
                  <a:lnTo>
                    <a:pt x="2182" y="15784"/>
                  </a:lnTo>
                  <a:lnTo>
                    <a:pt x="2350" y="15030"/>
                  </a:lnTo>
                  <a:lnTo>
                    <a:pt x="2549" y="14287"/>
                  </a:lnTo>
                  <a:lnTo>
                    <a:pt x="2778" y="13553"/>
                  </a:lnTo>
                  <a:lnTo>
                    <a:pt x="3038" y="12828"/>
                  </a:lnTo>
                  <a:lnTo>
                    <a:pt x="3328" y="12114"/>
                  </a:lnTo>
                  <a:lnTo>
                    <a:pt x="3660" y="11403"/>
                  </a:lnTo>
                  <a:lnTo>
                    <a:pt x="4020" y="10711"/>
                  </a:lnTo>
                  <a:lnTo>
                    <a:pt x="4410" y="10037"/>
                  </a:lnTo>
                  <a:lnTo>
                    <a:pt x="4830" y="9381"/>
                  </a:lnTo>
                  <a:lnTo>
                    <a:pt x="5279" y="8744"/>
                  </a:lnTo>
                  <a:lnTo>
                    <a:pt x="5758" y="8126"/>
                  </a:lnTo>
                  <a:lnTo>
                    <a:pt x="6266" y="7526"/>
                  </a:lnTo>
                  <a:lnTo>
                    <a:pt x="6803" y="6945"/>
                  </a:lnTo>
                  <a:lnTo>
                    <a:pt x="7370" y="6383"/>
                  </a:lnTo>
                  <a:lnTo>
                    <a:pt x="7967" y="5839"/>
                  </a:lnTo>
                  <a:lnTo>
                    <a:pt x="8593" y="5305"/>
                  </a:lnTo>
                  <a:lnTo>
                    <a:pt x="9248" y="4795"/>
                  </a:lnTo>
                  <a:lnTo>
                    <a:pt x="9933" y="4309"/>
                  </a:lnTo>
                  <a:lnTo>
                    <a:pt x="10647" y="3848"/>
                  </a:lnTo>
                  <a:lnTo>
                    <a:pt x="11391" y="3410"/>
                  </a:lnTo>
                  <a:lnTo>
                    <a:pt x="12164" y="2997"/>
                  </a:lnTo>
                  <a:lnTo>
                    <a:pt x="12967" y="2607"/>
                  </a:lnTo>
                  <a:lnTo>
                    <a:pt x="13799" y="2241"/>
                  </a:lnTo>
                  <a:lnTo>
                    <a:pt x="14661" y="1900"/>
                  </a:lnTo>
                  <a:lnTo>
                    <a:pt x="15552" y="1582"/>
                  </a:lnTo>
                  <a:lnTo>
                    <a:pt x="16472" y="1281"/>
                  </a:lnTo>
                  <a:lnTo>
                    <a:pt x="17421" y="1012"/>
                  </a:lnTo>
                  <a:lnTo>
                    <a:pt x="18397" y="775"/>
                  </a:lnTo>
                  <a:lnTo>
                    <a:pt x="19403" y="569"/>
                  </a:lnTo>
                  <a:lnTo>
                    <a:pt x="20436" y="395"/>
                  </a:lnTo>
                  <a:lnTo>
                    <a:pt x="21498" y="253"/>
                  </a:lnTo>
                  <a:lnTo>
                    <a:pt x="22588" y="142"/>
                  </a:lnTo>
                  <a:lnTo>
                    <a:pt x="23707" y="63"/>
                  </a:lnTo>
                  <a:lnTo>
                    <a:pt x="24854" y="15"/>
                  </a:lnTo>
                  <a:lnTo>
                    <a:pt x="26030" y="0"/>
                  </a:lnTo>
                  <a:lnTo>
                    <a:pt x="27268" y="15"/>
                  </a:lnTo>
                  <a:lnTo>
                    <a:pt x="28472" y="63"/>
                  </a:lnTo>
                  <a:lnTo>
                    <a:pt x="29643" y="142"/>
                  </a:lnTo>
                  <a:lnTo>
                    <a:pt x="30779" y="253"/>
                  </a:lnTo>
                  <a:lnTo>
                    <a:pt x="31882" y="395"/>
                  </a:lnTo>
                  <a:lnTo>
                    <a:pt x="32951" y="569"/>
                  </a:lnTo>
                  <a:lnTo>
                    <a:pt x="33986" y="775"/>
                  </a:lnTo>
                  <a:lnTo>
                    <a:pt x="34988" y="1012"/>
                  </a:lnTo>
                  <a:lnTo>
                    <a:pt x="35955" y="1281"/>
                  </a:lnTo>
                  <a:lnTo>
                    <a:pt x="36889" y="1582"/>
                  </a:lnTo>
                  <a:lnTo>
                    <a:pt x="37800" y="1910"/>
                  </a:lnTo>
                  <a:lnTo>
                    <a:pt x="38679" y="2261"/>
                  </a:lnTo>
                  <a:lnTo>
                    <a:pt x="39525" y="2635"/>
                  </a:lnTo>
                  <a:lnTo>
                    <a:pt x="40338" y="3031"/>
                  </a:lnTo>
                  <a:lnTo>
                    <a:pt x="41118" y="3451"/>
                  </a:lnTo>
                  <a:lnTo>
                    <a:pt x="41866" y="3894"/>
                  </a:lnTo>
                  <a:lnTo>
                    <a:pt x="42581" y="4359"/>
                  </a:lnTo>
                  <a:lnTo>
                    <a:pt x="43263" y="4848"/>
                  </a:lnTo>
                  <a:lnTo>
                    <a:pt x="43912" y="5359"/>
                  </a:lnTo>
                  <a:lnTo>
                    <a:pt x="44529" y="5893"/>
                  </a:lnTo>
                  <a:lnTo>
                    <a:pt x="45124" y="6437"/>
                  </a:lnTo>
                  <a:lnTo>
                    <a:pt x="45688" y="7000"/>
                  </a:lnTo>
                  <a:lnTo>
                    <a:pt x="46220" y="7581"/>
                  </a:lnTo>
                  <a:lnTo>
                    <a:pt x="46720" y="8181"/>
                  </a:lnTo>
                  <a:lnTo>
                    <a:pt x="47189" y="8799"/>
                  </a:lnTo>
                  <a:lnTo>
                    <a:pt x="47626" y="9436"/>
                  </a:lnTo>
                  <a:lnTo>
                    <a:pt x="48032" y="10091"/>
                  </a:lnTo>
                  <a:lnTo>
                    <a:pt x="48406" y="10765"/>
                  </a:lnTo>
                  <a:lnTo>
                    <a:pt x="48748" y="11458"/>
                  </a:lnTo>
                  <a:lnTo>
                    <a:pt x="49058" y="12169"/>
                  </a:lnTo>
                  <a:lnTo>
                    <a:pt x="49338" y="12893"/>
                  </a:lnTo>
                  <a:lnTo>
                    <a:pt x="49589" y="13627"/>
                  </a:lnTo>
                  <a:lnTo>
                    <a:pt x="49810" y="14369"/>
                  </a:lnTo>
                  <a:lnTo>
                    <a:pt x="50001" y="15120"/>
                  </a:lnTo>
                  <a:lnTo>
                    <a:pt x="50163" y="15879"/>
                  </a:lnTo>
                  <a:lnTo>
                    <a:pt x="50296" y="16648"/>
                  </a:lnTo>
                  <a:lnTo>
                    <a:pt x="50399" y="17425"/>
                  </a:lnTo>
                  <a:lnTo>
                    <a:pt x="50473" y="18211"/>
                  </a:lnTo>
                  <a:lnTo>
                    <a:pt x="50517" y="19005"/>
                  </a:lnTo>
                  <a:lnTo>
                    <a:pt x="50532" y="19809"/>
                  </a:lnTo>
                  <a:lnTo>
                    <a:pt x="50522" y="20439"/>
                  </a:lnTo>
                  <a:lnTo>
                    <a:pt x="50495" y="21064"/>
                  </a:lnTo>
                  <a:lnTo>
                    <a:pt x="50448" y="21683"/>
                  </a:lnTo>
                  <a:lnTo>
                    <a:pt x="50383" y="22297"/>
                  </a:lnTo>
                  <a:lnTo>
                    <a:pt x="50300" y="22905"/>
                  </a:lnTo>
                  <a:lnTo>
                    <a:pt x="50198" y="23508"/>
                  </a:lnTo>
                  <a:lnTo>
                    <a:pt x="50077" y="24106"/>
                  </a:lnTo>
                  <a:lnTo>
                    <a:pt x="49938" y="24698"/>
                  </a:lnTo>
                  <a:lnTo>
                    <a:pt x="49780" y="25285"/>
                  </a:lnTo>
                  <a:lnTo>
                    <a:pt x="49604" y="25866"/>
                  </a:lnTo>
                  <a:lnTo>
                    <a:pt x="49421" y="26439"/>
                  </a:lnTo>
                  <a:lnTo>
                    <a:pt x="49220" y="27003"/>
                  </a:lnTo>
                  <a:lnTo>
                    <a:pt x="49001" y="27557"/>
                  </a:lnTo>
                  <a:lnTo>
                    <a:pt x="48766" y="28101"/>
                  </a:lnTo>
                  <a:lnTo>
                    <a:pt x="48513" y="28635"/>
                  </a:lnTo>
                  <a:lnTo>
                    <a:pt x="48242" y="29160"/>
                  </a:lnTo>
                  <a:lnTo>
                    <a:pt x="47954" y="29674"/>
                  </a:lnTo>
                  <a:lnTo>
                    <a:pt x="47648" y="30179"/>
                  </a:lnTo>
                  <a:lnTo>
                    <a:pt x="47325" y="30674"/>
                  </a:lnTo>
                  <a:lnTo>
                    <a:pt x="46985" y="31159"/>
                  </a:lnTo>
                  <a:lnTo>
                    <a:pt x="46637" y="31622"/>
                  </a:lnTo>
                  <a:lnTo>
                    <a:pt x="46273" y="32072"/>
                  </a:lnTo>
                  <a:lnTo>
                    <a:pt x="45891" y="32508"/>
                  </a:lnTo>
                  <a:lnTo>
                    <a:pt x="45491" y="32932"/>
                  </a:lnTo>
                  <a:lnTo>
                    <a:pt x="45075" y="33342"/>
                  </a:lnTo>
                  <a:lnTo>
                    <a:pt x="44640" y="33739"/>
                  </a:lnTo>
                  <a:lnTo>
                    <a:pt x="44188" y="34123"/>
                  </a:lnTo>
                  <a:lnTo>
                    <a:pt x="43719" y="34494"/>
                  </a:lnTo>
                  <a:lnTo>
                    <a:pt x="43232" y="34852"/>
                  </a:lnTo>
                  <a:lnTo>
                    <a:pt x="42728" y="35197"/>
                  </a:lnTo>
                  <a:lnTo>
                    <a:pt x="42218" y="35515"/>
                  </a:lnTo>
                  <a:lnTo>
                    <a:pt x="41691" y="35813"/>
                  </a:lnTo>
                  <a:lnTo>
                    <a:pt x="41148" y="36091"/>
                  </a:lnTo>
                  <a:lnTo>
                    <a:pt x="40589" y="36350"/>
                  </a:lnTo>
                  <a:lnTo>
                    <a:pt x="40013" y="36589"/>
                  </a:lnTo>
                  <a:lnTo>
                    <a:pt x="39421" y="36808"/>
                  </a:lnTo>
                  <a:lnTo>
                    <a:pt x="38813" y="37008"/>
                  </a:lnTo>
                  <a:lnTo>
                    <a:pt x="38188" y="37188"/>
                  </a:lnTo>
                  <a:lnTo>
                    <a:pt x="37547" y="37349"/>
                  </a:lnTo>
                  <a:lnTo>
                    <a:pt x="36889" y="37489"/>
                  </a:lnTo>
                  <a:lnTo>
                    <a:pt x="36889" y="37708"/>
                  </a:lnTo>
                  <a:lnTo>
                    <a:pt x="37550" y="37826"/>
                  </a:lnTo>
                  <a:lnTo>
                    <a:pt x="38201" y="37963"/>
                  </a:lnTo>
                  <a:lnTo>
                    <a:pt x="38842" y="38119"/>
                  </a:lnTo>
                  <a:lnTo>
                    <a:pt x="39473" y="38293"/>
                  </a:lnTo>
                  <a:lnTo>
                    <a:pt x="40095" y="38485"/>
                  </a:lnTo>
                  <a:lnTo>
                    <a:pt x="40707" y="38696"/>
                  </a:lnTo>
                  <a:lnTo>
                    <a:pt x="41309" y="38926"/>
                  </a:lnTo>
                  <a:lnTo>
                    <a:pt x="41901" y="39174"/>
                  </a:lnTo>
                  <a:lnTo>
                    <a:pt x="42483" y="39441"/>
                  </a:lnTo>
                  <a:lnTo>
                    <a:pt x="43055" y="39727"/>
                  </a:lnTo>
                  <a:lnTo>
                    <a:pt x="43615" y="40020"/>
                  </a:lnTo>
                  <a:lnTo>
                    <a:pt x="44160" y="40334"/>
                  </a:lnTo>
                  <a:lnTo>
                    <a:pt x="44689" y="40666"/>
                  </a:lnTo>
                  <a:lnTo>
                    <a:pt x="45203" y="41019"/>
                  </a:lnTo>
                  <a:lnTo>
                    <a:pt x="45702" y="41391"/>
                  </a:lnTo>
                  <a:lnTo>
                    <a:pt x="46186" y="41783"/>
                  </a:lnTo>
                  <a:lnTo>
                    <a:pt x="46654" y="42194"/>
                  </a:lnTo>
                  <a:lnTo>
                    <a:pt x="47107" y="42625"/>
                  </a:lnTo>
                  <a:lnTo>
                    <a:pt x="47544" y="43076"/>
                  </a:lnTo>
                  <a:lnTo>
                    <a:pt x="47967" y="43547"/>
                  </a:lnTo>
                  <a:lnTo>
                    <a:pt x="48373" y="44025"/>
                  </a:lnTo>
                  <a:lnTo>
                    <a:pt x="48761" y="44522"/>
                  </a:lnTo>
                  <a:lnTo>
                    <a:pt x="49132" y="45038"/>
                  </a:lnTo>
                  <a:lnTo>
                    <a:pt x="49486" y="45572"/>
                  </a:lnTo>
                  <a:lnTo>
                    <a:pt x="49822" y="46125"/>
                  </a:lnTo>
                  <a:lnTo>
                    <a:pt x="50141" y="46696"/>
                  </a:lnTo>
                  <a:lnTo>
                    <a:pt x="50442" y="47286"/>
                  </a:lnTo>
                  <a:lnTo>
                    <a:pt x="50726" y="47895"/>
                  </a:lnTo>
                  <a:lnTo>
                    <a:pt x="50992" y="48522"/>
                  </a:lnTo>
                  <a:lnTo>
                    <a:pt x="51241" y="49167"/>
                  </a:lnTo>
                  <a:lnTo>
                    <a:pt x="51469" y="49831"/>
                  </a:lnTo>
                  <a:lnTo>
                    <a:pt x="51673" y="50512"/>
                  </a:lnTo>
                  <a:lnTo>
                    <a:pt x="51853" y="51210"/>
                  </a:lnTo>
                  <a:lnTo>
                    <a:pt x="52009" y="51926"/>
                  </a:lnTo>
                  <a:lnTo>
                    <a:pt x="52141" y="52660"/>
                  </a:lnTo>
                  <a:lnTo>
                    <a:pt x="52249" y="53411"/>
                  </a:lnTo>
                  <a:lnTo>
                    <a:pt x="52334" y="54179"/>
                  </a:lnTo>
                  <a:lnTo>
                    <a:pt x="52394" y="54965"/>
                  </a:lnTo>
                  <a:lnTo>
                    <a:pt x="52430" y="55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7348902" y="3523276"/>
              <a:ext cx="28485" cy="26575"/>
            </a:xfrm>
            <a:custGeom>
              <a:avLst/>
              <a:pathLst>
                <a:path w="28485" h="26575">
                  <a:moveTo>
                    <a:pt x="28485" y="13042"/>
                  </a:moveTo>
                  <a:lnTo>
                    <a:pt x="28478" y="12468"/>
                  </a:lnTo>
                  <a:lnTo>
                    <a:pt x="28455" y="11905"/>
                  </a:lnTo>
                  <a:lnTo>
                    <a:pt x="28416" y="11351"/>
                  </a:lnTo>
                  <a:lnTo>
                    <a:pt x="28363" y="10807"/>
                  </a:lnTo>
                  <a:lnTo>
                    <a:pt x="28294" y="10272"/>
                  </a:lnTo>
                  <a:lnTo>
                    <a:pt x="28210" y="9748"/>
                  </a:lnTo>
                  <a:lnTo>
                    <a:pt x="28111" y="9233"/>
                  </a:lnTo>
                  <a:lnTo>
                    <a:pt x="27996" y="8729"/>
                  </a:lnTo>
                  <a:lnTo>
                    <a:pt x="27866" y="8234"/>
                  </a:lnTo>
                  <a:lnTo>
                    <a:pt x="27721" y="7748"/>
                  </a:lnTo>
                  <a:lnTo>
                    <a:pt x="27570" y="7275"/>
                  </a:lnTo>
                  <a:lnTo>
                    <a:pt x="27398" y="6816"/>
                  </a:lnTo>
                  <a:lnTo>
                    <a:pt x="27207" y="6372"/>
                  </a:lnTo>
                  <a:lnTo>
                    <a:pt x="26997" y="5941"/>
                  </a:lnTo>
                  <a:lnTo>
                    <a:pt x="26766" y="5525"/>
                  </a:lnTo>
                  <a:lnTo>
                    <a:pt x="26516" y="5123"/>
                  </a:lnTo>
                  <a:lnTo>
                    <a:pt x="26247" y="4735"/>
                  </a:lnTo>
                  <a:lnTo>
                    <a:pt x="25958" y="4361"/>
                  </a:lnTo>
                  <a:lnTo>
                    <a:pt x="25649" y="4001"/>
                  </a:lnTo>
                  <a:lnTo>
                    <a:pt x="25320" y="3656"/>
                  </a:lnTo>
                  <a:lnTo>
                    <a:pt x="24971" y="3315"/>
                  </a:lnTo>
                  <a:lnTo>
                    <a:pt x="24602" y="2990"/>
                  </a:lnTo>
                  <a:lnTo>
                    <a:pt x="24212" y="2682"/>
                  </a:lnTo>
                  <a:lnTo>
                    <a:pt x="23801" y="2390"/>
                  </a:lnTo>
                  <a:lnTo>
                    <a:pt x="23369" y="2114"/>
                  </a:lnTo>
                  <a:lnTo>
                    <a:pt x="22917" y="1855"/>
                  </a:lnTo>
                  <a:lnTo>
                    <a:pt x="22444" y="1612"/>
                  </a:lnTo>
                  <a:lnTo>
                    <a:pt x="21950" y="1386"/>
                  </a:lnTo>
                  <a:lnTo>
                    <a:pt x="21435" y="1175"/>
                  </a:lnTo>
                  <a:lnTo>
                    <a:pt x="20900" y="982"/>
                  </a:lnTo>
                  <a:lnTo>
                    <a:pt x="20342" y="795"/>
                  </a:lnTo>
                  <a:lnTo>
                    <a:pt x="19758" y="628"/>
                  </a:lnTo>
                  <a:lnTo>
                    <a:pt x="19150" y="481"/>
                  </a:lnTo>
                  <a:lnTo>
                    <a:pt x="18516" y="353"/>
                  </a:lnTo>
                  <a:lnTo>
                    <a:pt x="17858" y="245"/>
                  </a:lnTo>
                  <a:lnTo>
                    <a:pt x="17174" y="157"/>
                  </a:lnTo>
                  <a:lnTo>
                    <a:pt x="16465" y="88"/>
                  </a:lnTo>
                  <a:lnTo>
                    <a:pt x="15731" y="39"/>
                  </a:lnTo>
                  <a:lnTo>
                    <a:pt x="14972" y="9"/>
                  </a:lnTo>
                  <a:lnTo>
                    <a:pt x="14188" y="0"/>
                  </a:lnTo>
                  <a:lnTo>
                    <a:pt x="13425" y="9"/>
                  </a:lnTo>
                  <a:lnTo>
                    <a:pt x="12686" y="39"/>
                  </a:lnTo>
                  <a:lnTo>
                    <a:pt x="11971" y="88"/>
                  </a:lnTo>
                  <a:lnTo>
                    <a:pt x="11280" y="157"/>
                  </a:lnTo>
                  <a:lnTo>
                    <a:pt x="10613" y="245"/>
                  </a:lnTo>
                  <a:lnTo>
                    <a:pt x="9971" y="353"/>
                  </a:lnTo>
                  <a:lnTo>
                    <a:pt x="9352" y="481"/>
                  </a:lnTo>
                  <a:lnTo>
                    <a:pt x="8757" y="628"/>
                  </a:lnTo>
                  <a:lnTo>
                    <a:pt x="8186" y="795"/>
                  </a:lnTo>
                  <a:lnTo>
                    <a:pt x="7639" y="982"/>
                  </a:lnTo>
                  <a:lnTo>
                    <a:pt x="7114" y="1175"/>
                  </a:lnTo>
                  <a:lnTo>
                    <a:pt x="6607" y="1386"/>
                  </a:lnTo>
                  <a:lnTo>
                    <a:pt x="6118" y="1612"/>
                  </a:lnTo>
                  <a:lnTo>
                    <a:pt x="5649" y="1855"/>
                  </a:lnTo>
                  <a:lnTo>
                    <a:pt x="5197" y="2114"/>
                  </a:lnTo>
                  <a:lnTo>
                    <a:pt x="4765" y="2390"/>
                  </a:lnTo>
                  <a:lnTo>
                    <a:pt x="4350" y="2682"/>
                  </a:lnTo>
                  <a:lnTo>
                    <a:pt x="3955" y="2990"/>
                  </a:lnTo>
                  <a:lnTo>
                    <a:pt x="3578" y="3315"/>
                  </a:lnTo>
                  <a:lnTo>
                    <a:pt x="3219" y="3656"/>
                  </a:lnTo>
                  <a:lnTo>
                    <a:pt x="2890" y="4001"/>
                  </a:lnTo>
                  <a:lnTo>
                    <a:pt x="2580" y="4361"/>
                  </a:lnTo>
                  <a:lnTo>
                    <a:pt x="2288" y="4735"/>
                  </a:lnTo>
                  <a:lnTo>
                    <a:pt x="2014" y="5123"/>
                  </a:lnTo>
                  <a:lnTo>
                    <a:pt x="1759" y="5525"/>
                  </a:lnTo>
                  <a:lnTo>
                    <a:pt x="1523" y="5941"/>
                  </a:lnTo>
                  <a:lnTo>
                    <a:pt x="1305" y="6372"/>
                  </a:lnTo>
                  <a:lnTo>
                    <a:pt x="1106" y="6816"/>
                  </a:lnTo>
                  <a:lnTo>
                    <a:pt x="926" y="7275"/>
                  </a:lnTo>
                  <a:lnTo>
                    <a:pt x="763" y="7748"/>
                  </a:lnTo>
                  <a:lnTo>
                    <a:pt x="618" y="8234"/>
                  </a:lnTo>
                  <a:lnTo>
                    <a:pt x="488" y="8729"/>
                  </a:lnTo>
                  <a:lnTo>
                    <a:pt x="374" y="9233"/>
                  </a:lnTo>
                  <a:lnTo>
                    <a:pt x="275" y="9748"/>
                  </a:lnTo>
                  <a:lnTo>
                    <a:pt x="190" y="10272"/>
                  </a:lnTo>
                  <a:lnTo>
                    <a:pt x="122" y="10807"/>
                  </a:lnTo>
                  <a:lnTo>
                    <a:pt x="68" y="11351"/>
                  </a:lnTo>
                  <a:lnTo>
                    <a:pt x="30" y="11905"/>
                  </a:lnTo>
                  <a:lnTo>
                    <a:pt x="7" y="12468"/>
                  </a:lnTo>
                  <a:lnTo>
                    <a:pt x="0" y="13042"/>
                  </a:lnTo>
                  <a:lnTo>
                    <a:pt x="6" y="13501"/>
                  </a:lnTo>
                  <a:lnTo>
                    <a:pt x="24" y="13963"/>
                  </a:lnTo>
                  <a:lnTo>
                    <a:pt x="54" y="14427"/>
                  </a:lnTo>
                  <a:lnTo>
                    <a:pt x="96" y="14893"/>
                  </a:lnTo>
                  <a:lnTo>
                    <a:pt x="150" y="15361"/>
                  </a:lnTo>
                  <a:lnTo>
                    <a:pt x="216" y="15831"/>
                  </a:lnTo>
                  <a:lnTo>
                    <a:pt x="294" y="16304"/>
                  </a:lnTo>
                  <a:lnTo>
                    <a:pt x="384" y="16779"/>
                  </a:lnTo>
                  <a:lnTo>
                    <a:pt x="486" y="17256"/>
                  </a:lnTo>
                  <a:lnTo>
                    <a:pt x="600" y="17735"/>
                  </a:lnTo>
                  <a:lnTo>
                    <a:pt x="730" y="18211"/>
                  </a:lnTo>
                  <a:lnTo>
                    <a:pt x="879" y="18678"/>
                  </a:lnTo>
                  <a:lnTo>
                    <a:pt x="1048" y="19136"/>
                  </a:lnTo>
                  <a:lnTo>
                    <a:pt x="1237" y="19586"/>
                  </a:lnTo>
                  <a:lnTo>
                    <a:pt x="1446" y="20027"/>
                  </a:lnTo>
                  <a:lnTo>
                    <a:pt x="1674" y="20459"/>
                  </a:lnTo>
                  <a:lnTo>
                    <a:pt x="1921" y="20882"/>
                  </a:lnTo>
                  <a:lnTo>
                    <a:pt x="2189" y="21297"/>
                  </a:lnTo>
                  <a:lnTo>
                    <a:pt x="2476" y="21703"/>
                  </a:lnTo>
                  <a:lnTo>
                    <a:pt x="2783" y="22100"/>
                  </a:lnTo>
                  <a:lnTo>
                    <a:pt x="3111" y="22486"/>
                  </a:lnTo>
                  <a:lnTo>
                    <a:pt x="3464" y="22858"/>
                  </a:lnTo>
                  <a:lnTo>
                    <a:pt x="3840" y="23215"/>
                  </a:lnTo>
                  <a:lnTo>
                    <a:pt x="4241" y="23559"/>
                  </a:lnTo>
                  <a:lnTo>
                    <a:pt x="4665" y="23888"/>
                  </a:lnTo>
                  <a:lnTo>
                    <a:pt x="5114" y="24203"/>
                  </a:lnTo>
                  <a:lnTo>
                    <a:pt x="5586" y="24503"/>
                  </a:lnTo>
                  <a:lnTo>
                    <a:pt x="6083" y="24790"/>
                  </a:lnTo>
                  <a:lnTo>
                    <a:pt x="6604" y="25062"/>
                  </a:lnTo>
                  <a:lnTo>
                    <a:pt x="7148" y="25320"/>
                  </a:lnTo>
                  <a:lnTo>
                    <a:pt x="7721" y="25559"/>
                  </a:lnTo>
                  <a:lnTo>
                    <a:pt x="8325" y="25772"/>
                  </a:lnTo>
                  <a:lnTo>
                    <a:pt x="8960" y="25960"/>
                  </a:lnTo>
                  <a:lnTo>
                    <a:pt x="9628" y="26123"/>
                  </a:lnTo>
                  <a:lnTo>
                    <a:pt x="10327" y="26261"/>
                  </a:lnTo>
                  <a:lnTo>
                    <a:pt x="11058" y="26374"/>
                  </a:lnTo>
                  <a:lnTo>
                    <a:pt x="11820" y="26462"/>
                  </a:lnTo>
                  <a:lnTo>
                    <a:pt x="12614" y="26525"/>
                  </a:lnTo>
                  <a:lnTo>
                    <a:pt x="13440" y="26563"/>
                  </a:lnTo>
                  <a:lnTo>
                    <a:pt x="14297" y="26575"/>
                  </a:lnTo>
                  <a:lnTo>
                    <a:pt x="15206" y="26563"/>
                  </a:lnTo>
                  <a:lnTo>
                    <a:pt x="16078" y="26525"/>
                  </a:lnTo>
                  <a:lnTo>
                    <a:pt x="16913" y="26462"/>
                  </a:lnTo>
                  <a:lnTo>
                    <a:pt x="17711" y="26374"/>
                  </a:lnTo>
                  <a:lnTo>
                    <a:pt x="18472" y="26261"/>
                  </a:lnTo>
                  <a:lnTo>
                    <a:pt x="19195" y="26123"/>
                  </a:lnTo>
                  <a:lnTo>
                    <a:pt x="19882" y="25960"/>
                  </a:lnTo>
                  <a:lnTo>
                    <a:pt x="20531" y="25772"/>
                  </a:lnTo>
                  <a:lnTo>
                    <a:pt x="21143" y="25559"/>
                  </a:lnTo>
                  <a:lnTo>
                    <a:pt x="21718" y="25320"/>
                  </a:lnTo>
                  <a:lnTo>
                    <a:pt x="22272" y="25062"/>
                  </a:lnTo>
                  <a:lnTo>
                    <a:pt x="22799" y="24790"/>
                  </a:lnTo>
                  <a:lnTo>
                    <a:pt x="23298" y="24503"/>
                  </a:lnTo>
                  <a:lnTo>
                    <a:pt x="23770" y="24203"/>
                  </a:lnTo>
                  <a:lnTo>
                    <a:pt x="24215" y="23888"/>
                  </a:lnTo>
                  <a:lnTo>
                    <a:pt x="24633" y="23559"/>
                  </a:lnTo>
                  <a:lnTo>
                    <a:pt x="25023" y="23215"/>
                  </a:lnTo>
                  <a:lnTo>
                    <a:pt x="25386" y="22858"/>
                  </a:lnTo>
                  <a:lnTo>
                    <a:pt x="25721" y="22486"/>
                  </a:lnTo>
                  <a:lnTo>
                    <a:pt x="26030" y="22100"/>
                  </a:lnTo>
                  <a:lnTo>
                    <a:pt x="26324" y="21703"/>
                  </a:lnTo>
                  <a:lnTo>
                    <a:pt x="26597" y="21297"/>
                  </a:lnTo>
                  <a:lnTo>
                    <a:pt x="26848" y="20882"/>
                  </a:lnTo>
                  <a:lnTo>
                    <a:pt x="27077" y="20459"/>
                  </a:lnTo>
                  <a:lnTo>
                    <a:pt x="27285" y="20027"/>
                  </a:lnTo>
                  <a:lnTo>
                    <a:pt x="27470" y="19586"/>
                  </a:lnTo>
                  <a:lnTo>
                    <a:pt x="27634" y="19136"/>
                  </a:lnTo>
                  <a:lnTo>
                    <a:pt x="27776" y="18678"/>
                  </a:lnTo>
                  <a:lnTo>
                    <a:pt x="27896" y="18211"/>
                  </a:lnTo>
                  <a:lnTo>
                    <a:pt x="27994" y="17735"/>
                  </a:lnTo>
                  <a:lnTo>
                    <a:pt x="28087" y="17256"/>
                  </a:lnTo>
                  <a:lnTo>
                    <a:pt x="28171" y="16779"/>
                  </a:lnTo>
                  <a:lnTo>
                    <a:pt x="28245" y="16304"/>
                  </a:lnTo>
                  <a:lnTo>
                    <a:pt x="28308" y="15831"/>
                  </a:lnTo>
                  <a:lnTo>
                    <a:pt x="28362" y="15361"/>
                  </a:lnTo>
                  <a:lnTo>
                    <a:pt x="28407" y="14893"/>
                  </a:lnTo>
                  <a:lnTo>
                    <a:pt x="28441" y="14427"/>
                  </a:lnTo>
                  <a:lnTo>
                    <a:pt x="28466" y="13963"/>
                  </a:lnTo>
                  <a:lnTo>
                    <a:pt x="28480" y="135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7347210" y="3557219"/>
              <a:ext cx="32087" cy="30504"/>
            </a:xfrm>
            <a:custGeom>
              <a:avLst/>
              <a:pathLst>
                <a:path w="32087" h="30504">
                  <a:moveTo>
                    <a:pt x="32087" y="14406"/>
                  </a:moveTo>
                  <a:lnTo>
                    <a:pt x="32079" y="13852"/>
                  </a:lnTo>
                  <a:lnTo>
                    <a:pt x="32056" y="13302"/>
                  </a:lnTo>
                  <a:lnTo>
                    <a:pt x="32018" y="12756"/>
                  </a:lnTo>
                  <a:lnTo>
                    <a:pt x="31965" y="12215"/>
                  </a:lnTo>
                  <a:lnTo>
                    <a:pt x="31896" y="11678"/>
                  </a:lnTo>
                  <a:lnTo>
                    <a:pt x="31812" y="11145"/>
                  </a:lnTo>
                  <a:lnTo>
                    <a:pt x="31712" y="10617"/>
                  </a:lnTo>
                  <a:lnTo>
                    <a:pt x="31598" y="10093"/>
                  </a:lnTo>
                  <a:lnTo>
                    <a:pt x="31468" y="9573"/>
                  </a:lnTo>
                  <a:lnTo>
                    <a:pt x="31323" y="9058"/>
                  </a:lnTo>
                  <a:lnTo>
                    <a:pt x="31159" y="8541"/>
                  </a:lnTo>
                  <a:lnTo>
                    <a:pt x="30974" y="8037"/>
                  </a:lnTo>
                  <a:lnTo>
                    <a:pt x="30766" y="7545"/>
                  </a:lnTo>
                  <a:lnTo>
                    <a:pt x="30537" y="7067"/>
                  </a:lnTo>
                  <a:lnTo>
                    <a:pt x="30286" y="6603"/>
                  </a:lnTo>
                  <a:lnTo>
                    <a:pt x="30013" y="6151"/>
                  </a:lnTo>
                  <a:lnTo>
                    <a:pt x="29718" y="5712"/>
                  </a:lnTo>
                  <a:lnTo>
                    <a:pt x="29402" y="5286"/>
                  </a:lnTo>
                  <a:lnTo>
                    <a:pt x="29064" y="4874"/>
                  </a:lnTo>
                  <a:lnTo>
                    <a:pt x="28703" y="4474"/>
                  </a:lnTo>
                  <a:lnTo>
                    <a:pt x="28319" y="4079"/>
                  </a:lnTo>
                  <a:lnTo>
                    <a:pt x="27909" y="3699"/>
                  </a:lnTo>
                  <a:lnTo>
                    <a:pt x="27472" y="3336"/>
                  </a:lnTo>
                  <a:lnTo>
                    <a:pt x="27010" y="2990"/>
                  </a:lnTo>
                  <a:lnTo>
                    <a:pt x="26521" y="2660"/>
                  </a:lnTo>
                  <a:lnTo>
                    <a:pt x="26006" y="2346"/>
                  </a:lnTo>
                  <a:lnTo>
                    <a:pt x="25464" y="2049"/>
                  </a:lnTo>
                  <a:lnTo>
                    <a:pt x="24897" y="1768"/>
                  </a:lnTo>
                  <a:lnTo>
                    <a:pt x="24303" y="1503"/>
                  </a:lnTo>
                  <a:lnTo>
                    <a:pt x="23683" y="1255"/>
                  </a:lnTo>
                  <a:lnTo>
                    <a:pt x="23045" y="1016"/>
                  </a:lnTo>
                  <a:lnTo>
                    <a:pt x="22376" y="803"/>
                  </a:lnTo>
                  <a:lnTo>
                    <a:pt x="21674" y="615"/>
                  </a:lnTo>
                  <a:lnTo>
                    <a:pt x="20941" y="451"/>
                  </a:lnTo>
                  <a:lnTo>
                    <a:pt x="20177" y="313"/>
                  </a:lnTo>
                  <a:lnTo>
                    <a:pt x="19381" y="200"/>
                  </a:lnTo>
                  <a:lnTo>
                    <a:pt x="18553" y="112"/>
                  </a:lnTo>
                  <a:lnTo>
                    <a:pt x="17693" y="50"/>
                  </a:lnTo>
                  <a:lnTo>
                    <a:pt x="16802" y="12"/>
                  </a:lnTo>
                  <a:lnTo>
                    <a:pt x="15879" y="0"/>
                  </a:lnTo>
                  <a:lnTo>
                    <a:pt x="15030" y="12"/>
                  </a:lnTo>
                  <a:lnTo>
                    <a:pt x="14205" y="50"/>
                  </a:lnTo>
                  <a:lnTo>
                    <a:pt x="13406" y="112"/>
                  </a:lnTo>
                  <a:lnTo>
                    <a:pt x="12631" y="200"/>
                  </a:lnTo>
                  <a:lnTo>
                    <a:pt x="11882" y="313"/>
                  </a:lnTo>
                  <a:lnTo>
                    <a:pt x="11158" y="451"/>
                  </a:lnTo>
                  <a:lnTo>
                    <a:pt x="10459" y="615"/>
                  </a:lnTo>
                  <a:lnTo>
                    <a:pt x="9785" y="803"/>
                  </a:lnTo>
                  <a:lnTo>
                    <a:pt x="9136" y="1016"/>
                  </a:lnTo>
                  <a:lnTo>
                    <a:pt x="8512" y="1255"/>
                  </a:lnTo>
                  <a:lnTo>
                    <a:pt x="7923" y="1503"/>
                  </a:lnTo>
                  <a:lnTo>
                    <a:pt x="7356" y="1768"/>
                  </a:lnTo>
                  <a:lnTo>
                    <a:pt x="6810" y="2049"/>
                  </a:lnTo>
                  <a:lnTo>
                    <a:pt x="6286" y="2346"/>
                  </a:lnTo>
                  <a:lnTo>
                    <a:pt x="5784" y="2660"/>
                  </a:lnTo>
                  <a:lnTo>
                    <a:pt x="5304" y="2990"/>
                  </a:lnTo>
                  <a:lnTo>
                    <a:pt x="4845" y="3336"/>
                  </a:lnTo>
                  <a:lnTo>
                    <a:pt x="4409" y="3699"/>
                  </a:lnTo>
                  <a:lnTo>
                    <a:pt x="3994" y="4079"/>
                  </a:lnTo>
                  <a:lnTo>
                    <a:pt x="3601" y="4474"/>
                  </a:lnTo>
                  <a:lnTo>
                    <a:pt x="3240" y="4885"/>
                  </a:lnTo>
                  <a:lnTo>
                    <a:pt x="2898" y="5308"/>
                  </a:lnTo>
                  <a:lnTo>
                    <a:pt x="2576" y="5745"/>
                  </a:lnTo>
                  <a:lnTo>
                    <a:pt x="2274" y="6194"/>
                  </a:lnTo>
                  <a:lnTo>
                    <a:pt x="1991" y="6657"/>
                  </a:lnTo>
                  <a:lnTo>
                    <a:pt x="1728" y="7133"/>
                  </a:lnTo>
                  <a:lnTo>
                    <a:pt x="1485" y="7622"/>
                  </a:lnTo>
                  <a:lnTo>
                    <a:pt x="1261" y="8124"/>
                  </a:lnTo>
                  <a:lnTo>
                    <a:pt x="1057" y="8639"/>
                  </a:lnTo>
                  <a:lnTo>
                    <a:pt x="873" y="9167"/>
                  </a:lnTo>
                  <a:lnTo>
                    <a:pt x="707" y="9693"/>
                  </a:lnTo>
                  <a:lnTo>
                    <a:pt x="558" y="10224"/>
                  </a:lnTo>
                  <a:lnTo>
                    <a:pt x="427" y="10759"/>
                  </a:lnTo>
                  <a:lnTo>
                    <a:pt x="314" y="11298"/>
                  </a:lnTo>
                  <a:lnTo>
                    <a:pt x="218" y="11841"/>
                  </a:lnTo>
                  <a:lnTo>
                    <a:pt x="139" y="12389"/>
                  </a:lnTo>
                  <a:lnTo>
                    <a:pt x="78" y="12941"/>
                  </a:lnTo>
                  <a:lnTo>
                    <a:pt x="34" y="13498"/>
                  </a:lnTo>
                  <a:lnTo>
                    <a:pt x="8" y="14059"/>
                  </a:lnTo>
                  <a:lnTo>
                    <a:pt x="0" y="14624"/>
                  </a:lnTo>
                  <a:lnTo>
                    <a:pt x="8" y="15328"/>
                  </a:lnTo>
                  <a:lnTo>
                    <a:pt x="34" y="16019"/>
                  </a:lnTo>
                  <a:lnTo>
                    <a:pt x="78" y="16699"/>
                  </a:lnTo>
                  <a:lnTo>
                    <a:pt x="139" y="17366"/>
                  </a:lnTo>
                  <a:lnTo>
                    <a:pt x="218" y="18021"/>
                  </a:lnTo>
                  <a:lnTo>
                    <a:pt x="314" y="18665"/>
                  </a:lnTo>
                  <a:lnTo>
                    <a:pt x="427" y="19296"/>
                  </a:lnTo>
                  <a:lnTo>
                    <a:pt x="558" y="19915"/>
                  </a:lnTo>
                  <a:lnTo>
                    <a:pt x="707" y="20523"/>
                  </a:lnTo>
                  <a:lnTo>
                    <a:pt x="873" y="21118"/>
                  </a:lnTo>
                  <a:lnTo>
                    <a:pt x="1058" y="21689"/>
                  </a:lnTo>
                  <a:lnTo>
                    <a:pt x="1263" y="22245"/>
                  </a:lnTo>
                  <a:lnTo>
                    <a:pt x="1490" y="22785"/>
                  </a:lnTo>
                  <a:lnTo>
                    <a:pt x="1737" y="23310"/>
                  </a:lnTo>
                  <a:lnTo>
                    <a:pt x="2005" y="23819"/>
                  </a:lnTo>
                  <a:lnTo>
                    <a:pt x="2294" y="24314"/>
                  </a:lnTo>
                  <a:lnTo>
                    <a:pt x="2603" y="24793"/>
                  </a:lnTo>
                  <a:lnTo>
                    <a:pt x="2933" y="25257"/>
                  </a:lnTo>
                  <a:lnTo>
                    <a:pt x="3284" y="25705"/>
                  </a:lnTo>
                  <a:lnTo>
                    <a:pt x="3656" y="26139"/>
                  </a:lnTo>
                  <a:lnTo>
                    <a:pt x="4050" y="26544"/>
                  </a:lnTo>
                  <a:lnTo>
                    <a:pt x="4468" y="26931"/>
                  </a:lnTo>
                  <a:lnTo>
                    <a:pt x="4910" y="27299"/>
                  </a:lnTo>
                  <a:lnTo>
                    <a:pt x="5376" y="27649"/>
                  </a:lnTo>
                  <a:lnTo>
                    <a:pt x="5866" y="27980"/>
                  </a:lnTo>
                  <a:lnTo>
                    <a:pt x="6380" y="28293"/>
                  </a:lnTo>
                  <a:lnTo>
                    <a:pt x="6918" y="28587"/>
                  </a:lnTo>
                  <a:lnTo>
                    <a:pt x="7480" y="28863"/>
                  </a:lnTo>
                  <a:lnTo>
                    <a:pt x="8066" y="29120"/>
                  </a:lnTo>
                  <a:lnTo>
                    <a:pt x="8676" y="29358"/>
                  </a:lnTo>
                  <a:lnTo>
                    <a:pt x="9311" y="29576"/>
                  </a:lnTo>
                  <a:lnTo>
                    <a:pt x="9973" y="29771"/>
                  </a:lnTo>
                  <a:lnTo>
                    <a:pt x="10660" y="29943"/>
                  </a:lnTo>
                  <a:lnTo>
                    <a:pt x="11374" y="30092"/>
                  </a:lnTo>
                  <a:lnTo>
                    <a:pt x="12114" y="30218"/>
                  </a:lnTo>
                  <a:lnTo>
                    <a:pt x="12880" y="30321"/>
                  </a:lnTo>
                  <a:lnTo>
                    <a:pt x="13673" y="30401"/>
                  </a:lnTo>
                  <a:lnTo>
                    <a:pt x="14491" y="30458"/>
                  </a:lnTo>
                  <a:lnTo>
                    <a:pt x="15336" y="30493"/>
                  </a:lnTo>
                  <a:lnTo>
                    <a:pt x="16207" y="30504"/>
                  </a:lnTo>
                  <a:lnTo>
                    <a:pt x="17088" y="30493"/>
                  </a:lnTo>
                  <a:lnTo>
                    <a:pt x="17940" y="30458"/>
                  </a:lnTo>
                  <a:lnTo>
                    <a:pt x="18764" y="30401"/>
                  </a:lnTo>
                  <a:lnTo>
                    <a:pt x="19560" y="30321"/>
                  </a:lnTo>
                  <a:lnTo>
                    <a:pt x="20327" y="30218"/>
                  </a:lnTo>
                  <a:lnTo>
                    <a:pt x="21066" y="30092"/>
                  </a:lnTo>
                  <a:lnTo>
                    <a:pt x="21776" y="29943"/>
                  </a:lnTo>
                  <a:lnTo>
                    <a:pt x="22458" y="29771"/>
                  </a:lnTo>
                  <a:lnTo>
                    <a:pt x="23112" y="29576"/>
                  </a:lnTo>
                  <a:lnTo>
                    <a:pt x="23738" y="29358"/>
                  </a:lnTo>
                  <a:lnTo>
                    <a:pt x="24337" y="29120"/>
                  </a:lnTo>
                  <a:lnTo>
                    <a:pt x="24912" y="28863"/>
                  </a:lnTo>
                  <a:lnTo>
                    <a:pt x="25463" y="28587"/>
                  </a:lnTo>
                  <a:lnTo>
                    <a:pt x="25990" y="28293"/>
                  </a:lnTo>
                  <a:lnTo>
                    <a:pt x="26493" y="27980"/>
                  </a:lnTo>
                  <a:lnTo>
                    <a:pt x="26973" y="27649"/>
                  </a:lnTo>
                  <a:lnTo>
                    <a:pt x="27428" y="27299"/>
                  </a:lnTo>
                  <a:lnTo>
                    <a:pt x="27859" y="26931"/>
                  </a:lnTo>
                  <a:lnTo>
                    <a:pt x="28266" y="26544"/>
                  </a:lnTo>
                  <a:lnTo>
                    <a:pt x="28649" y="26139"/>
                  </a:lnTo>
                  <a:lnTo>
                    <a:pt x="29009" y="25705"/>
                  </a:lnTo>
                  <a:lnTo>
                    <a:pt x="29347" y="25255"/>
                  </a:lnTo>
                  <a:lnTo>
                    <a:pt x="29664" y="24788"/>
                  </a:lnTo>
                  <a:lnTo>
                    <a:pt x="29959" y="24305"/>
                  </a:lnTo>
                  <a:lnTo>
                    <a:pt x="30231" y="23806"/>
                  </a:lnTo>
                  <a:lnTo>
                    <a:pt x="30482" y="23290"/>
                  </a:lnTo>
                  <a:lnTo>
                    <a:pt x="30712" y="22758"/>
                  </a:lnTo>
                  <a:lnTo>
                    <a:pt x="30919" y="22210"/>
                  </a:lnTo>
                  <a:lnTo>
                    <a:pt x="31105" y="21645"/>
                  </a:lnTo>
                  <a:lnTo>
                    <a:pt x="31268" y="21064"/>
                  </a:lnTo>
                  <a:lnTo>
                    <a:pt x="31424" y="20457"/>
                  </a:lnTo>
                  <a:lnTo>
                    <a:pt x="31563" y="19837"/>
                  </a:lnTo>
                  <a:lnTo>
                    <a:pt x="31686" y="19204"/>
                  </a:lnTo>
                  <a:lnTo>
                    <a:pt x="31792" y="18558"/>
                  </a:lnTo>
                  <a:lnTo>
                    <a:pt x="31882" y="17899"/>
                  </a:lnTo>
                  <a:lnTo>
                    <a:pt x="31956" y="17226"/>
                  </a:lnTo>
                  <a:lnTo>
                    <a:pt x="32013" y="16541"/>
                  </a:lnTo>
                  <a:lnTo>
                    <a:pt x="32054" y="15842"/>
                  </a:lnTo>
                  <a:lnTo>
                    <a:pt x="32079" y="15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7278561" y="2759739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7336569" y="275859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7346501" y="276656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7422195" y="50702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7422195" y="43129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7422195" y="35555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7422195" y="27981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7334768" y="8493821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7343827" y="8505549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7337879" y="7735305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69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7348629" y="7771212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4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7337060" y="6977934"/>
              <a:ext cx="52442" cy="79126"/>
            </a:xfrm>
            <a:custGeom>
              <a:avLst/>
              <a:pathLst>
                <a:path w="52442" h="79126">
                  <a:moveTo>
                    <a:pt x="52442" y="56589"/>
                  </a:moveTo>
                  <a:lnTo>
                    <a:pt x="52426" y="57564"/>
                  </a:lnTo>
                  <a:lnTo>
                    <a:pt x="52378" y="58523"/>
                  </a:lnTo>
                  <a:lnTo>
                    <a:pt x="52299" y="59467"/>
                  </a:lnTo>
                  <a:lnTo>
                    <a:pt x="52188" y="60396"/>
                  </a:lnTo>
                  <a:lnTo>
                    <a:pt x="52046" y="61309"/>
                  </a:lnTo>
                  <a:lnTo>
                    <a:pt x="51872" y="62207"/>
                  </a:lnTo>
                  <a:lnTo>
                    <a:pt x="51666" y="63090"/>
                  </a:lnTo>
                  <a:lnTo>
                    <a:pt x="51429" y="63958"/>
                  </a:lnTo>
                  <a:lnTo>
                    <a:pt x="51160" y="64810"/>
                  </a:lnTo>
                  <a:lnTo>
                    <a:pt x="50859" y="65648"/>
                  </a:lnTo>
                  <a:lnTo>
                    <a:pt x="50537" y="66455"/>
                  </a:lnTo>
                  <a:lnTo>
                    <a:pt x="50180" y="67241"/>
                  </a:lnTo>
                  <a:lnTo>
                    <a:pt x="49790" y="68005"/>
                  </a:lnTo>
                  <a:lnTo>
                    <a:pt x="49366" y="68747"/>
                  </a:lnTo>
                  <a:lnTo>
                    <a:pt x="48908" y="69468"/>
                  </a:lnTo>
                  <a:lnTo>
                    <a:pt x="48416" y="70166"/>
                  </a:lnTo>
                  <a:lnTo>
                    <a:pt x="47891" y="70843"/>
                  </a:lnTo>
                  <a:lnTo>
                    <a:pt x="47332" y="71498"/>
                  </a:lnTo>
                  <a:lnTo>
                    <a:pt x="46738" y="72131"/>
                  </a:lnTo>
                  <a:lnTo>
                    <a:pt x="46111" y="72742"/>
                  </a:lnTo>
                  <a:lnTo>
                    <a:pt x="45460" y="73329"/>
                  </a:lnTo>
                  <a:lnTo>
                    <a:pt x="44773" y="73890"/>
                  </a:lnTo>
                  <a:lnTo>
                    <a:pt x="44050" y="74425"/>
                  </a:lnTo>
                  <a:lnTo>
                    <a:pt x="43291" y="74933"/>
                  </a:lnTo>
                  <a:lnTo>
                    <a:pt x="42496" y="75416"/>
                  </a:lnTo>
                  <a:lnTo>
                    <a:pt x="41665" y="75872"/>
                  </a:lnTo>
                  <a:lnTo>
                    <a:pt x="40798" y="76302"/>
                  </a:lnTo>
                  <a:lnTo>
                    <a:pt x="39895" y="76706"/>
                  </a:lnTo>
                  <a:lnTo>
                    <a:pt x="38956" y="77083"/>
                  </a:lnTo>
                  <a:lnTo>
                    <a:pt x="37980" y="77435"/>
                  </a:lnTo>
                  <a:lnTo>
                    <a:pt x="36969" y="77756"/>
                  </a:lnTo>
                  <a:lnTo>
                    <a:pt x="35922" y="78044"/>
                  </a:lnTo>
                  <a:lnTo>
                    <a:pt x="34839" y="78298"/>
                  </a:lnTo>
                  <a:lnTo>
                    <a:pt x="33720" y="78517"/>
                  </a:lnTo>
                  <a:lnTo>
                    <a:pt x="32564" y="78704"/>
                  </a:lnTo>
                  <a:lnTo>
                    <a:pt x="31373" y="78856"/>
                  </a:lnTo>
                  <a:lnTo>
                    <a:pt x="30146" y="78974"/>
                  </a:lnTo>
                  <a:lnTo>
                    <a:pt x="28882" y="79059"/>
                  </a:lnTo>
                  <a:lnTo>
                    <a:pt x="27583" y="79110"/>
                  </a:lnTo>
                  <a:lnTo>
                    <a:pt x="26248" y="79126"/>
                  </a:lnTo>
                  <a:lnTo>
                    <a:pt x="24912" y="79110"/>
                  </a:lnTo>
                  <a:lnTo>
                    <a:pt x="23613" y="79059"/>
                  </a:lnTo>
                  <a:lnTo>
                    <a:pt x="22350" y="78974"/>
                  </a:lnTo>
                  <a:lnTo>
                    <a:pt x="21123" y="78856"/>
                  </a:lnTo>
                  <a:lnTo>
                    <a:pt x="19931" y="78704"/>
                  </a:lnTo>
                  <a:lnTo>
                    <a:pt x="18776" y="78517"/>
                  </a:lnTo>
                  <a:lnTo>
                    <a:pt x="17657" y="78298"/>
                  </a:lnTo>
                  <a:lnTo>
                    <a:pt x="16574" y="78044"/>
                  </a:lnTo>
                  <a:lnTo>
                    <a:pt x="15526" y="77756"/>
                  </a:lnTo>
                  <a:lnTo>
                    <a:pt x="14515" y="77435"/>
                  </a:lnTo>
                  <a:lnTo>
                    <a:pt x="13549" y="77084"/>
                  </a:lnTo>
                  <a:lnTo>
                    <a:pt x="12616" y="76708"/>
                  </a:lnTo>
                  <a:lnTo>
                    <a:pt x="11716" y="76307"/>
                  </a:lnTo>
                  <a:lnTo>
                    <a:pt x="10848" y="75881"/>
                  </a:lnTo>
                  <a:lnTo>
                    <a:pt x="10013" y="75429"/>
                  </a:lnTo>
                  <a:lnTo>
                    <a:pt x="9211" y="74953"/>
                  </a:lnTo>
                  <a:lnTo>
                    <a:pt x="8442" y="74451"/>
                  </a:lnTo>
                  <a:lnTo>
                    <a:pt x="7705" y="73925"/>
                  </a:lnTo>
                  <a:lnTo>
                    <a:pt x="7001" y="73373"/>
                  </a:lnTo>
                  <a:lnTo>
                    <a:pt x="6330" y="72796"/>
                  </a:lnTo>
                  <a:lnTo>
                    <a:pt x="5702" y="72185"/>
                  </a:lnTo>
                  <a:lnTo>
                    <a:pt x="5107" y="71552"/>
                  </a:lnTo>
                  <a:lnTo>
                    <a:pt x="4545" y="70897"/>
                  </a:lnTo>
                  <a:lnTo>
                    <a:pt x="4016" y="70221"/>
                  </a:lnTo>
                  <a:lnTo>
                    <a:pt x="3519" y="69522"/>
                  </a:lnTo>
                  <a:lnTo>
                    <a:pt x="3055" y="68802"/>
                  </a:lnTo>
                  <a:lnTo>
                    <a:pt x="2624" y="68060"/>
                  </a:lnTo>
                  <a:lnTo>
                    <a:pt x="2226" y="67296"/>
                  </a:lnTo>
                  <a:lnTo>
                    <a:pt x="1860" y="66510"/>
                  </a:lnTo>
                  <a:lnTo>
                    <a:pt x="1527" y="65702"/>
                  </a:lnTo>
                  <a:lnTo>
                    <a:pt x="1237" y="64866"/>
                  </a:lnTo>
                  <a:lnTo>
                    <a:pt x="977" y="64015"/>
                  </a:lnTo>
                  <a:lnTo>
                    <a:pt x="748" y="63150"/>
                  </a:lnTo>
                  <a:lnTo>
                    <a:pt x="550" y="62271"/>
                  </a:lnTo>
                  <a:lnTo>
                    <a:pt x="381" y="61377"/>
                  </a:lnTo>
                  <a:lnTo>
                    <a:pt x="244" y="60470"/>
                  </a:lnTo>
                  <a:lnTo>
                    <a:pt x="137" y="59548"/>
                  </a:lnTo>
                  <a:lnTo>
                    <a:pt x="61" y="58612"/>
                  </a:lnTo>
                  <a:lnTo>
                    <a:pt x="15" y="57662"/>
                  </a:lnTo>
                  <a:lnTo>
                    <a:pt x="0" y="56698"/>
                  </a:lnTo>
                  <a:lnTo>
                    <a:pt x="12" y="55867"/>
                  </a:lnTo>
                  <a:lnTo>
                    <a:pt x="50" y="55054"/>
                  </a:lnTo>
                  <a:lnTo>
                    <a:pt x="112" y="54260"/>
                  </a:lnTo>
                  <a:lnTo>
                    <a:pt x="200" y="53485"/>
                  </a:lnTo>
                  <a:lnTo>
                    <a:pt x="313" y="52728"/>
                  </a:lnTo>
                  <a:lnTo>
                    <a:pt x="451" y="51990"/>
                  </a:lnTo>
                  <a:lnTo>
                    <a:pt x="615" y="51270"/>
                  </a:lnTo>
                  <a:lnTo>
                    <a:pt x="803" y="50569"/>
                  </a:lnTo>
                  <a:lnTo>
                    <a:pt x="1016" y="49886"/>
                  </a:lnTo>
                  <a:lnTo>
                    <a:pt x="1255" y="49222"/>
                  </a:lnTo>
                  <a:lnTo>
                    <a:pt x="1525" y="48576"/>
                  </a:lnTo>
                  <a:lnTo>
                    <a:pt x="1811" y="47949"/>
                  </a:lnTo>
                  <a:lnTo>
                    <a:pt x="2114" y="47341"/>
                  </a:lnTo>
                  <a:lnTo>
                    <a:pt x="2433" y="46751"/>
                  </a:lnTo>
                  <a:lnTo>
                    <a:pt x="2769" y="46180"/>
                  </a:lnTo>
                  <a:lnTo>
                    <a:pt x="3121" y="45627"/>
                  </a:lnTo>
                  <a:lnTo>
                    <a:pt x="3489" y="45093"/>
                  </a:lnTo>
                  <a:lnTo>
                    <a:pt x="3874" y="44577"/>
                  </a:lnTo>
                  <a:lnTo>
                    <a:pt x="4275" y="44080"/>
                  </a:lnTo>
                  <a:lnTo>
                    <a:pt x="4693" y="43601"/>
                  </a:lnTo>
                  <a:lnTo>
                    <a:pt x="5135" y="43131"/>
                  </a:lnTo>
                  <a:lnTo>
                    <a:pt x="5588" y="42680"/>
                  </a:lnTo>
                  <a:lnTo>
                    <a:pt x="6051" y="42249"/>
                  </a:lnTo>
                  <a:lnTo>
                    <a:pt x="6526" y="41837"/>
                  </a:lnTo>
                  <a:lnTo>
                    <a:pt x="7012" y="41446"/>
                  </a:lnTo>
                  <a:lnTo>
                    <a:pt x="7508" y="41073"/>
                  </a:lnTo>
                  <a:lnTo>
                    <a:pt x="8016" y="40721"/>
                  </a:lnTo>
                  <a:lnTo>
                    <a:pt x="8534" y="40388"/>
                  </a:lnTo>
                  <a:lnTo>
                    <a:pt x="9064" y="40075"/>
                  </a:lnTo>
                  <a:lnTo>
                    <a:pt x="9604" y="39781"/>
                  </a:lnTo>
                  <a:lnTo>
                    <a:pt x="10162" y="39496"/>
                  </a:lnTo>
                  <a:lnTo>
                    <a:pt x="10724" y="39231"/>
                  </a:lnTo>
                  <a:lnTo>
                    <a:pt x="11288" y="38986"/>
                  </a:lnTo>
                  <a:lnTo>
                    <a:pt x="11857" y="38760"/>
                  </a:lnTo>
                  <a:lnTo>
                    <a:pt x="12428" y="38553"/>
                  </a:lnTo>
                  <a:lnTo>
                    <a:pt x="13003" y="38367"/>
                  </a:lnTo>
                  <a:lnTo>
                    <a:pt x="13580" y="38200"/>
                  </a:lnTo>
                  <a:lnTo>
                    <a:pt x="14162" y="38052"/>
                  </a:lnTo>
                  <a:lnTo>
                    <a:pt x="14746" y="37925"/>
                  </a:lnTo>
                  <a:lnTo>
                    <a:pt x="15334" y="37817"/>
                  </a:lnTo>
                  <a:lnTo>
                    <a:pt x="15334" y="37598"/>
                  </a:lnTo>
                  <a:lnTo>
                    <a:pt x="14696" y="37436"/>
                  </a:lnTo>
                  <a:lnTo>
                    <a:pt x="14072" y="37256"/>
                  </a:lnTo>
                  <a:lnTo>
                    <a:pt x="13461" y="37057"/>
                  </a:lnTo>
                  <a:lnTo>
                    <a:pt x="12863" y="36839"/>
                  </a:lnTo>
                  <a:lnTo>
                    <a:pt x="12278" y="36603"/>
                  </a:lnTo>
                  <a:lnTo>
                    <a:pt x="11706" y="36348"/>
                  </a:lnTo>
                  <a:lnTo>
                    <a:pt x="11147" y="36074"/>
                  </a:lnTo>
                  <a:lnTo>
                    <a:pt x="10601" y="35782"/>
                  </a:lnTo>
                  <a:lnTo>
                    <a:pt x="10069" y="35472"/>
                  </a:lnTo>
                  <a:lnTo>
                    <a:pt x="9549" y="35143"/>
                  </a:lnTo>
                  <a:lnTo>
                    <a:pt x="9055" y="34798"/>
                  </a:lnTo>
                  <a:lnTo>
                    <a:pt x="8576" y="34440"/>
                  </a:lnTo>
                  <a:lnTo>
                    <a:pt x="8112" y="34069"/>
                  </a:lnTo>
                  <a:lnTo>
                    <a:pt x="7663" y="33685"/>
                  </a:lnTo>
                  <a:lnTo>
                    <a:pt x="7230" y="33287"/>
                  </a:lnTo>
                  <a:lnTo>
                    <a:pt x="6812" y="32877"/>
                  </a:lnTo>
                  <a:lnTo>
                    <a:pt x="6409" y="32454"/>
                  </a:lnTo>
                  <a:lnTo>
                    <a:pt x="6022" y="32017"/>
                  </a:lnTo>
                  <a:lnTo>
                    <a:pt x="5650" y="31567"/>
                  </a:lnTo>
                  <a:lnTo>
                    <a:pt x="5293" y="31105"/>
                  </a:lnTo>
                  <a:lnTo>
                    <a:pt x="4962" y="30619"/>
                  </a:lnTo>
                  <a:lnTo>
                    <a:pt x="4647" y="30124"/>
                  </a:lnTo>
                  <a:lnTo>
                    <a:pt x="4347" y="29620"/>
                  </a:lnTo>
                  <a:lnTo>
                    <a:pt x="4062" y="29105"/>
                  </a:lnTo>
                  <a:lnTo>
                    <a:pt x="3792" y="28581"/>
                  </a:lnTo>
                  <a:lnTo>
                    <a:pt x="3538" y="28046"/>
                  </a:lnTo>
                  <a:lnTo>
                    <a:pt x="3299" y="27502"/>
                  </a:lnTo>
                  <a:lnTo>
                    <a:pt x="3075" y="26949"/>
                  </a:lnTo>
                  <a:lnTo>
                    <a:pt x="2867" y="26385"/>
                  </a:lnTo>
                  <a:lnTo>
                    <a:pt x="2673" y="25811"/>
                  </a:lnTo>
                  <a:lnTo>
                    <a:pt x="2508" y="25230"/>
                  </a:lnTo>
                  <a:lnTo>
                    <a:pt x="2359" y="24641"/>
                  </a:lnTo>
                  <a:lnTo>
                    <a:pt x="2228" y="24046"/>
                  </a:lnTo>
                  <a:lnTo>
                    <a:pt x="2115" y="23445"/>
                  </a:lnTo>
                  <a:lnTo>
                    <a:pt x="2019" y="22837"/>
                  </a:lnTo>
                  <a:lnTo>
                    <a:pt x="1940" y="22223"/>
                  </a:lnTo>
                  <a:lnTo>
                    <a:pt x="1879" y="21602"/>
                  </a:lnTo>
                  <a:lnTo>
                    <a:pt x="1835" y="20974"/>
                  </a:lnTo>
                  <a:lnTo>
                    <a:pt x="1809" y="20340"/>
                  </a:lnTo>
                  <a:lnTo>
                    <a:pt x="1800" y="19699"/>
                  </a:lnTo>
                  <a:lnTo>
                    <a:pt x="1816" y="18897"/>
                  </a:lnTo>
                  <a:lnTo>
                    <a:pt x="1861" y="18104"/>
                  </a:lnTo>
                  <a:lnTo>
                    <a:pt x="1938" y="17321"/>
                  </a:lnTo>
                  <a:lnTo>
                    <a:pt x="2045" y="16547"/>
                  </a:lnTo>
                  <a:lnTo>
                    <a:pt x="2182" y="15784"/>
                  </a:lnTo>
                  <a:lnTo>
                    <a:pt x="2350" y="15030"/>
                  </a:lnTo>
                  <a:lnTo>
                    <a:pt x="2549" y="14287"/>
                  </a:lnTo>
                  <a:lnTo>
                    <a:pt x="2778" y="13553"/>
                  </a:lnTo>
                  <a:lnTo>
                    <a:pt x="3038" y="12828"/>
                  </a:lnTo>
                  <a:lnTo>
                    <a:pt x="3328" y="12114"/>
                  </a:lnTo>
                  <a:lnTo>
                    <a:pt x="3660" y="11403"/>
                  </a:lnTo>
                  <a:lnTo>
                    <a:pt x="4020" y="10711"/>
                  </a:lnTo>
                  <a:lnTo>
                    <a:pt x="4410" y="10037"/>
                  </a:lnTo>
                  <a:lnTo>
                    <a:pt x="4830" y="9381"/>
                  </a:lnTo>
                  <a:lnTo>
                    <a:pt x="5279" y="8744"/>
                  </a:lnTo>
                  <a:lnTo>
                    <a:pt x="5758" y="8126"/>
                  </a:lnTo>
                  <a:lnTo>
                    <a:pt x="6266" y="7526"/>
                  </a:lnTo>
                  <a:lnTo>
                    <a:pt x="6803" y="6945"/>
                  </a:lnTo>
                  <a:lnTo>
                    <a:pt x="7370" y="6383"/>
                  </a:lnTo>
                  <a:lnTo>
                    <a:pt x="7967" y="5839"/>
                  </a:lnTo>
                  <a:lnTo>
                    <a:pt x="8593" y="5305"/>
                  </a:lnTo>
                  <a:lnTo>
                    <a:pt x="9248" y="4795"/>
                  </a:lnTo>
                  <a:lnTo>
                    <a:pt x="9933" y="4309"/>
                  </a:lnTo>
                  <a:lnTo>
                    <a:pt x="10647" y="3848"/>
                  </a:lnTo>
                  <a:lnTo>
                    <a:pt x="11391" y="3410"/>
                  </a:lnTo>
                  <a:lnTo>
                    <a:pt x="12164" y="2997"/>
                  </a:lnTo>
                  <a:lnTo>
                    <a:pt x="12967" y="2607"/>
                  </a:lnTo>
                  <a:lnTo>
                    <a:pt x="13799" y="2241"/>
                  </a:lnTo>
                  <a:lnTo>
                    <a:pt x="14661" y="1900"/>
                  </a:lnTo>
                  <a:lnTo>
                    <a:pt x="15552" y="1582"/>
                  </a:lnTo>
                  <a:lnTo>
                    <a:pt x="16472" y="1281"/>
                  </a:lnTo>
                  <a:lnTo>
                    <a:pt x="17421" y="1012"/>
                  </a:lnTo>
                  <a:lnTo>
                    <a:pt x="18397" y="775"/>
                  </a:lnTo>
                  <a:lnTo>
                    <a:pt x="19403" y="569"/>
                  </a:lnTo>
                  <a:lnTo>
                    <a:pt x="20436" y="395"/>
                  </a:lnTo>
                  <a:lnTo>
                    <a:pt x="21498" y="253"/>
                  </a:lnTo>
                  <a:lnTo>
                    <a:pt x="22588" y="142"/>
                  </a:lnTo>
                  <a:lnTo>
                    <a:pt x="23707" y="63"/>
                  </a:lnTo>
                  <a:lnTo>
                    <a:pt x="24854" y="15"/>
                  </a:lnTo>
                  <a:lnTo>
                    <a:pt x="26030" y="0"/>
                  </a:lnTo>
                  <a:lnTo>
                    <a:pt x="27268" y="15"/>
                  </a:lnTo>
                  <a:lnTo>
                    <a:pt x="28472" y="63"/>
                  </a:lnTo>
                  <a:lnTo>
                    <a:pt x="29643" y="142"/>
                  </a:lnTo>
                  <a:lnTo>
                    <a:pt x="30779" y="253"/>
                  </a:lnTo>
                  <a:lnTo>
                    <a:pt x="31882" y="395"/>
                  </a:lnTo>
                  <a:lnTo>
                    <a:pt x="32951" y="569"/>
                  </a:lnTo>
                  <a:lnTo>
                    <a:pt x="33986" y="775"/>
                  </a:lnTo>
                  <a:lnTo>
                    <a:pt x="34988" y="1012"/>
                  </a:lnTo>
                  <a:lnTo>
                    <a:pt x="35955" y="1281"/>
                  </a:lnTo>
                  <a:lnTo>
                    <a:pt x="36889" y="1582"/>
                  </a:lnTo>
                  <a:lnTo>
                    <a:pt x="37800" y="1910"/>
                  </a:lnTo>
                  <a:lnTo>
                    <a:pt x="38679" y="2261"/>
                  </a:lnTo>
                  <a:lnTo>
                    <a:pt x="39525" y="2635"/>
                  </a:lnTo>
                  <a:lnTo>
                    <a:pt x="40338" y="3031"/>
                  </a:lnTo>
                  <a:lnTo>
                    <a:pt x="41118" y="3451"/>
                  </a:lnTo>
                  <a:lnTo>
                    <a:pt x="41866" y="3894"/>
                  </a:lnTo>
                  <a:lnTo>
                    <a:pt x="42581" y="4359"/>
                  </a:lnTo>
                  <a:lnTo>
                    <a:pt x="43263" y="4848"/>
                  </a:lnTo>
                  <a:lnTo>
                    <a:pt x="43912" y="5359"/>
                  </a:lnTo>
                  <a:lnTo>
                    <a:pt x="44529" y="5893"/>
                  </a:lnTo>
                  <a:lnTo>
                    <a:pt x="45124" y="6437"/>
                  </a:lnTo>
                  <a:lnTo>
                    <a:pt x="45688" y="7000"/>
                  </a:lnTo>
                  <a:lnTo>
                    <a:pt x="46220" y="7581"/>
                  </a:lnTo>
                  <a:lnTo>
                    <a:pt x="46720" y="8181"/>
                  </a:lnTo>
                  <a:lnTo>
                    <a:pt x="47189" y="8799"/>
                  </a:lnTo>
                  <a:lnTo>
                    <a:pt x="47626" y="9436"/>
                  </a:lnTo>
                  <a:lnTo>
                    <a:pt x="48032" y="10091"/>
                  </a:lnTo>
                  <a:lnTo>
                    <a:pt x="48406" y="10765"/>
                  </a:lnTo>
                  <a:lnTo>
                    <a:pt x="48748" y="11458"/>
                  </a:lnTo>
                  <a:lnTo>
                    <a:pt x="49058" y="12169"/>
                  </a:lnTo>
                  <a:lnTo>
                    <a:pt x="49338" y="12893"/>
                  </a:lnTo>
                  <a:lnTo>
                    <a:pt x="49589" y="13627"/>
                  </a:lnTo>
                  <a:lnTo>
                    <a:pt x="49810" y="14369"/>
                  </a:lnTo>
                  <a:lnTo>
                    <a:pt x="50001" y="15120"/>
                  </a:lnTo>
                  <a:lnTo>
                    <a:pt x="50163" y="15879"/>
                  </a:lnTo>
                  <a:lnTo>
                    <a:pt x="50296" y="16648"/>
                  </a:lnTo>
                  <a:lnTo>
                    <a:pt x="50399" y="17425"/>
                  </a:lnTo>
                  <a:lnTo>
                    <a:pt x="50473" y="18211"/>
                  </a:lnTo>
                  <a:lnTo>
                    <a:pt x="50517" y="19005"/>
                  </a:lnTo>
                  <a:lnTo>
                    <a:pt x="50532" y="19809"/>
                  </a:lnTo>
                  <a:lnTo>
                    <a:pt x="50522" y="20439"/>
                  </a:lnTo>
                  <a:lnTo>
                    <a:pt x="50495" y="21064"/>
                  </a:lnTo>
                  <a:lnTo>
                    <a:pt x="50448" y="21683"/>
                  </a:lnTo>
                  <a:lnTo>
                    <a:pt x="50383" y="22297"/>
                  </a:lnTo>
                  <a:lnTo>
                    <a:pt x="50300" y="22905"/>
                  </a:lnTo>
                  <a:lnTo>
                    <a:pt x="50198" y="23508"/>
                  </a:lnTo>
                  <a:lnTo>
                    <a:pt x="50077" y="24106"/>
                  </a:lnTo>
                  <a:lnTo>
                    <a:pt x="49938" y="24698"/>
                  </a:lnTo>
                  <a:lnTo>
                    <a:pt x="49780" y="25285"/>
                  </a:lnTo>
                  <a:lnTo>
                    <a:pt x="49604" y="25866"/>
                  </a:lnTo>
                  <a:lnTo>
                    <a:pt x="49421" y="26439"/>
                  </a:lnTo>
                  <a:lnTo>
                    <a:pt x="49220" y="27003"/>
                  </a:lnTo>
                  <a:lnTo>
                    <a:pt x="49001" y="27557"/>
                  </a:lnTo>
                  <a:lnTo>
                    <a:pt x="48766" y="28101"/>
                  </a:lnTo>
                  <a:lnTo>
                    <a:pt x="48513" y="28635"/>
                  </a:lnTo>
                  <a:lnTo>
                    <a:pt x="48242" y="29160"/>
                  </a:lnTo>
                  <a:lnTo>
                    <a:pt x="47954" y="29674"/>
                  </a:lnTo>
                  <a:lnTo>
                    <a:pt x="47648" y="30179"/>
                  </a:lnTo>
                  <a:lnTo>
                    <a:pt x="47325" y="30674"/>
                  </a:lnTo>
                  <a:lnTo>
                    <a:pt x="46985" y="31159"/>
                  </a:lnTo>
                  <a:lnTo>
                    <a:pt x="46637" y="31622"/>
                  </a:lnTo>
                  <a:lnTo>
                    <a:pt x="46273" y="32072"/>
                  </a:lnTo>
                  <a:lnTo>
                    <a:pt x="45891" y="32508"/>
                  </a:lnTo>
                  <a:lnTo>
                    <a:pt x="45491" y="32932"/>
                  </a:lnTo>
                  <a:lnTo>
                    <a:pt x="45075" y="33342"/>
                  </a:lnTo>
                  <a:lnTo>
                    <a:pt x="44640" y="33739"/>
                  </a:lnTo>
                  <a:lnTo>
                    <a:pt x="44188" y="34123"/>
                  </a:lnTo>
                  <a:lnTo>
                    <a:pt x="43719" y="34494"/>
                  </a:lnTo>
                  <a:lnTo>
                    <a:pt x="43232" y="34852"/>
                  </a:lnTo>
                  <a:lnTo>
                    <a:pt x="42728" y="35197"/>
                  </a:lnTo>
                  <a:lnTo>
                    <a:pt x="42218" y="35515"/>
                  </a:lnTo>
                  <a:lnTo>
                    <a:pt x="41691" y="35813"/>
                  </a:lnTo>
                  <a:lnTo>
                    <a:pt x="41148" y="36091"/>
                  </a:lnTo>
                  <a:lnTo>
                    <a:pt x="40589" y="36350"/>
                  </a:lnTo>
                  <a:lnTo>
                    <a:pt x="40013" y="36589"/>
                  </a:lnTo>
                  <a:lnTo>
                    <a:pt x="39421" y="36808"/>
                  </a:lnTo>
                  <a:lnTo>
                    <a:pt x="38813" y="37008"/>
                  </a:lnTo>
                  <a:lnTo>
                    <a:pt x="38188" y="37188"/>
                  </a:lnTo>
                  <a:lnTo>
                    <a:pt x="37547" y="37349"/>
                  </a:lnTo>
                  <a:lnTo>
                    <a:pt x="36889" y="37489"/>
                  </a:lnTo>
                  <a:lnTo>
                    <a:pt x="36889" y="37708"/>
                  </a:lnTo>
                  <a:lnTo>
                    <a:pt x="37550" y="37826"/>
                  </a:lnTo>
                  <a:lnTo>
                    <a:pt x="38201" y="37963"/>
                  </a:lnTo>
                  <a:lnTo>
                    <a:pt x="38842" y="38119"/>
                  </a:lnTo>
                  <a:lnTo>
                    <a:pt x="39473" y="38293"/>
                  </a:lnTo>
                  <a:lnTo>
                    <a:pt x="40095" y="38485"/>
                  </a:lnTo>
                  <a:lnTo>
                    <a:pt x="40707" y="38696"/>
                  </a:lnTo>
                  <a:lnTo>
                    <a:pt x="41309" y="38926"/>
                  </a:lnTo>
                  <a:lnTo>
                    <a:pt x="41901" y="39174"/>
                  </a:lnTo>
                  <a:lnTo>
                    <a:pt x="42483" y="39441"/>
                  </a:lnTo>
                  <a:lnTo>
                    <a:pt x="43055" y="39727"/>
                  </a:lnTo>
                  <a:lnTo>
                    <a:pt x="43615" y="40020"/>
                  </a:lnTo>
                  <a:lnTo>
                    <a:pt x="44160" y="40334"/>
                  </a:lnTo>
                  <a:lnTo>
                    <a:pt x="44689" y="40666"/>
                  </a:lnTo>
                  <a:lnTo>
                    <a:pt x="45203" y="41019"/>
                  </a:lnTo>
                  <a:lnTo>
                    <a:pt x="45702" y="41391"/>
                  </a:lnTo>
                  <a:lnTo>
                    <a:pt x="46186" y="41783"/>
                  </a:lnTo>
                  <a:lnTo>
                    <a:pt x="46654" y="42194"/>
                  </a:lnTo>
                  <a:lnTo>
                    <a:pt x="47107" y="42625"/>
                  </a:lnTo>
                  <a:lnTo>
                    <a:pt x="47544" y="43076"/>
                  </a:lnTo>
                  <a:lnTo>
                    <a:pt x="47967" y="43547"/>
                  </a:lnTo>
                  <a:lnTo>
                    <a:pt x="48373" y="44025"/>
                  </a:lnTo>
                  <a:lnTo>
                    <a:pt x="48761" y="44522"/>
                  </a:lnTo>
                  <a:lnTo>
                    <a:pt x="49132" y="45038"/>
                  </a:lnTo>
                  <a:lnTo>
                    <a:pt x="49486" y="45572"/>
                  </a:lnTo>
                  <a:lnTo>
                    <a:pt x="49822" y="46125"/>
                  </a:lnTo>
                  <a:lnTo>
                    <a:pt x="50141" y="46696"/>
                  </a:lnTo>
                  <a:lnTo>
                    <a:pt x="50442" y="47286"/>
                  </a:lnTo>
                  <a:lnTo>
                    <a:pt x="50726" y="47895"/>
                  </a:lnTo>
                  <a:lnTo>
                    <a:pt x="50992" y="48522"/>
                  </a:lnTo>
                  <a:lnTo>
                    <a:pt x="51241" y="49167"/>
                  </a:lnTo>
                  <a:lnTo>
                    <a:pt x="51469" y="49831"/>
                  </a:lnTo>
                  <a:lnTo>
                    <a:pt x="51673" y="50512"/>
                  </a:lnTo>
                  <a:lnTo>
                    <a:pt x="51853" y="51210"/>
                  </a:lnTo>
                  <a:lnTo>
                    <a:pt x="52009" y="51926"/>
                  </a:lnTo>
                  <a:lnTo>
                    <a:pt x="52141" y="52660"/>
                  </a:lnTo>
                  <a:lnTo>
                    <a:pt x="52249" y="53411"/>
                  </a:lnTo>
                  <a:lnTo>
                    <a:pt x="52334" y="54179"/>
                  </a:lnTo>
                  <a:lnTo>
                    <a:pt x="52394" y="54965"/>
                  </a:lnTo>
                  <a:lnTo>
                    <a:pt x="52430" y="55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7348902" y="6985247"/>
              <a:ext cx="28485" cy="26575"/>
            </a:xfrm>
            <a:custGeom>
              <a:avLst/>
              <a:pathLst>
                <a:path w="28485" h="26575">
                  <a:moveTo>
                    <a:pt x="28485" y="13042"/>
                  </a:moveTo>
                  <a:lnTo>
                    <a:pt x="28478" y="12468"/>
                  </a:lnTo>
                  <a:lnTo>
                    <a:pt x="28455" y="11905"/>
                  </a:lnTo>
                  <a:lnTo>
                    <a:pt x="28416" y="11351"/>
                  </a:lnTo>
                  <a:lnTo>
                    <a:pt x="28363" y="10807"/>
                  </a:lnTo>
                  <a:lnTo>
                    <a:pt x="28294" y="10272"/>
                  </a:lnTo>
                  <a:lnTo>
                    <a:pt x="28210" y="9748"/>
                  </a:lnTo>
                  <a:lnTo>
                    <a:pt x="28111" y="9233"/>
                  </a:lnTo>
                  <a:lnTo>
                    <a:pt x="27996" y="8729"/>
                  </a:lnTo>
                  <a:lnTo>
                    <a:pt x="27866" y="8234"/>
                  </a:lnTo>
                  <a:lnTo>
                    <a:pt x="27721" y="7748"/>
                  </a:lnTo>
                  <a:lnTo>
                    <a:pt x="27570" y="7275"/>
                  </a:lnTo>
                  <a:lnTo>
                    <a:pt x="27398" y="6816"/>
                  </a:lnTo>
                  <a:lnTo>
                    <a:pt x="27207" y="6372"/>
                  </a:lnTo>
                  <a:lnTo>
                    <a:pt x="26997" y="5941"/>
                  </a:lnTo>
                  <a:lnTo>
                    <a:pt x="26766" y="5525"/>
                  </a:lnTo>
                  <a:lnTo>
                    <a:pt x="26516" y="5123"/>
                  </a:lnTo>
                  <a:lnTo>
                    <a:pt x="26247" y="4735"/>
                  </a:lnTo>
                  <a:lnTo>
                    <a:pt x="25958" y="4361"/>
                  </a:lnTo>
                  <a:lnTo>
                    <a:pt x="25649" y="4001"/>
                  </a:lnTo>
                  <a:lnTo>
                    <a:pt x="25320" y="3656"/>
                  </a:lnTo>
                  <a:lnTo>
                    <a:pt x="24971" y="3315"/>
                  </a:lnTo>
                  <a:lnTo>
                    <a:pt x="24602" y="2990"/>
                  </a:lnTo>
                  <a:lnTo>
                    <a:pt x="24212" y="2682"/>
                  </a:lnTo>
                  <a:lnTo>
                    <a:pt x="23801" y="2390"/>
                  </a:lnTo>
                  <a:lnTo>
                    <a:pt x="23369" y="2114"/>
                  </a:lnTo>
                  <a:lnTo>
                    <a:pt x="22917" y="1855"/>
                  </a:lnTo>
                  <a:lnTo>
                    <a:pt x="22444" y="1612"/>
                  </a:lnTo>
                  <a:lnTo>
                    <a:pt x="21950" y="1386"/>
                  </a:lnTo>
                  <a:lnTo>
                    <a:pt x="21435" y="1175"/>
                  </a:lnTo>
                  <a:lnTo>
                    <a:pt x="20900" y="982"/>
                  </a:lnTo>
                  <a:lnTo>
                    <a:pt x="20342" y="795"/>
                  </a:lnTo>
                  <a:lnTo>
                    <a:pt x="19758" y="628"/>
                  </a:lnTo>
                  <a:lnTo>
                    <a:pt x="19150" y="481"/>
                  </a:lnTo>
                  <a:lnTo>
                    <a:pt x="18516" y="353"/>
                  </a:lnTo>
                  <a:lnTo>
                    <a:pt x="17858" y="245"/>
                  </a:lnTo>
                  <a:lnTo>
                    <a:pt x="17174" y="157"/>
                  </a:lnTo>
                  <a:lnTo>
                    <a:pt x="16465" y="88"/>
                  </a:lnTo>
                  <a:lnTo>
                    <a:pt x="15731" y="39"/>
                  </a:lnTo>
                  <a:lnTo>
                    <a:pt x="14972" y="9"/>
                  </a:lnTo>
                  <a:lnTo>
                    <a:pt x="14188" y="0"/>
                  </a:lnTo>
                  <a:lnTo>
                    <a:pt x="13425" y="9"/>
                  </a:lnTo>
                  <a:lnTo>
                    <a:pt x="12686" y="39"/>
                  </a:lnTo>
                  <a:lnTo>
                    <a:pt x="11971" y="88"/>
                  </a:lnTo>
                  <a:lnTo>
                    <a:pt x="11280" y="157"/>
                  </a:lnTo>
                  <a:lnTo>
                    <a:pt x="10613" y="245"/>
                  </a:lnTo>
                  <a:lnTo>
                    <a:pt x="9971" y="353"/>
                  </a:lnTo>
                  <a:lnTo>
                    <a:pt x="9352" y="481"/>
                  </a:lnTo>
                  <a:lnTo>
                    <a:pt x="8757" y="628"/>
                  </a:lnTo>
                  <a:lnTo>
                    <a:pt x="8186" y="795"/>
                  </a:lnTo>
                  <a:lnTo>
                    <a:pt x="7639" y="982"/>
                  </a:lnTo>
                  <a:lnTo>
                    <a:pt x="7114" y="1175"/>
                  </a:lnTo>
                  <a:lnTo>
                    <a:pt x="6607" y="1386"/>
                  </a:lnTo>
                  <a:lnTo>
                    <a:pt x="6118" y="1612"/>
                  </a:lnTo>
                  <a:lnTo>
                    <a:pt x="5649" y="1855"/>
                  </a:lnTo>
                  <a:lnTo>
                    <a:pt x="5197" y="2114"/>
                  </a:lnTo>
                  <a:lnTo>
                    <a:pt x="4765" y="2390"/>
                  </a:lnTo>
                  <a:lnTo>
                    <a:pt x="4350" y="2682"/>
                  </a:lnTo>
                  <a:lnTo>
                    <a:pt x="3955" y="2990"/>
                  </a:lnTo>
                  <a:lnTo>
                    <a:pt x="3578" y="3315"/>
                  </a:lnTo>
                  <a:lnTo>
                    <a:pt x="3219" y="3656"/>
                  </a:lnTo>
                  <a:lnTo>
                    <a:pt x="2890" y="4001"/>
                  </a:lnTo>
                  <a:lnTo>
                    <a:pt x="2580" y="4361"/>
                  </a:lnTo>
                  <a:lnTo>
                    <a:pt x="2288" y="4735"/>
                  </a:lnTo>
                  <a:lnTo>
                    <a:pt x="2014" y="5123"/>
                  </a:lnTo>
                  <a:lnTo>
                    <a:pt x="1759" y="5525"/>
                  </a:lnTo>
                  <a:lnTo>
                    <a:pt x="1523" y="5941"/>
                  </a:lnTo>
                  <a:lnTo>
                    <a:pt x="1305" y="6372"/>
                  </a:lnTo>
                  <a:lnTo>
                    <a:pt x="1106" y="6816"/>
                  </a:lnTo>
                  <a:lnTo>
                    <a:pt x="926" y="7275"/>
                  </a:lnTo>
                  <a:lnTo>
                    <a:pt x="763" y="7748"/>
                  </a:lnTo>
                  <a:lnTo>
                    <a:pt x="618" y="8234"/>
                  </a:lnTo>
                  <a:lnTo>
                    <a:pt x="488" y="8729"/>
                  </a:lnTo>
                  <a:lnTo>
                    <a:pt x="374" y="9233"/>
                  </a:lnTo>
                  <a:lnTo>
                    <a:pt x="275" y="9748"/>
                  </a:lnTo>
                  <a:lnTo>
                    <a:pt x="190" y="10272"/>
                  </a:lnTo>
                  <a:lnTo>
                    <a:pt x="122" y="10807"/>
                  </a:lnTo>
                  <a:lnTo>
                    <a:pt x="68" y="11351"/>
                  </a:lnTo>
                  <a:lnTo>
                    <a:pt x="30" y="11905"/>
                  </a:lnTo>
                  <a:lnTo>
                    <a:pt x="7" y="12468"/>
                  </a:lnTo>
                  <a:lnTo>
                    <a:pt x="0" y="13042"/>
                  </a:lnTo>
                  <a:lnTo>
                    <a:pt x="6" y="13501"/>
                  </a:lnTo>
                  <a:lnTo>
                    <a:pt x="24" y="13963"/>
                  </a:lnTo>
                  <a:lnTo>
                    <a:pt x="54" y="14427"/>
                  </a:lnTo>
                  <a:lnTo>
                    <a:pt x="96" y="14893"/>
                  </a:lnTo>
                  <a:lnTo>
                    <a:pt x="150" y="15361"/>
                  </a:lnTo>
                  <a:lnTo>
                    <a:pt x="216" y="15831"/>
                  </a:lnTo>
                  <a:lnTo>
                    <a:pt x="294" y="16304"/>
                  </a:lnTo>
                  <a:lnTo>
                    <a:pt x="384" y="16779"/>
                  </a:lnTo>
                  <a:lnTo>
                    <a:pt x="486" y="17256"/>
                  </a:lnTo>
                  <a:lnTo>
                    <a:pt x="600" y="17735"/>
                  </a:lnTo>
                  <a:lnTo>
                    <a:pt x="730" y="18211"/>
                  </a:lnTo>
                  <a:lnTo>
                    <a:pt x="879" y="18678"/>
                  </a:lnTo>
                  <a:lnTo>
                    <a:pt x="1048" y="19136"/>
                  </a:lnTo>
                  <a:lnTo>
                    <a:pt x="1237" y="19586"/>
                  </a:lnTo>
                  <a:lnTo>
                    <a:pt x="1446" y="20027"/>
                  </a:lnTo>
                  <a:lnTo>
                    <a:pt x="1674" y="20459"/>
                  </a:lnTo>
                  <a:lnTo>
                    <a:pt x="1921" y="20882"/>
                  </a:lnTo>
                  <a:lnTo>
                    <a:pt x="2189" y="21297"/>
                  </a:lnTo>
                  <a:lnTo>
                    <a:pt x="2476" y="21703"/>
                  </a:lnTo>
                  <a:lnTo>
                    <a:pt x="2783" y="22100"/>
                  </a:lnTo>
                  <a:lnTo>
                    <a:pt x="3111" y="22486"/>
                  </a:lnTo>
                  <a:lnTo>
                    <a:pt x="3464" y="22858"/>
                  </a:lnTo>
                  <a:lnTo>
                    <a:pt x="3840" y="23215"/>
                  </a:lnTo>
                  <a:lnTo>
                    <a:pt x="4241" y="23559"/>
                  </a:lnTo>
                  <a:lnTo>
                    <a:pt x="4665" y="23888"/>
                  </a:lnTo>
                  <a:lnTo>
                    <a:pt x="5114" y="24203"/>
                  </a:lnTo>
                  <a:lnTo>
                    <a:pt x="5586" y="24503"/>
                  </a:lnTo>
                  <a:lnTo>
                    <a:pt x="6083" y="24790"/>
                  </a:lnTo>
                  <a:lnTo>
                    <a:pt x="6604" y="25062"/>
                  </a:lnTo>
                  <a:lnTo>
                    <a:pt x="7148" y="25320"/>
                  </a:lnTo>
                  <a:lnTo>
                    <a:pt x="7721" y="25559"/>
                  </a:lnTo>
                  <a:lnTo>
                    <a:pt x="8325" y="25772"/>
                  </a:lnTo>
                  <a:lnTo>
                    <a:pt x="8960" y="25960"/>
                  </a:lnTo>
                  <a:lnTo>
                    <a:pt x="9628" y="26123"/>
                  </a:lnTo>
                  <a:lnTo>
                    <a:pt x="10327" y="26261"/>
                  </a:lnTo>
                  <a:lnTo>
                    <a:pt x="11058" y="26374"/>
                  </a:lnTo>
                  <a:lnTo>
                    <a:pt x="11820" y="26462"/>
                  </a:lnTo>
                  <a:lnTo>
                    <a:pt x="12614" y="26525"/>
                  </a:lnTo>
                  <a:lnTo>
                    <a:pt x="13440" y="26563"/>
                  </a:lnTo>
                  <a:lnTo>
                    <a:pt x="14297" y="26575"/>
                  </a:lnTo>
                  <a:lnTo>
                    <a:pt x="15206" y="26563"/>
                  </a:lnTo>
                  <a:lnTo>
                    <a:pt x="16078" y="26525"/>
                  </a:lnTo>
                  <a:lnTo>
                    <a:pt x="16913" y="26462"/>
                  </a:lnTo>
                  <a:lnTo>
                    <a:pt x="17711" y="26374"/>
                  </a:lnTo>
                  <a:lnTo>
                    <a:pt x="18472" y="26261"/>
                  </a:lnTo>
                  <a:lnTo>
                    <a:pt x="19195" y="26123"/>
                  </a:lnTo>
                  <a:lnTo>
                    <a:pt x="19882" y="25960"/>
                  </a:lnTo>
                  <a:lnTo>
                    <a:pt x="20531" y="25772"/>
                  </a:lnTo>
                  <a:lnTo>
                    <a:pt x="21143" y="25559"/>
                  </a:lnTo>
                  <a:lnTo>
                    <a:pt x="21718" y="25320"/>
                  </a:lnTo>
                  <a:lnTo>
                    <a:pt x="22272" y="25062"/>
                  </a:lnTo>
                  <a:lnTo>
                    <a:pt x="22799" y="24790"/>
                  </a:lnTo>
                  <a:lnTo>
                    <a:pt x="23298" y="24503"/>
                  </a:lnTo>
                  <a:lnTo>
                    <a:pt x="23770" y="24203"/>
                  </a:lnTo>
                  <a:lnTo>
                    <a:pt x="24215" y="23888"/>
                  </a:lnTo>
                  <a:lnTo>
                    <a:pt x="24633" y="23559"/>
                  </a:lnTo>
                  <a:lnTo>
                    <a:pt x="25023" y="23215"/>
                  </a:lnTo>
                  <a:lnTo>
                    <a:pt x="25386" y="22858"/>
                  </a:lnTo>
                  <a:lnTo>
                    <a:pt x="25721" y="22486"/>
                  </a:lnTo>
                  <a:lnTo>
                    <a:pt x="26030" y="22100"/>
                  </a:lnTo>
                  <a:lnTo>
                    <a:pt x="26324" y="21703"/>
                  </a:lnTo>
                  <a:lnTo>
                    <a:pt x="26597" y="21297"/>
                  </a:lnTo>
                  <a:lnTo>
                    <a:pt x="26848" y="20882"/>
                  </a:lnTo>
                  <a:lnTo>
                    <a:pt x="27077" y="20459"/>
                  </a:lnTo>
                  <a:lnTo>
                    <a:pt x="27285" y="20027"/>
                  </a:lnTo>
                  <a:lnTo>
                    <a:pt x="27470" y="19586"/>
                  </a:lnTo>
                  <a:lnTo>
                    <a:pt x="27634" y="19136"/>
                  </a:lnTo>
                  <a:lnTo>
                    <a:pt x="27776" y="18678"/>
                  </a:lnTo>
                  <a:lnTo>
                    <a:pt x="27896" y="18211"/>
                  </a:lnTo>
                  <a:lnTo>
                    <a:pt x="27994" y="17735"/>
                  </a:lnTo>
                  <a:lnTo>
                    <a:pt x="28087" y="17256"/>
                  </a:lnTo>
                  <a:lnTo>
                    <a:pt x="28171" y="16779"/>
                  </a:lnTo>
                  <a:lnTo>
                    <a:pt x="28245" y="16304"/>
                  </a:lnTo>
                  <a:lnTo>
                    <a:pt x="28308" y="15831"/>
                  </a:lnTo>
                  <a:lnTo>
                    <a:pt x="28362" y="15361"/>
                  </a:lnTo>
                  <a:lnTo>
                    <a:pt x="28407" y="14893"/>
                  </a:lnTo>
                  <a:lnTo>
                    <a:pt x="28441" y="14427"/>
                  </a:lnTo>
                  <a:lnTo>
                    <a:pt x="28466" y="13963"/>
                  </a:lnTo>
                  <a:lnTo>
                    <a:pt x="28480" y="135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7347210" y="7019189"/>
              <a:ext cx="32087" cy="30504"/>
            </a:xfrm>
            <a:custGeom>
              <a:avLst/>
              <a:pathLst>
                <a:path w="32087" h="30504">
                  <a:moveTo>
                    <a:pt x="32087" y="14406"/>
                  </a:moveTo>
                  <a:lnTo>
                    <a:pt x="32079" y="13852"/>
                  </a:lnTo>
                  <a:lnTo>
                    <a:pt x="32056" y="13302"/>
                  </a:lnTo>
                  <a:lnTo>
                    <a:pt x="32018" y="12756"/>
                  </a:lnTo>
                  <a:lnTo>
                    <a:pt x="31965" y="12215"/>
                  </a:lnTo>
                  <a:lnTo>
                    <a:pt x="31896" y="11678"/>
                  </a:lnTo>
                  <a:lnTo>
                    <a:pt x="31812" y="11145"/>
                  </a:lnTo>
                  <a:lnTo>
                    <a:pt x="31712" y="10617"/>
                  </a:lnTo>
                  <a:lnTo>
                    <a:pt x="31598" y="10093"/>
                  </a:lnTo>
                  <a:lnTo>
                    <a:pt x="31468" y="9573"/>
                  </a:lnTo>
                  <a:lnTo>
                    <a:pt x="31323" y="9058"/>
                  </a:lnTo>
                  <a:lnTo>
                    <a:pt x="31159" y="8541"/>
                  </a:lnTo>
                  <a:lnTo>
                    <a:pt x="30974" y="8037"/>
                  </a:lnTo>
                  <a:lnTo>
                    <a:pt x="30766" y="7545"/>
                  </a:lnTo>
                  <a:lnTo>
                    <a:pt x="30537" y="7067"/>
                  </a:lnTo>
                  <a:lnTo>
                    <a:pt x="30286" y="6603"/>
                  </a:lnTo>
                  <a:lnTo>
                    <a:pt x="30013" y="6151"/>
                  </a:lnTo>
                  <a:lnTo>
                    <a:pt x="29718" y="5712"/>
                  </a:lnTo>
                  <a:lnTo>
                    <a:pt x="29402" y="5286"/>
                  </a:lnTo>
                  <a:lnTo>
                    <a:pt x="29064" y="4874"/>
                  </a:lnTo>
                  <a:lnTo>
                    <a:pt x="28703" y="4474"/>
                  </a:lnTo>
                  <a:lnTo>
                    <a:pt x="28319" y="4079"/>
                  </a:lnTo>
                  <a:lnTo>
                    <a:pt x="27909" y="3699"/>
                  </a:lnTo>
                  <a:lnTo>
                    <a:pt x="27472" y="3336"/>
                  </a:lnTo>
                  <a:lnTo>
                    <a:pt x="27010" y="2990"/>
                  </a:lnTo>
                  <a:lnTo>
                    <a:pt x="26521" y="2660"/>
                  </a:lnTo>
                  <a:lnTo>
                    <a:pt x="26006" y="2346"/>
                  </a:lnTo>
                  <a:lnTo>
                    <a:pt x="25464" y="2049"/>
                  </a:lnTo>
                  <a:lnTo>
                    <a:pt x="24897" y="1768"/>
                  </a:lnTo>
                  <a:lnTo>
                    <a:pt x="24303" y="1503"/>
                  </a:lnTo>
                  <a:lnTo>
                    <a:pt x="23683" y="1255"/>
                  </a:lnTo>
                  <a:lnTo>
                    <a:pt x="23045" y="1016"/>
                  </a:lnTo>
                  <a:lnTo>
                    <a:pt x="22376" y="803"/>
                  </a:lnTo>
                  <a:lnTo>
                    <a:pt x="21674" y="615"/>
                  </a:lnTo>
                  <a:lnTo>
                    <a:pt x="20941" y="451"/>
                  </a:lnTo>
                  <a:lnTo>
                    <a:pt x="20177" y="313"/>
                  </a:lnTo>
                  <a:lnTo>
                    <a:pt x="19381" y="200"/>
                  </a:lnTo>
                  <a:lnTo>
                    <a:pt x="18553" y="112"/>
                  </a:lnTo>
                  <a:lnTo>
                    <a:pt x="17693" y="50"/>
                  </a:lnTo>
                  <a:lnTo>
                    <a:pt x="16802" y="12"/>
                  </a:lnTo>
                  <a:lnTo>
                    <a:pt x="15879" y="0"/>
                  </a:lnTo>
                  <a:lnTo>
                    <a:pt x="15030" y="12"/>
                  </a:lnTo>
                  <a:lnTo>
                    <a:pt x="14205" y="50"/>
                  </a:lnTo>
                  <a:lnTo>
                    <a:pt x="13406" y="112"/>
                  </a:lnTo>
                  <a:lnTo>
                    <a:pt x="12631" y="200"/>
                  </a:lnTo>
                  <a:lnTo>
                    <a:pt x="11882" y="313"/>
                  </a:lnTo>
                  <a:lnTo>
                    <a:pt x="11158" y="451"/>
                  </a:lnTo>
                  <a:lnTo>
                    <a:pt x="10459" y="615"/>
                  </a:lnTo>
                  <a:lnTo>
                    <a:pt x="9785" y="803"/>
                  </a:lnTo>
                  <a:lnTo>
                    <a:pt x="9136" y="1016"/>
                  </a:lnTo>
                  <a:lnTo>
                    <a:pt x="8512" y="1255"/>
                  </a:lnTo>
                  <a:lnTo>
                    <a:pt x="7923" y="1503"/>
                  </a:lnTo>
                  <a:lnTo>
                    <a:pt x="7356" y="1768"/>
                  </a:lnTo>
                  <a:lnTo>
                    <a:pt x="6810" y="2049"/>
                  </a:lnTo>
                  <a:lnTo>
                    <a:pt x="6286" y="2346"/>
                  </a:lnTo>
                  <a:lnTo>
                    <a:pt x="5784" y="2660"/>
                  </a:lnTo>
                  <a:lnTo>
                    <a:pt x="5304" y="2990"/>
                  </a:lnTo>
                  <a:lnTo>
                    <a:pt x="4845" y="3336"/>
                  </a:lnTo>
                  <a:lnTo>
                    <a:pt x="4409" y="3699"/>
                  </a:lnTo>
                  <a:lnTo>
                    <a:pt x="3994" y="4079"/>
                  </a:lnTo>
                  <a:lnTo>
                    <a:pt x="3601" y="4474"/>
                  </a:lnTo>
                  <a:lnTo>
                    <a:pt x="3240" y="4885"/>
                  </a:lnTo>
                  <a:lnTo>
                    <a:pt x="2898" y="5308"/>
                  </a:lnTo>
                  <a:lnTo>
                    <a:pt x="2576" y="5745"/>
                  </a:lnTo>
                  <a:lnTo>
                    <a:pt x="2274" y="6194"/>
                  </a:lnTo>
                  <a:lnTo>
                    <a:pt x="1991" y="6657"/>
                  </a:lnTo>
                  <a:lnTo>
                    <a:pt x="1728" y="7133"/>
                  </a:lnTo>
                  <a:lnTo>
                    <a:pt x="1485" y="7622"/>
                  </a:lnTo>
                  <a:lnTo>
                    <a:pt x="1261" y="8124"/>
                  </a:lnTo>
                  <a:lnTo>
                    <a:pt x="1057" y="8639"/>
                  </a:lnTo>
                  <a:lnTo>
                    <a:pt x="873" y="9167"/>
                  </a:lnTo>
                  <a:lnTo>
                    <a:pt x="707" y="9693"/>
                  </a:lnTo>
                  <a:lnTo>
                    <a:pt x="558" y="10224"/>
                  </a:lnTo>
                  <a:lnTo>
                    <a:pt x="427" y="10759"/>
                  </a:lnTo>
                  <a:lnTo>
                    <a:pt x="314" y="11298"/>
                  </a:lnTo>
                  <a:lnTo>
                    <a:pt x="218" y="11841"/>
                  </a:lnTo>
                  <a:lnTo>
                    <a:pt x="139" y="12389"/>
                  </a:lnTo>
                  <a:lnTo>
                    <a:pt x="78" y="12941"/>
                  </a:lnTo>
                  <a:lnTo>
                    <a:pt x="34" y="13498"/>
                  </a:lnTo>
                  <a:lnTo>
                    <a:pt x="8" y="14059"/>
                  </a:lnTo>
                  <a:lnTo>
                    <a:pt x="0" y="14624"/>
                  </a:lnTo>
                  <a:lnTo>
                    <a:pt x="8" y="15328"/>
                  </a:lnTo>
                  <a:lnTo>
                    <a:pt x="34" y="16019"/>
                  </a:lnTo>
                  <a:lnTo>
                    <a:pt x="78" y="16699"/>
                  </a:lnTo>
                  <a:lnTo>
                    <a:pt x="139" y="17366"/>
                  </a:lnTo>
                  <a:lnTo>
                    <a:pt x="218" y="18021"/>
                  </a:lnTo>
                  <a:lnTo>
                    <a:pt x="314" y="18665"/>
                  </a:lnTo>
                  <a:lnTo>
                    <a:pt x="427" y="19296"/>
                  </a:lnTo>
                  <a:lnTo>
                    <a:pt x="558" y="19915"/>
                  </a:lnTo>
                  <a:lnTo>
                    <a:pt x="707" y="20523"/>
                  </a:lnTo>
                  <a:lnTo>
                    <a:pt x="873" y="21118"/>
                  </a:lnTo>
                  <a:lnTo>
                    <a:pt x="1058" y="21689"/>
                  </a:lnTo>
                  <a:lnTo>
                    <a:pt x="1263" y="22245"/>
                  </a:lnTo>
                  <a:lnTo>
                    <a:pt x="1490" y="22785"/>
                  </a:lnTo>
                  <a:lnTo>
                    <a:pt x="1737" y="23310"/>
                  </a:lnTo>
                  <a:lnTo>
                    <a:pt x="2005" y="23819"/>
                  </a:lnTo>
                  <a:lnTo>
                    <a:pt x="2294" y="24314"/>
                  </a:lnTo>
                  <a:lnTo>
                    <a:pt x="2603" y="24793"/>
                  </a:lnTo>
                  <a:lnTo>
                    <a:pt x="2933" y="25257"/>
                  </a:lnTo>
                  <a:lnTo>
                    <a:pt x="3284" y="25705"/>
                  </a:lnTo>
                  <a:lnTo>
                    <a:pt x="3656" y="26139"/>
                  </a:lnTo>
                  <a:lnTo>
                    <a:pt x="4050" y="26544"/>
                  </a:lnTo>
                  <a:lnTo>
                    <a:pt x="4468" y="26931"/>
                  </a:lnTo>
                  <a:lnTo>
                    <a:pt x="4910" y="27299"/>
                  </a:lnTo>
                  <a:lnTo>
                    <a:pt x="5376" y="27649"/>
                  </a:lnTo>
                  <a:lnTo>
                    <a:pt x="5866" y="27980"/>
                  </a:lnTo>
                  <a:lnTo>
                    <a:pt x="6380" y="28293"/>
                  </a:lnTo>
                  <a:lnTo>
                    <a:pt x="6918" y="28587"/>
                  </a:lnTo>
                  <a:lnTo>
                    <a:pt x="7480" y="28863"/>
                  </a:lnTo>
                  <a:lnTo>
                    <a:pt x="8066" y="29120"/>
                  </a:lnTo>
                  <a:lnTo>
                    <a:pt x="8676" y="29358"/>
                  </a:lnTo>
                  <a:lnTo>
                    <a:pt x="9311" y="29576"/>
                  </a:lnTo>
                  <a:lnTo>
                    <a:pt x="9973" y="29771"/>
                  </a:lnTo>
                  <a:lnTo>
                    <a:pt x="10660" y="29943"/>
                  </a:lnTo>
                  <a:lnTo>
                    <a:pt x="11374" y="30092"/>
                  </a:lnTo>
                  <a:lnTo>
                    <a:pt x="12114" y="30218"/>
                  </a:lnTo>
                  <a:lnTo>
                    <a:pt x="12880" y="30321"/>
                  </a:lnTo>
                  <a:lnTo>
                    <a:pt x="13673" y="30401"/>
                  </a:lnTo>
                  <a:lnTo>
                    <a:pt x="14491" y="30458"/>
                  </a:lnTo>
                  <a:lnTo>
                    <a:pt x="15336" y="30493"/>
                  </a:lnTo>
                  <a:lnTo>
                    <a:pt x="16207" y="30504"/>
                  </a:lnTo>
                  <a:lnTo>
                    <a:pt x="17088" y="30493"/>
                  </a:lnTo>
                  <a:lnTo>
                    <a:pt x="17940" y="30458"/>
                  </a:lnTo>
                  <a:lnTo>
                    <a:pt x="18764" y="30401"/>
                  </a:lnTo>
                  <a:lnTo>
                    <a:pt x="19560" y="30321"/>
                  </a:lnTo>
                  <a:lnTo>
                    <a:pt x="20327" y="30218"/>
                  </a:lnTo>
                  <a:lnTo>
                    <a:pt x="21066" y="30092"/>
                  </a:lnTo>
                  <a:lnTo>
                    <a:pt x="21776" y="29943"/>
                  </a:lnTo>
                  <a:lnTo>
                    <a:pt x="22458" y="29771"/>
                  </a:lnTo>
                  <a:lnTo>
                    <a:pt x="23112" y="29576"/>
                  </a:lnTo>
                  <a:lnTo>
                    <a:pt x="23738" y="29358"/>
                  </a:lnTo>
                  <a:lnTo>
                    <a:pt x="24337" y="29120"/>
                  </a:lnTo>
                  <a:lnTo>
                    <a:pt x="24912" y="28863"/>
                  </a:lnTo>
                  <a:lnTo>
                    <a:pt x="25463" y="28587"/>
                  </a:lnTo>
                  <a:lnTo>
                    <a:pt x="25990" y="28293"/>
                  </a:lnTo>
                  <a:lnTo>
                    <a:pt x="26493" y="27980"/>
                  </a:lnTo>
                  <a:lnTo>
                    <a:pt x="26973" y="27649"/>
                  </a:lnTo>
                  <a:lnTo>
                    <a:pt x="27428" y="27299"/>
                  </a:lnTo>
                  <a:lnTo>
                    <a:pt x="27859" y="26931"/>
                  </a:lnTo>
                  <a:lnTo>
                    <a:pt x="28266" y="26544"/>
                  </a:lnTo>
                  <a:lnTo>
                    <a:pt x="28649" y="26139"/>
                  </a:lnTo>
                  <a:lnTo>
                    <a:pt x="29009" y="25705"/>
                  </a:lnTo>
                  <a:lnTo>
                    <a:pt x="29347" y="25255"/>
                  </a:lnTo>
                  <a:lnTo>
                    <a:pt x="29664" y="24788"/>
                  </a:lnTo>
                  <a:lnTo>
                    <a:pt x="29959" y="24305"/>
                  </a:lnTo>
                  <a:lnTo>
                    <a:pt x="30231" y="23806"/>
                  </a:lnTo>
                  <a:lnTo>
                    <a:pt x="30482" y="23290"/>
                  </a:lnTo>
                  <a:lnTo>
                    <a:pt x="30712" y="22758"/>
                  </a:lnTo>
                  <a:lnTo>
                    <a:pt x="30919" y="22210"/>
                  </a:lnTo>
                  <a:lnTo>
                    <a:pt x="31105" y="21645"/>
                  </a:lnTo>
                  <a:lnTo>
                    <a:pt x="31268" y="21064"/>
                  </a:lnTo>
                  <a:lnTo>
                    <a:pt x="31424" y="20457"/>
                  </a:lnTo>
                  <a:lnTo>
                    <a:pt x="31563" y="19837"/>
                  </a:lnTo>
                  <a:lnTo>
                    <a:pt x="31686" y="19204"/>
                  </a:lnTo>
                  <a:lnTo>
                    <a:pt x="31792" y="18558"/>
                  </a:lnTo>
                  <a:lnTo>
                    <a:pt x="31882" y="17899"/>
                  </a:lnTo>
                  <a:lnTo>
                    <a:pt x="31956" y="17226"/>
                  </a:lnTo>
                  <a:lnTo>
                    <a:pt x="32013" y="16541"/>
                  </a:lnTo>
                  <a:lnTo>
                    <a:pt x="32054" y="15842"/>
                  </a:lnTo>
                  <a:lnTo>
                    <a:pt x="32079" y="15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7278561" y="6221710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7336569" y="622056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7346501" y="622853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7422195" y="85322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7422195" y="77748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7422195" y="70175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7422195" y="6260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7334768" y="11955792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7343827" y="11967519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7337879" y="11197275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7348629" y="11233182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4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7337060" y="10439904"/>
              <a:ext cx="52442" cy="79126"/>
            </a:xfrm>
            <a:custGeom>
              <a:avLst/>
              <a:pathLst>
                <a:path w="52442" h="79126">
                  <a:moveTo>
                    <a:pt x="52442" y="56589"/>
                  </a:moveTo>
                  <a:lnTo>
                    <a:pt x="52426" y="57564"/>
                  </a:lnTo>
                  <a:lnTo>
                    <a:pt x="52378" y="58523"/>
                  </a:lnTo>
                  <a:lnTo>
                    <a:pt x="52299" y="59467"/>
                  </a:lnTo>
                  <a:lnTo>
                    <a:pt x="52188" y="60396"/>
                  </a:lnTo>
                  <a:lnTo>
                    <a:pt x="52046" y="61309"/>
                  </a:lnTo>
                  <a:lnTo>
                    <a:pt x="51872" y="62207"/>
                  </a:lnTo>
                  <a:lnTo>
                    <a:pt x="51666" y="63090"/>
                  </a:lnTo>
                  <a:lnTo>
                    <a:pt x="51429" y="63958"/>
                  </a:lnTo>
                  <a:lnTo>
                    <a:pt x="51160" y="64810"/>
                  </a:lnTo>
                  <a:lnTo>
                    <a:pt x="50859" y="65648"/>
                  </a:lnTo>
                  <a:lnTo>
                    <a:pt x="50537" y="66455"/>
                  </a:lnTo>
                  <a:lnTo>
                    <a:pt x="50180" y="67241"/>
                  </a:lnTo>
                  <a:lnTo>
                    <a:pt x="49790" y="68005"/>
                  </a:lnTo>
                  <a:lnTo>
                    <a:pt x="49366" y="68747"/>
                  </a:lnTo>
                  <a:lnTo>
                    <a:pt x="48908" y="69468"/>
                  </a:lnTo>
                  <a:lnTo>
                    <a:pt x="48416" y="70166"/>
                  </a:lnTo>
                  <a:lnTo>
                    <a:pt x="47891" y="70843"/>
                  </a:lnTo>
                  <a:lnTo>
                    <a:pt x="47332" y="71498"/>
                  </a:lnTo>
                  <a:lnTo>
                    <a:pt x="46738" y="72131"/>
                  </a:lnTo>
                  <a:lnTo>
                    <a:pt x="46111" y="72742"/>
                  </a:lnTo>
                  <a:lnTo>
                    <a:pt x="45460" y="73329"/>
                  </a:lnTo>
                  <a:lnTo>
                    <a:pt x="44773" y="73890"/>
                  </a:lnTo>
                  <a:lnTo>
                    <a:pt x="44050" y="74425"/>
                  </a:lnTo>
                  <a:lnTo>
                    <a:pt x="43291" y="74933"/>
                  </a:lnTo>
                  <a:lnTo>
                    <a:pt x="42496" y="75416"/>
                  </a:lnTo>
                  <a:lnTo>
                    <a:pt x="41665" y="75872"/>
                  </a:lnTo>
                  <a:lnTo>
                    <a:pt x="40798" y="76302"/>
                  </a:lnTo>
                  <a:lnTo>
                    <a:pt x="39895" y="76706"/>
                  </a:lnTo>
                  <a:lnTo>
                    <a:pt x="38956" y="77083"/>
                  </a:lnTo>
                  <a:lnTo>
                    <a:pt x="37980" y="77435"/>
                  </a:lnTo>
                  <a:lnTo>
                    <a:pt x="36969" y="77756"/>
                  </a:lnTo>
                  <a:lnTo>
                    <a:pt x="35922" y="78044"/>
                  </a:lnTo>
                  <a:lnTo>
                    <a:pt x="34839" y="78298"/>
                  </a:lnTo>
                  <a:lnTo>
                    <a:pt x="33720" y="78517"/>
                  </a:lnTo>
                  <a:lnTo>
                    <a:pt x="32564" y="78704"/>
                  </a:lnTo>
                  <a:lnTo>
                    <a:pt x="31373" y="78856"/>
                  </a:lnTo>
                  <a:lnTo>
                    <a:pt x="30146" y="78974"/>
                  </a:lnTo>
                  <a:lnTo>
                    <a:pt x="28882" y="79059"/>
                  </a:lnTo>
                  <a:lnTo>
                    <a:pt x="27583" y="79110"/>
                  </a:lnTo>
                  <a:lnTo>
                    <a:pt x="26248" y="79126"/>
                  </a:lnTo>
                  <a:lnTo>
                    <a:pt x="24912" y="79110"/>
                  </a:lnTo>
                  <a:lnTo>
                    <a:pt x="23613" y="79059"/>
                  </a:lnTo>
                  <a:lnTo>
                    <a:pt x="22350" y="78974"/>
                  </a:lnTo>
                  <a:lnTo>
                    <a:pt x="21123" y="78856"/>
                  </a:lnTo>
                  <a:lnTo>
                    <a:pt x="19931" y="78704"/>
                  </a:lnTo>
                  <a:lnTo>
                    <a:pt x="18776" y="78517"/>
                  </a:lnTo>
                  <a:lnTo>
                    <a:pt x="17657" y="78298"/>
                  </a:lnTo>
                  <a:lnTo>
                    <a:pt x="16574" y="78044"/>
                  </a:lnTo>
                  <a:lnTo>
                    <a:pt x="15526" y="77756"/>
                  </a:lnTo>
                  <a:lnTo>
                    <a:pt x="14515" y="77435"/>
                  </a:lnTo>
                  <a:lnTo>
                    <a:pt x="13549" y="77084"/>
                  </a:lnTo>
                  <a:lnTo>
                    <a:pt x="12616" y="76708"/>
                  </a:lnTo>
                  <a:lnTo>
                    <a:pt x="11716" y="76307"/>
                  </a:lnTo>
                  <a:lnTo>
                    <a:pt x="10848" y="75881"/>
                  </a:lnTo>
                  <a:lnTo>
                    <a:pt x="10013" y="75429"/>
                  </a:lnTo>
                  <a:lnTo>
                    <a:pt x="9211" y="74953"/>
                  </a:lnTo>
                  <a:lnTo>
                    <a:pt x="8442" y="74451"/>
                  </a:lnTo>
                  <a:lnTo>
                    <a:pt x="7705" y="73925"/>
                  </a:lnTo>
                  <a:lnTo>
                    <a:pt x="7001" y="73373"/>
                  </a:lnTo>
                  <a:lnTo>
                    <a:pt x="6330" y="72796"/>
                  </a:lnTo>
                  <a:lnTo>
                    <a:pt x="5702" y="72185"/>
                  </a:lnTo>
                  <a:lnTo>
                    <a:pt x="5107" y="71552"/>
                  </a:lnTo>
                  <a:lnTo>
                    <a:pt x="4545" y="70897"/>
                  </a:lnTo>
                  <a:lnTo>
                    <a:pt x="4016" y="70221"/>
                  </a:lnTo>
                  <a:lnTo>
                    <a:pt x="3519" y="69522"/>
                  </a:lnTo>
                  <a:lnTo>
                    <a:pt x="3055" y="68802"/>
                  </a:lnTo>
                  <a:lnTo>
                    <a:pt x="2624" y="68060"/>
                  </a:lnTo>
                  <a:lnTo>
                    <a:pt x="2226" y="67296"/>
                  </a:lnTo>
                  <a:lnTo>
                    <a:pt x="1860" y="66510"/>
                  </a:lnTo>
                  <a:lnTo>
                    <a:pt x="1527" y="65702"/>
                  </a:lnTo>
                  <a:lnTo>
                    <a:pt x="1237" y="64866"/>
                  </a:lnTo>
                  <a:lnTo>
                    <a:pt x="977" y="64015"/>
                  </a:lnTo>
                  <a:lnTo>
                    <a:pt x="748" y="63150"/>
                  </a:lnTo>
                  <a:lnTo>
                    <a:pt x="550" y="62271"/>
                  </a:lnTo>
                  <a:lnTo>
                    <a:pt x="381" y="61377"/>
                  </a:lnTo>
                  <a:lnTo>
                    <a:pt x="244" y="60470"/>
                  </a:lnTo>
                  <a:lnTo>
                    <a:pt x="137" y="59548"/>
                  </a:lnTo>
                  <a:lnTo>
                    <a:pt x="61" y="58612"/>
                  </a:lnTo>
                  <a:lnTo>
                    <a:pt x="15" y="57662"/>
                  </a:lnTo>
                  <a:lnTo>
                    <a:pt x="0" y="56698"/>
                  </a:lnTo>
                  <a:lnTo>
                    <a:pt x="12" y="55867"/>
                  </a:lnTo>
                  <a:lnTo>
                    <a:pt x="50" y="55054"/>
                  </a:lnTo>
                  <a:lnTo>
                    <a:pt x="112" y="54260"/>
                  </a:lnTo>
                  <a:lnTo>
                    <a:pt x="200" y="53485"/>
                  </a:lnTo>
                  <a:lnTo>
                    <a:pt x="313" y="52728"/>
                  </a:lnTo>
                  <a:lnTo>
                    <a:pt x="451" y="51990"/>
                  </a:lnTo>
                  <a:lnTo>
                    <a:pt x="615" y="51270"/>
                  </a:lnTo>
                  <a:lnTo>
                    <a:pt x="803" y="50569"/>
                  </a:lnTo>
                  <a:lnTo>
                    <a:pt x="1016" y="49886"/>
                  </a:lnTo>
                  <a:lnTo>
                    <a:pt x="1255" y="49222"/>
                  </a:lnTo>
                  <a:lnTo>
                    <a:pt x="1525" y="48576"/>
                  </a:lnTo>
                  <a:lnTo>
                    <a:pt x="1811" y="47949"/>
                  </a:lnTo>
                  <a:lnTo>
                    <a:pt x="2114" y="47341"/>
                  </a:lnTo>
                  <a:lnTo>
                    <a:pt x="2433" y="46751"/>
                  </a:lnTo>
                  <a:lnTo>
                    <a:pt x="2769" y="46180"/>
                  </a:lnTo>
                  <a:lnTo>
                    <a:pt x="3121" y="45627"/>
                  </a:lnTo>
                  <a:lnTo>
                    <a:pt x="3489" y="45093"/>
                  </a:lnTo>
                  <a:lnTo>
                    <a:pt x="3874" y="44577"/>
                  </a:lnTo>
                  <a:lnTo>
                    <a:pt x="4275" y="44080"/>
                  </a:lnTo>
                  <a:lnTo>
                    <a:pt x="4693" y="43601"/>
                  </a:lnTo>
                  <a:lnTo>
                    <a:pt x="5135" y="43131"/>
                  </a:lnTo>
                  <a:lnTo>
                    <a:pt x="5588" y="42680"/>
                  </a:lnTo>
                  <a:lnTo>
                    <a:pt x="6051" y="42249"/>
                  </a:lnTo>
                  <a:lnTo>
                    <a:pt x="6526" y="41837"/>
                  </a:lnTo>
                  <a:lnTo>
                    <a:pt x="7012" y="41446"/>
                  </a:lnTo>
                  <a:lnTo>
                    <a:pt x="7508" y="41073"/>
                  </a:lnTo>
                  <a:lnTo>
                    <a:pt x="8016" y="40721"/>
                  </a:lnTo>
                  <a:lnTo>
                    <a:pt x="8534" y="40388"/>
                  </a:lnTo>
                  <a:lnTo>
                    <a:pt x="9064" y="40075"/>
                  </a:lnTo>
                  <a:lnTo>
                    <a:pt x="9604" y="39781"/>
                  </a:lnTo>
                  <a:lnTo>
                    <a:pt x="10162" y="39496"/>
                  </a:lnTo>
                  <a:lnTo>
                    <a:pt x="10724" y="39231"/>
                  </a:lnTo>
                  <a:lnTo>
                    <a:pt x="11288" y="38986"/>
                  </a:lnTo>
                  <a:lnTo>
                    <a:pt x="11857" y="38760"/>
                  </a:lnTo>
                  <a:lnTo>
                    <a:pt x="12428" y="38553"/>
                  </a:lnTo>
                  <a:lnTo>
                    <a:pt x="13003" y="38367"/>
                  </a:lnTo>
                  <a:lnTo>
                    <a:pt x="13580" y="38200"/>
                  </a:lnTo>
                  <a:lnTo>
                    <a:pt x="14162" y="38052"/>
                  </a:lnTo>
                  <a:lnTo>
                    <a:pt x="14746" y="37925"/>
                  </a:lnTo>
                  <a:lnTo>
                    <a:pt x="15334" y="37817"/>
                  </a:lnTo>
                  <a:lnTo>
                    <a:pt x="15334" y="37598"/>
                  </a:lnTo>
                  <a:lnTo>
                    <a:pt x="14696" y="37436"/>
                  </a:lnTo>
                  <a:lnTo>
                    <a:pt x="14072" y="37256"/>
                  </a:lnTo>
                  <a:lnTo>
                    <a:pt x="13461" y="37057"/>
                  </a:lnTo>
                  <a:lnTo>
                    <a:pt x="12863" y="36839"/>
                  </a:lnTo>
                  <a:lnTo>
                    <a:pt x="12278" y="36603"/>
                  </a:lnTo>
                  <a:lnTo>
                    <a:pt x="11706" y="36348"/>
                  </a:lnTo>
                  <a:lnTo>
                    <a:pt x="11147" y="36074"/>
                  </a:lnTo>
                  <a:lnTo>
                    <a:pt x="10601" y="35782"/>
                  </a:lnTo>
                  <a:lnTo>
                    <a:pt x="10069" y="35472"/>
                  </a:lnTo>
                  <a:lnTo>
                    <a:pt x="9549" y="35143"/>
                  </a:lnTo>
                  <a:lnTo>
                    <a:pt x="9055" y="34798"/>
                  </a:lnTo>
                  <a:lnTo>
                    <a:pt x="8576" y="34440"/>
                  </a:lnTo>
                  <a:lnTo>
                    <a:pt x="8112" y="34069"/>
                  </a:lnTo>
                  <a:lnTo>
                    <a:pt x="7663" y="33685"/>
                  </a:lnTo>
                  <a:lnTo>
                    <a:pt x="7230" y="33287"/>
                  </a:lnTo>
                  <a:lnTo>
                    <a:pt x="6812" y="32877"/>
                  </a:lnTo>
                  <a:lnTo>
                    <a:pt x="6409" y="32454"/>
                  </a:lnTo>
                  <a:lnTo>
                    <a:pt x="6022" y="32017"/>
                  </a:lnTo>
                  <a:lnTo>
                    <a:pt x="5650" y="31567"/>
                  </a:lnTo>
                  <a:lnTo>
                    <a:pt x="5293" y="31105"/>
                  </a:lnTo>
                  <a:lnTo>
                    <a:pt x="4962" y="30619"/>
                  </a:lnTo>
                  <a:lnTo>
                    <a:pt x="4647" y="30124"/>
                  </a:lnTo>
                  <a:lnTo>
                    <a:pt x="4347" y="29620"/>
                  </a:lnTo>
                  <a:lnTo>
                    <a:pt x="4062" y="29105"/>
                  </a:lnTo>
                  <a:lnTo>
                    <a:pt x="3792" y="28581"/>
                  </a:lnTo>
                  <a:lnTo>
                    <a:pt x="3538" y="28046"/>
                  </a:lnTo>
                  <a:lnTo>
                    <a:pt x="3299" y="27502"/>
                  </a:lnTo>
                  <a:lnTo>
                    <a:pt x="3075" y="26949"/>
                  </a:lnTo>
                  <a:lnTo>
                    <a:pt x="2867" y="26385"/>
                  </a:lnTo>
                  <a:lnTo>
                    <a:pt x="2673" y="25811"/>
                  </a:lnTo>
                  <a:lnTo>
                    <a:pt x="2508" y="25230"/>
                  </a:lnTo>
                  <a:lnTo>
                    <a:pt x="2359" y="24641"/>
                  </a:lnTo>
                  <a:lnTo>
                    <a:pt x="2228" y="24046"/>
                  </a:lnTo>
                  <a:lnTo>
                    <a:pt x="2115" y="23445"/>
                  </a:lnTo>
                  <a:lnTo>
                    <a:pt x="2019" y="22837"/>
                  </a:lnTo>
                  <a:lnTo>
                    <a:pt x="1940" y="22223"/>
                  </a:lnTo>
                  <a:lnTo>
                    <a:pt x="1879" y="21602"/>
                  </a:lnTo>
                  <a:lnTo>
                    <a:pt x="1835" y="20974"/>
                  </a:lnTo>
                  <a:lnTo>
                    <a:pt x="1809" y="20340"/>
                  </a:lnTo>
                  <a:lnTo>
                    <a:pt x="1800" y="19699"/>
                  </a:lnTo>
                  <a:lnTo>
                    <a:pt x="1816" y="18897"/>
                  </a:lnTo>
                  <a:lnTo>
                    <a:pt x="1861" y="18104"/>
                  </a:lnTo>
                  <a:lnTo>
                    <a:pt x="1938" y="17321"/>
                  </a:lnTo>
                  <a:lnTo>
                    <a:pt x="2045" y="16547"/>
                  </a:lnTo>
                  <a:lnTo>
                    <a:pt x="2182" y="15784"/>
                  </a:lnTo>
                  <a:lnTo>
                    <a:pt x="2350" y="15030"/>
                  </a:lnTo>
                  <a:lnTo>
                    <a:pt x="2549" y="14287"/>
                  </a:lnTo>
                  <a:lnTo>
                    <a:pt x="2778" y="13553"/>
                  </a:lnTo>
                  <a:lnTo>
                    <a:pt x="3038" y="12828"/>
                  </a:lnTo>
                  <a:lnTo>
                    <a:pt x="3328" y="12114"/>
                  </a:lnTo>
                  <a:lnTo>
                    <a:pt x="3660" y="11403"/>
                  </a:lnTo>
                  <a:lnTo>
                    <a:pt x="4020" y="10711"/>
                  </a:lnTo>
                  <a:lnTo>
                    <a:pt x="4410" y="10037"/>
                  </a:lnTo>
                  <a:lnTo>
                    <a:pt x="4830" y="9381"/>
                  </a:lnTo>
                  <a:lnTo>
                    <a:pt x="5279" y="8744"/>
                  </a:lnTo>
                  <a:lnTo>
                    <a:pt x="5758" y="8126"/>
                  </a:lnTo>
                  <a:lnTo>
                    <a:pt x="6266" y="7526"/>
                  </a:lnTo>
                  <a:lnTo>
                    <a:pt x="6803" y="6945"/>
                  </a:lnTo>
                  <a:lnTo>
                    <a:pt x="7370" y="6383"/>
                  </a:lnTo>
                  <a:lnTo>
                    <a:pt x="7967" y="5839"/>
                  </a:lnTo>
                  <a:lnTo>
                    <a:pt x="8593" y="5305"/>
                  </a:lnTo>
                  <a:lnTo>
                    <a:pt x="9248" y="4795"/>
                  </a:lnTo>
                  <a:lnTo>
                    <a:pt x="9933" y="4309"/>
                  </a:lnTo>
                  <a:lnTo>
                    <a:pt x="10647" y="3848"/>
                  </a:lnTo>
                  <a:lnTo>
                    <a:pt x="11391" y="3410"/>
                  </a:lnTo>
                  <a:lnTo>
                    <a:pt x="12164" y="2997"/>
                  </a:lnTo>
                  <a:lnTo>
                    <a:pt x="12967" y="2607"/>
                  </a:lnTo>
                  <a:lnTo>
                    <a:pt x="13799" y="2241"/>
                  </a:lnTo>
                  <a:lnTo>
                    <a:pt x="14661" y="1900"/>
                  </a:lnTo>
                  <a:lnTo>
                    <a:pt x="15552" y="1582"/>
                  </a:lnTo>
                  <a:lnTo>
                    <a:pt x="16472" y="1281"/>
                  </a:lnTo>
                  <a:lnTo>
                    <a:pt x="17421" y="1012"/>
                  </a:lnTo>
                  <a:lnTo>
                    <a:pt x="18397" y="775"/>
                  </a:lnTo>
                  <a:lnTo>
                    <a:pt x="19403" y="569"/>
                  </a:lnTo>
                  <a:lnTo>
                    <a:pt x="20436" y="395"/>
                  </a:lnTo>
                  <a:lnTo>
                    <a:pt x="21498" y="253"/>
                  </a:lnTo>
                  <a:lnTo>
                    <a:pt x="22588" y="142"/>
                  </a:lnTo>
                  <a:lnTo>
                    <a:pt x="23707" y="63"/>
                  </a:lnTo>
                  <a:lnTo>
                    <a:pt x="24854" y="15"/>
                  </a:lnTo>
                  <a:lnTo>
                    <a:pt x="26030" y="0"/>
                  </a:lnTo>
                  <a:lnTo>
                    <a:pt x="27268" y="15"/>
                  </a:lnTo>
                  <a:lnTo>
                    <a:pt x="28472" y="63"/>
                  </a:lnTo>
                  <a:lnTo>
                    <a:pt x="29643" y="142"/>
                  </a:lnTo>
                  <a:lnTo>
                    <a:pt x="30779" y="253"/>
                  </a:lnTo>
                  <a:lnTo>
                    <a:pt x="31882" y="395"/>
                  </a:lnTo>
                  <a:lnTo>
                    <a:pt x="32951" y="569"/>
                  </a:lnTo>
                  <a:lnTo>
                    <a:pt x="33986" y="775"/>
                  </a:lnTo>
                  <a:lnTo>
                    <a:pt x="34988" y="1012"/>
                  </a:lnTo>
                  <a:lnTo>
                    <a:pt x="35955" y="1281"/>
                  </a:lnTo>
                  <a:lnTo>
                    <a:pt x="36889" y="1582"/>
                  </a:lnTo>
                  <a:lnTo>
                    <a:pt x="37800" y="1910"/>
                  </a:lnTo>
                  <a:lnTo>
                    <a:pt x="38679" y="2261"/>
                  </a:lnTo>
                  <a:lnTo>
                    <a:pt x="39525" y="2635"/>
                  </a:lnTo>
                  <a:lnTo>
                    <a:pt x="40338" y="3031"/>
                  </a:lnTo>
                  <a:lnTo>
                    <a:pt x="41118" y="3451"/>
                  </a:lnTo>
                  <a:lnTo>
                    <a:pt x="41866" y="3894"/>
                  </a:lnTo>
                  <a:lnTo>
                    <a:pt x="42581" y="4359"/>
                  </a:lnTo>
                  <a:lnTo>
                    <a:pt x="43263" y="4848"/>
                  </a:lnTo>
                  <a:lnTo>
                    <a:pt x="43912" y="5359"/>
                  </a:lnTo>
                  <a:lnTo>
                    <a:pt x="44529" y="5893"/>
                  </a:lnTo>
                  <a:lnTo>
                    <a:pt x="45124" y="6437"/>
                  </a:lnTo>
                  <a:lnTo>
                    <a:pt x="45688" y="7000"/>
                  </a:lnTo>
                  <a:lnTo>
                    <a:pt x="46220" y="7581"/>
                  </a:lnTo>
                  <a:lnTo>
                    <a:pt x="46720" y="8181"/>
                  </a:lnTo>
                  <a:lnTo>
                    <a:pt x="47189" y="8799"/>
                  </a:lnTo>
                  <a:lnTo>
                    <a:pt x="47626" y="9436"/>
                  </a:lnTo>
                  <a:lnTo>
                    <a:pt x="48032" y="10091"/>
                  </a:lnTo>
                  <a:lnTo>
                    <a:pt x="48406" y="10765"/>
                  </a:lnTo>
                  <a:lnTo>
                    <a:pt x="48748" y="11458"/>
                  </a:lnTo>
                  <a:lnTo>
                    <a:pt x="49058" y="12169"/>
                  </a:lnTo>
                  <a:lnTo>
                    <a:pt x="49338" y="12893"/>
                  </a:lnTo>
                  <a:lnTo>
                    <a:pt x="49589" y="13627"/>
                  </a:lnTo>
                  <a:lnTo>
                    <a:pt x="49810" y="14369"/>
                  </a:lnTo>
                  <a:lnTo>
                    <a:pt x="50001" y="15120"/>
                  </a:lnTo>
                  <a:lnTo>
                    <a:pt x="50163" y="15879"/>
                  </a:lnTo>
                  <a:lnTo>
                    <a:pt x="50296" y="16648"/>
                  </a:lnTo>
                  <a:lnTo>
                    <a:pt x="50399" y="17425"/>
                  </a:lnTo>
                  <a:lnTo>
                    <a:pt x="50473" y="18211"/>
                  </a:lnTo>
                  <a:lnTo>
                    <a:pt x="50517" y="19005"/>
                  </a:lnTo>
                  <a:lnTo>
                    <a:pt x="50532" y="19809"/>
                  </a:lnTo>
                  <a:lnTo>
                    <a:pt x="50522" y="20439"/>
                  </a:lnTo>
                  <a:lnTo>
                    <a:pt x="50495" y="21064"/>
                  </a:lnTo>
                  <a:lnTo>
                    <a:pt x="50448" y="21683"/>
                  </a:lnTo>
                  <a:lnTo>
                    <a:pt x="50383" y="22297"/>
                  </a:lnTo>
                  <a:lnTo>
                    <a:pt x="50300" y="22905"/>
                  </a:lnTo>
                  <a:lnTo>
                    <a:pt x="50198" y="23508"/>
                  </a:lnTo>
                  <a:lnTo>
                    <a:pt x="50077" y="24106"/>
                  </a:lnTo>
                  <a:lnTo>
                    <a:pt x="49938" y="24698"/>
                  </a:lnTo>
                  <a:lnTo>
                    <a:pt x="49780" y="25285"/>
                  </a:lnTo>
                  <a:lnTo>
                    <a:pt x="49604" y="25866"/>
                  </a:lnTo>
                  <a:lnTo>
                    <a:pt x="49421" y="26439"/>
                  </a:lnTo>
                  <a:lnTo>
                    <a:pt x="49220" y="27003"/>
                  </a:lnTo>
                  <a:lnTo>
                    <a:pt x="49001" y="27557"/>
                  </a:lnTo>
                  <a:lnTo>
                    <a:pt x="48766" y="28101"/>
                  </a:lnTo>
                  <a:lnTo>
                    <a:pt x="48513" y="28635"/>
                  </a:lnTo>
                  <a:lnTo>
                    <a:pt x="48242" y="29160"/>
                  </a:lnTo>
                  <a:lnTo>
                    <a:pt x="47954" y="29674"/>
                  </a:lnTo>
                  <a:lnTo>
                    <a:pt x="47648" y="30179"/>
                  </a:lnTo>
                  <a:lnTo>
                    <a:pt x="47325" y="30674"/>
                  </a:lnTo>
                  <a:lnTo>
                    <a:pt x="46985" y="31159"/>
                  </a:lnTo>
                  <a:lnTo>
                    <a:pt x="46637" y="31622"/>
                  </a:lnTo>
                  <a:lnTo>
                    <a:pt x="46273" y="32072"/>
                  </a:lnTo>
                  <a:lnTo>
                    <a:pt x="45891" y="32508"/>
                  </a:lnTo>
                  <a:lnTo>
                    <a:pt x="45491" y="32932"/>
                  </a:lnTo>
                  <a:lnTo>
                    <a:pt x="45075" y="33342"/>
                  </a:lnTo>
                  <a:lnTo>
                    <a:pt x="44640" y="33739"/>
                  </a:lnTo>
                  <a:lnTo>
                    <a:pt x="44188" y="34123"/>
                  </a:lnTo>
                  <a:lnTo>
                    <a:pt x="43719" y="34494"/>
                  </a:lnTo>
                  <a:lnTo>
                    <a:pt x="43232" y="34852"/>
                  </a:lnTo>
                  <a:lnTo>
                    <a:pt x="42728" y="35197"/>
                  </a:lnTo>
                  <a:lnTo>
                    <a:pt x="42218" y="35515"/>
                  </a:lnTo>
                  <a:lnTo>
                    <a:pt x="41691" y="35813"/>
                  </a:lnTo>
                  <a:lnTo>
                    <a:pt x="41148" y="36091"/>
                  </a:lnTo>
                  <a:lnTo>
                    <a:pt x="40589" y="36350"/>
                  </a:lnTo>
                  <a:lnTo>
                    <a:pt x="40013" y="36589"/>
                  </a:lnTo>
                  <a:lnTo>
                    <a:pt x="39421" y="36808"/>
                  </a:lnTo>
                  <a:lnTo>
                    <a:pt x="38813" y="37008"/>
                  </a:lnTo>
                  <a:lnTo>
                    <a:pt x="38188" y="37188"/>
                  </a:lnTo>
                  <a:lnTo>
                    <a:pt x="37547" y="37349"/>
                  </a:lnTo>
                  <a:lnTo>
                    <a:pt x="36889" y="37489"/>
                  </a:lnTo>
                  <a:lnTo>
                    <a:pt x="36889" y="37708"/>
                  </a:lnTo>
                  <a:lnTo>
                    <a:pt x="37550" y="37826"/>
                  </a:lnTo>
                  <a:lnTo>
                    <a:pt x="38201" y="37963"/>
                  </a:lnTo>
                  <a:lnTo>
                    <a:pt x="38842" y="38119"/>
                  </a:lnTo>
                  <a:lnTo>
                    <a:pt x="39473" y="38293"/>
                  </a:lnTo>
                  <a:lnTo>
                    <a:pt x="40095" y="38485"/>
                  </a:lnTo>
                  <a:lnTo>
                    <a:pt x="40707" y="38696"/>
                  </a:lnTo>
                  <a:lnTo>
                    <a:pt x="41309" y="38926"/>
                  </a:lnTo>
                  <a:lnTo>
                    <a:pt x="41901" y="39174"/>
                  </a:lnTo>
                  <a:lnTo>
                    <a:pt x="42483" y="39441"/>
                  </a:lnTo>
                  <a:lnTo>
                    <a:pt x="43055" y="39727"/>
                  </a:lnTo>
                  <a:lnTo>
                    <a:pt x="43615" y="40020"/>
                  </a:lnTo>
                  <a:lnTo>
                    <a:pt x="44160" y="40334"/>
                  </a:lnTo>
                  <a:lnTo>
                    <a:pt x="44689" y="40666"/>
                  </a:lnTo>
                  <a:lnTo>
                    <a:pt x="45203" y="41019"/>
                  </a:lnTo>
                  <a:lnTo>
                    <a:pt x="45702" y="41391"/>
                  </a:lnTo>
                  <a:lnTo>
                    <a:pt x="46186" y="41783"/>
                  </a:lnTo>
                  <a:lnTo>
                    <a:pt x="46654" y="42194"/>
                  </a:lnTo>
                  <a:lnTo>
                    <a:pt x="47107" y="42625"/>
                  </a:lnTo>
                  <a:lnTo>
                    <a:pt x="47544" y="43076"/>
                  </a:lnTo>
                  <a:lnTo>
                    <a:pt x="47967" y="43547"/>
                  </a:lnTo>
                  <a:lnTo>
                    <a:pt x="48373" y="44025"/>
                  </a:lnTo>
                  <a:lnTo>
                    <a:pt x="48761" y="44522"/>
                  </a:lnTo>
                  <a:lnTo>
                    <a:pt x="49132" y="45038"/>
                  </a:lnTo>
                  <a:lnTo>
                    <a:pt x="49486" y="45572"/>
                  </a:lnTo>
                  <a:lnTo>
                    <a:pt x="49822" y="46125"/>
                  </a:lnTo>
                  <a:lnTo>
                    <a:pt x="50141" y="46696"/>
                  </a:lnTo>
                  <a:lnTo>
                    <a:pt x="50442" y="47286"/>
                  </a:lnTo>
                  <a:lnTo>
                    <a:pt x="50726" y="47895"/>
                  </a:lnTo>
                  <a:lnTo>
                    <a:pt x="50992" y="48522"/>
                  </a:lnTo>
                  <a:lnTo>
                    <a:pt x="51241" y="49167"/>
                  </a:lnTo>
                  <a:lnTo>
                    <a:pt x="51469" y="49831"/>
                  </a:lnTo>
                  <a:lnTo>
                    <a:pt x="51673" y="50512"/>
                  </a:lnTo>
                  <a:lnTo>
                    <a:pt x="51853" y="51210"/>
                  </a:lnTo>
                  <a:lnTo>
                    <a:pt x="52009" y="51926"/>
                  </a:lnTo>
                  <a:lnTo>
                    <a:pt x="52141" y="52660"/>
                  </a:lnTo>
                  <a:lnTo>
                    <a:pt x="52249" y="53411"/>
                  </a:lnTo>
                  <a:lnTo>
                    <a:pt x="52334" y="54179"/>
                  </a:lnTo>
                  <a:lnTo>
                    <a:pt x="52394" y="54965"/>
                  </a:lnTo>
                  <a:lnTo>
                    <a:pt x="52430" y="55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7348902" y="10447217"/>
              <a:ext cx="28485" cy="26575"/>
            </a:xfrm>
            <a:custGeom>
              <a:avLst/>
              <a:pathLst>
                <a:path w="28485" h="26575">
                  <a:moveTo>
                    <a:pt x="28485" y="13042"/>
                  </a:moveTo>
                  <a:lnTo>
                    <a:pt x="28478" y="12468"/>
                  </a:lnTo>
                  <a:lnTo>
                    <a:pt x="28455" y="11905"/>
                  </a:lnTo>
                  <a:lnTo>
                    <a:pt x="28416" y="11351"/>
                  </a:lnTo>
                  <a:lnTo>
                    <a:pt x="28363" y="10807"/>
                  </a:lnTo>
                  <a:lnTo>
                    <a:pt x="28294" y="10272"/>
                  </a:lnTo>
                  <a:lnTo>
                    <a:pt x="28210" y="9748"/>
                  </a:lnTo>
                  <a:lnTo>
                    <a:pt x="28111" y="9233"/>
                  </a:lnTo>
                  <a:lnTo>
                    <a:pt x="27996" y="8729"/>
                  </a:lnTo>
                  <a:lnTo>
                    <a:pt x="27866" y="8234"/>
                  </a:lnTo>
                  <a:lnTo>
                    <a:pt x="27721" y="7748"/>
                  </a:lnTo>
                  <a:lnTo>
                    <a:pt x="27570" y="7275"/>
                  </a:lnTo>
                  <a:lnTo>
                    <a:pt x="27398" y="6816"/>
                  </a:lnTo>
                  <a:lnTo>
                    <a:pt x="27207" y="6372"/>
                  </a:lnTo>
                  <a:lnTo>
                    <a:pt x="26997" y="5941"/>
                  </a:lnTo>
                  <a:lnTo>
                    <a:pt x="26766" y="5525"/>
                  </a:lnTo>
                  <a:lnTo>
                    <a:pt x="26516" y="5123"/>
                  </a:lnTo>
                  <a:lnTo>
                    <a:pt x="26247" y="4735"/>
                  </a:lnTo>
                  <a:lnTo>
                    <a:pt x="25958" y="4361"/>
                  </a:lnTo>
                  <a:lnTo>
                    <a:pt x="25649" y="4001"/>
                  </a:lnTo>
                  <a:lnTo>
                    <a:pt x="25320" y="3656"/>
                  </a:lnTo>
                  <a:lnTo>
                    <a:pt x="24971" y="3315"/>
                  </a:lnTo>
                  <a:lnTo>
                    <a:pt x="24602" y="2990"/>
                  </a:lnTo>
                  <a:lnTo>
                    <a:pt x="24212" y="2682"/>
                  </a:lnTo>
                  <a:lnTo>
                    <a:pt x="23801" y="2390"/>
                  </a:lnTo>
                  <a:lnTo>
                    <a:pt x="23369" y="2114"/>
                  </a:lnTo>
                  <a:lnTo>
                    <a:pt x="22917" y="1855"/>
                  </a:lnTo>
                  <a:lnTo>
                    <a:pt x="22444" y="1612"/>
                  </a:lnTo>
                  <a:lnTo>
                    <a:pt x="21950" y="1386"/>
                  </a:lnTo>
                  <a:lnTo>
                    <a:pt x="21435" y="1175"/>
                  </a:lnTo>
                  <a:lnTo>
                    <a:pt x="20900" y="982"/>
                  </a:lnTo>
                  <a:lnTo>
                    <a:pt x="20342" y="795"/>
                  </a:lnTo>
                  <a:lnTo>
                    <a:pt x="19758" y="628"/>
                  </a:lnTo>
                  <a:lnTo>
                    <a:pt x="19150" y="481"/>
                  </a:lnTo>
                  <a:lnTo>
                    <a:pt x="18516" y="353"/>
                  </a:lnTo>
                  <a:lnTo>
                    <a:pt x="17858" y="245"/>
                  </a:lnTo>
                  <a:lnTo>
                    <a:pt x="17174" y="157"/>
                  </a:lnTo>
                  <a:lnTo>
                    <a:pt x="16465" y="88"/>
                  </a:lnTo>
                  <a:lnTo>
                    <a:pt x="15731" y="39"/>
                  </a:lnTo>
                  <a:lnTo>
                    <a:pt x="14972" y="9"/>
                  </a:lnTo>
                  <a:lnTo>
                    <a:pt x="14188" y="0"/>
                  </a:lnTo>
                  <a:lnTo>
                    <a:pt x="13425" y="9"/>
                  </a:lnTo>
                  <a:lnTo>
                    <a:pt x="12686" y="39"/>
                  </a:lnTo>
                  <a:lnTo>
                    <a:pt x="11971" y="88"/>
                  </a:lnTo>
                  <a:lnTo>
                    <a:pt x="11280" y="157"/>
                  </a:lnTo>
                  <a:lnTo>
                    <a:pt x="10613" y="245"/>
                  </a:lnTo>
                  <a:lnTo>
                    <a:pt x="9971" y="353"/>
                  </a:lnTo>
                  <a:lnTo>
                    <a:pt x="9352" y="481"/>
                  </a:lnTo>
                  <a:lnTo>
                    <a:pt x="8757" y="628"/>
                  </a:lnTo>
                  <a:lnTo>
                    <a:pt x="8186" y="795"/>
                  </a:lnTo>
                  <a:lnTo>
                    <a:pt x="7639" y="982"/>
                  </a:lnTo>
                  <a:lnTo>
                    <a:pt x="7114" y="1175"/>
                  </a:lnTo>
                  <a:lnTo>
                    <a:pt x="6607" y="1386"/>
                  </a:lnTo>
                  <a:lnTo>
                    <a:pt x="6118" y="1612"/>
                  </a:lnTo>
                  <a:lnTo>
                    <a:pt x="5649" y="1855"/>
                  </a:lnTo>
                  <a:lnTo>
                    <a:pt x="5197" y="2114"/>
                  </a:lnTo>
                  <a:lnTo>
                    <a:pt x="4765" y="2390"/>
                  </a:lnTo>
                  <a:lnTo>
                    <a:pt x="4350" y="2682"/>
                  </a:lnTo>
                  <a:lnTo>
                    <a:pt x="3955" y="2990"/>
                  </a:lnTo>
                  <a:lnTo>
                    <a:pt x="3578" y="3315"/>
                  </a:lnTo>
                  <a:lnTo>
                    <a:pt x="3219" y="3656"/>
                  </a:lnTo>
                  <a:lnTo>
                    <a:pt x="2890" y="4001"/>
                  </a:lnTo>
                  <a:lnTo>
                    <a:pt x="2580" y="4361"/>
                  </a:lnTo>
                  <a:lnTo>
                    <a:pt x="2288" y="4735"/>
                  </a:lnTo>
                  <a:lnTo>
                    <a:pt x="2014" y="5123"/>
                  </a:lnTo>
                  <a:lnTo>
                    <a:pt x="1759" y="5525"/>
                  </a:lnTo>
                  <a:lnTo>
                    <a:pt x="1523" y="5941"/>
                  </a:lnTo>
                  <a:lnTo>
                    <a:pt x="1305" y="6372"/>
                  </a:lnTo>
                  <a:lnTo>
                    <a:pt x="1106" y="6816"/>
                  </a:lnTo>
                  <a:lnTo>
                    <a:pt x="926" y="7275"/>
                  </a:lnTo>
                  <a:lnTo>
                    <a:pt x="763" y="7748"/>
                  </a:lnTo>
                  <a:lnTo>
                    <a:pt x="618" y="8234"/>
                  </a:lnTo>
                  <a:lnTo>
                    <a:pt x="488" y="8729"/>
                  </a:lnTo>
                  <a:lnTo>
                    <a:pt x="374" y="9233"/>
                  </a:lnTo>
                  <a:lnTo>
                    <a:pt x="275" y="9748"/>
                  </a:lnTo>
                  <a:lnTo>
                    <a:pt x="190" y="10272"/>
                  </a:lnTo>
                  <a:lnTo>
                    <a:pt x="122" y="10807"/>
                  </a:lnTo>
                  <a:lnTo>
                    <a:pt x="68" y="11351"/>
                  </a:lnTo>
                  <a:lnTo>
                    <a:pt x="30" y="11905"/>
                  </a:lnTo>
                  <a:lnTo>
                    <a:pt x="7" y="12468"/>
                  </a:lnTo>
                  <a:lnTo>
                    <a:pt x="0" y="13042"/>
                  </a:lnTo>
                  <a:lnTo>
                    <a:pt x="6" y="13501"/>
                  </a:lnTo>
                  <a:lnTo>
                    <a:pt x="24" y="13963"/>
                  </a:lnTo>
                  <a:lnTo>
                    <a:pt x="54" y="14427"/>
                  </a:lnTo>
                  <a:lnTo>
                    <a:pt x="96" y="14893"/>
                  </a:lnTo>
                  <a:lnTo>
                    <a:pt x="150" y="15361"/>
                  </a:lnTo>
                  <a:lnTo>
                    <a:pt x="216" y="15831"/>
                  </a:lnTo>
                  <a:lnTo>
                    <a:pt x="294" y="16304"/>
                  </a:lnTo>
                  <a:lnTo>
                    <a:pt x="384" y="16779"/>
                  </a:lnTo>
                  <a:lnTo>
                    <a:pt x="486" y="17256"/>
                  </a:lnTo>
                  <a:lnTo>
                    <a:pt x="600" y="17735"/>
                  </a:lnTo>
                  <a:lnTo>
                    <a:pt x="730" y="18211"/>
                  </a:lnTo>
                  <a:lnTo>
                    <a:pt x="879" y="18678"/>
                  </a:lnTo>
                  <a:lnTo>
                    <a:pt x="1048" y="19136"/>
                  </a:lnTo>
                  <a:lnTo>
                    <a:pt x="1237" y="19586"/>
                  </a:lnTo>
                  <a:lnTo>
                    <a:pt x="1446" y="20027"/>
                  </a:lnTo>
                  <a:lnTo>
                    <a:pt x="1674" y="20459"/>
                  </a:lnTo>
                  <a:lnTo>
                    <a:pt x="1921" y="20882"/>
                  </a:lnTo>
                  <a:lnTo>
                    <a:pt x="2189" y="21297"/>
                  </a:lnTo>
                  <a:lnTo>
                    <a:pt x="2476" y="21703"/>
                  </a:lnTo>
                  <a:lnTo>
                    <a:pt x="2783" y="22100"/>
                  </a:lnTo>
                  <a:lnTo>
                    <a:pt x="3111" y="22486"/>
                  </a:lnTo>
                  <a:lnTo>
                    <a:pt x="3464" y="22858"/>
                  </a:lnTo>
                  <a:lnTo>
                    <a:pt x="3840" y="23215"/>
                  </a:lnTo>
                  <a:lnTo>
                    <a:pt x="4241" y="23559"/>
                  </a:lnTo>
                  <a:lnTo>
                    <a:pt x="4665" y="23888"/>
                  </a:lnTo>
                  <a:lnTo>
                    <a:pt x="5114" y="24203"/>
                  </a:lnTo>
                  <a:lnTo>
                    <a:pt x="5586" y="24503"/>
                  </a:lnTo>
                  <a:lnTo>
                    <a:pt x="6083" y="24790"/>
                  </a:lnTo>
                  <a:lnTo>
                    <a:pt x="6604" y="25062"/>
                  </a:lnTo>
                  <a:lnTo>
                    <a:pt x="7148" y="25320"/>
                  </a:lnTo>
                  <a:lnTo>
                    <a:pt x="7721" y="25559"/>
                  </a:lnTo>
                  <a:lnTo>
                    <a:pt x="8325" y="25772"/>
                  </a:lnTo>
                  <a:lnTo>
                    <a:pt x="8960" y="25960"/>
                  </a:lnTo>
                  <a:lnTo>
                    <a:pt x="9628" y="26123"/>
                  </a:lnTo>
                  <a:lnTo>
                    <a:pt x="10327" y="26261"/>
                  </a:lnTo>
                  <a:lnTo>
                    <a:pt x="11058" y="26374"/>
                  </a:lnTo>
                  <a:lnTo>
                    <a:pt x="11820" y="26462"/>
                  </a:lnTo>
                  <a:lnTo>
                    <a:pt x="12614" y="26525"/>
                  </a:lnTo>
                  <a:lnTo>
                    <a:pt x="13440" y="26563"/>
                  </a:lnTo>
                  <a:lnTo>
                    <a:pt x="14297" y="26575"/>
                  </a:lnTo>
                  <a:lnTo>
                    <a:pt x="15206" y="26563"/>
                  </a:lnTo>
                  <a:lnTo>
                    <a:pt x="16078" y="26525"/>
                  </a:lnTo>
                  <a:lnTo>
                    <a:pt x="16913" y="26462"/>
                  </a:lnTo>
                  <a:lnTo>
                    <a:pt x="17711" y="26374"/>
                  </a:lnTo>
                  <a:lnTo>
                    <a:pt x="18472" y="26261"/>
                  </a:lnTo>
                  <a:lnTo>
                    <a:pt x="19195" y="26123"/>
                  </a:lnTo>
                  <a:lnTo>
                    <a:pt x="19882" y="25960"/>
                  </a:lnTo>
                  <a:lnTo>
                    <a:pt x="20531" y="25772"/>
                  </a:lnTo>
                  <a:lnTo>
                    <a:pt x="21143" y="25559"/>
                  </a:lnTo>
                  <a:lnTo>
                    <a:pt x="21718" y="25320"/>
                  </a:lnTo>
                  <a:lnTo>
                    <a:pt x="22272" y="25062"/>
                  </a:lnTo>
                  <a:lnTo>
                    <a:pt x="22799" y="24790"/>
                  </a:lnTo>
                  <a:lnTo>
                    <a:pt x="23298" y="24503"/>
                  </a:lnTo>
                  <a:lnTo>
                    <a:pt x="23770" y="24203"/>
                  </a:lnTo>
                  <a:lnTo>
                    <a:pt x="24215" y="23888"/>
                  </a:lnTo>
                  <a:lnTo>
                    <a:pt x="24633" y="23559"/>
                  </a:lnTo>
                  <a:lnTo>
                    <a:pt x="25023" y="23215"/>
                  </a:lnTo>
                  <a:lnTo>
                    <a:pt x="25386" y="22858"/>
                  </a:lnTo>
                  <a:lnTo>
                    <a:pt x="25721" y="22486"/>
                  </a:lnTo>
                  <a:lnTo>
                    <a:pt x="26030" y="22100"/>
                  </a:lnTo>
                  <a:lnTo>
                    <a:pt x="26324" y="21703"/>
                  </a:lnTo>
                  <a:lnTo>
                    <a:pt x="26597" y="21297"/>
                  </a:lnTo>
                  <a:lnTo>
                    <a:pt x="26848" y="20882"/>
                  </a:lnTo>
                  <a:lnTo>
                    <a:pt x="27077" y="20459"/>
                  </a:lnTo>
                  <a:lnTo>
                    <a:pt x="27285" y="20027"/>
                  </a:lnTo>
                  <a:lnTo>
                    <a:pt x="27470" y="19586"/>
                  </a:lnTo>
                  <a:lnTo>
                    <a:pt x="27634" y="19136"/>
                  </a:lnTo>
                  <a:lnTo>
                    <a:pt x="27776" y="18678"/>
                  </a:lnTo>
                  <a:lnTo>
                    <a:pt x="27896" y="18211"/>
                  </a:lnTo>
                  <a:lnTo>
                    <a:pt x="27994" y="17735"/>
                  </a:lnTo>
                  <a:lnTo>
                    <a:pt x="28087" y="17256"/>
                  </a:lnTo>
                  <a:lnTo>
                    <a:pt x="28171" y="16779"/>
                  </a:lnTo>
                  <a:lnTo>
                    <a:pt x="28245" y="16304"/>
                  </a:lnTo>
                  <a:lnTo>
                    <a:pt x="28308" y="15831"/>
                  </a:lnTo>
                  <a:lnTo>
                    <a:pt x="28362" y="15361"/>
                  </a:lnTo>
                  <a:lnTo>
                    <a:pt x="28407" y="14893"/>
                  </a:lnTo>
                  <a:lnTo>
                    <a:pt x="28441" y="14427"/>
                  </a:lnTo>
                  <a:lnTo>
                    <a:pt x="28466" y="13963"/>
                  </a:lnTo>
                  <a:lnTo>
                    <a:pt x="28480" y="135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7347210" y="10481159"/>
              <a:ext cx="32087" cy="30504"/>
            </a:xfrm>
            <a:custGeom>
              <a:avLst/>
              <a:pathLst>
                <a:path w="32087" h="30504">
                  <a:moveTo>
                    <a:pt x="32087" y="14406"/>
                  </a:moveTo>
                  <a:lnTo>
                    <a:pt x="32079" y="13852"/>
                  </a:lnTo>
                  <a:lnTo>
                    <a:pt x="32056" y="13302"/>
                  </a:lnTo>
                  <a:lnTo>
                    <a:pt x="32018" y="12756"/>
                  </a:lnTo>
                  <a:lnTo>
                    <a:pt x="31965" y="12215"/>
                  </a:lnTo>
                  <a:lnTo>
                    <a:pt x="31896" y="11678"/>
                  </a:lnTo>
                  <a:lnTo>
                    <a:pt x="31812" y="11145"/>
                  </a:lnTo>
                  <a:lnTo>
                    <a:pt x="31712" y="10617"/>
                  </a:lnTo>
                  <a:lnTo>
                    <a:pt x="31598" y="10093"/>
                  </a:lnTo>
                  <a:lnTo>
                    <a:pt x="31468" y="9573"/>
                  </a:lnTo>
                  <a:lnTo>
                    <a:pt x="31323" y="9058"/>
                  </a:lnTo>
                  <a:lnTo>
                    <a:pt x="31159" y="8541"/>
                  </a:lnTo>
                  <a:lnTo>
                    <a:pt x="30974" y="8037"/>
                  </a:lnTo>
                  <a:lnTo>
                    <a:pt x="30766" y="7545"/>
                  </a:lnTo>
                  <a:lnTo>
                    <a:pt x="30537" y="7067"/>
                  </a:lnTo>
                  <a:lnTo>
                    <a:pt x="30286" y="6603"/>
                  </a:lnTo>
                  <a:lnTo>
                    <a:pt x="30013" y="6151"/>
                  </a:lnTo>
                  <a:lnTo>
                    <a:pt x="29718" y="5712"/>
                  </a:lnTo>
                  <a:lnTo>
                    <a:pt x="29402" y="5286"/>
                  </a:lnTo>
                  <a:lnTo>
                    <a:pt x="29064" y="4874"/>
                  </a:lnTo>
                  <a:lnTo>
                    <a:pt x="28703" y="4474"/>
                  </a:lnTo>
                  <a:lnTo>
                    <a:pt x="28319" y="4079"/>
                  </a:lnTo>
                  <a:lnTo>
                    <a:pt x="27909" y="3699"/>
                  </a:lnTo>
                  <a:lnTo>
                    <a:pt x="27472" y="3336"/>
                  </a:lnTo>
                  <a:lnTo>
                    <a:pt x="27010" y="2990"/>
                  </a:lnTo>
                  <a:lnTo>
                    <a:pt x="26521" y="2660"/>
                  </a:lnTo>
                  <a:lnTo>
                    <a:pt x="26006" y="2346"/>
                  </a:lnTo>
                  <a:lnTo>
                    <a:pt x="25464" y="2049"/>
                  </a:lnTo>
                  <a:lnTo>
                    <a:pt x="24897" y="1768"/>
                  </a:lnTo>
                  <a:lnTo>
                    <a:pt x="24303" y="1503"/>
                  </a:lnTo>
                  <a:lnTo>
                    <a:pt x="23683" y="1255"/>
                  </a:lnTo>
                  <a:lnTo>
                    <a:pt x="23045" y="1016"/>
                  </a:lnTo>
                  <a:lnTo>
                    <a:pt x="22376" y="803"/>
                  </a:lnTo>
                  <a:lnTo>
                    <a:pt x="21674" y="615"/>
                  </a:lnTo>
                  <a:lnTo>
                    <a:pt x="20941" y="451"/>
                  </a:lnTo>
                  <a:lnTo>
                    <a:pt x="20177" y="313"/>
                  </a:lnTo>
                  <a:lnTo>
                    <a:pt x="19381" y="200"/>
                  </a:lnTo>
                  <a:lnTo>
                    <a:pt x="18553" y="112"/>
                  </a:lnTo>
                  <a:lnTo>
                    <a:pt x="17693" y="50"/>
                  </a:lnTo>
                  <a:lnTo>
                    <a:pt x="16802" y="12"/>
                  </a:lnTo>
                  <a:lnTo>
                    <a:pt x="15879" y="0"/>
                  </a:lnTo>
                  <a:lnTo>
                    <a:pt x="15030" y="12"/>
                  </a:lnTo>
                  <a:lnTo>
                    <a:pt x="14205" y="50"/>
                  </a:lnTo>
                  <a:lnTo>
                    <a:pt x="13406" y="112"/>
                  </a:lnTo>
                  <a:lnTo>
                    <a:pt x="12631" y="200"/>
                  </a:lnTo>
                  <a:lnTo>
                    <a:pt x="11882" y="313"/>
                  </a:lnTo>
                  <a:lnTo>
                    <a:pt x="11158" y="451"/>
                  </a:lnTo>
                  <a:lnTo>
                    <a:pt x="10459" y="615"/>
                  </a:lnTo>
                  <a:lnTo>
                    <a:pt x="9785" y="803"/>
                  </a:lnTo>
                  <a:lnTo>
                    <a:pt x="9136" y="1016"/>
                  </a:lnTo>
                  <a:lnTo>
                    <a:pt x="8512" y="1255"/>
                  </a:lnTo>
                  <a:lnTo>
                    <a:pt x="7923" y="1503"/>
                  </a:lnTo>
                  <a:lnTo>
                    <a:pt x="7356" y="1768"/>
                  </a:lnTo>
                  <a:lnTo>
                    <a:pt x="6810" y="2049"/>
                  </a:lnTo>
                  <a:lnTo>
                    <a:pt x="6286" y="2346"/>
                  </a:lnTo>
                  <a:lnTo>
                    <a:pt x="5784" y="2660"/>
                  </a:lnTo>
                  <a:lnTo>
                    <a:pt x="5304" y="2990"/>
                  </a:lnTo>
                  <a:lnTo>
                    <a:pt x="4845" y="3336"/>
                  </a:lnTo>
                  <a:lnTo>
                    <a:pt x="4409" y="3699"/>
                  </a:lnTo>
                  <a:lnTo>
                    <a:pt x="3994" y="4079"/>
                  </a:lnTo>
                  <a:lnTo>
                    <a:pt x="3601" y="4474"/>
                  </a:lnTo>
                  <a:lnTo>
                    <a:pt x="3240" y="4885"/>
                  </a:lnTo>
                  <a:lnTo>
                    <a:pt x="2898" y="5308"/>
                  </a:lnTo>
                  <a:lnTo>
                    <a:pt x="2576" y="5745"/>
                  </a:lnTo>
                  <a:lnTo>
                    <a:pt x="2274" y="6194"/>
                  </a:lnTo>
                  <a:lnTo>
                    <a:pt x="1991" y="6657"/>
                  </a:lnTo>
                  <a:lnTo>
                    <a:pt x="1728" y="7133"/>
                  </a:lnTo>
                  <a:lnTo>
                    <a:pt x="1485" y="7622"/>
                  </a:lnTo>
                  <a:lnTo>
                    <a:pt x="1261" y="8124"/>
                  </a:lnTo>
                  <a:lnTo>
                    <a:pt x="1057" y="8639"/>
                  </a:lnTo>
                  <a:lnTo>
                    <a:pt x="873" y="9167"/>
                  </a:lnTo>
                  <a:lnTo>
                    <a:pt x="707" y="9693"/>
                  </a:lnTo>
                  <a:lnTo>
                    <a:pt x="558" y="10224"/>
                  </a:lnTo>
                  <a:lnTo>
                    <a:pt x="427" y="10759"/>
                  </a:lnTo>
                  <a:lnTo>
                    <a:pt x="314" y="11298"/>
                  </a:lnTo>
                  <a:lnTo>
                    <a:pt x="218" y="11841"/>
                  </a:lnTo>
                  <a:lnTo>
                    <a:pt x="139" y="12389"/>
                  </a:lnTo>
                  <a:lnTo>
                    <a:pt x="78" y="12941"/>
                  </a:lnTo>
                  <a:lnTo>
                    <a:pt x="34" y="13498"/>
                  </a:lnTo>
                  <a:lnTo>
                    <a:pt x="8" y="14059"/>
                  </a:lnTo>
                  <a:lnTo>
                    <a:pt x="0" y="14624"/>
                  </a:lnTo>
                  <a:lnTo>
                    <a:pt x="8" y="15328"/>
                  </a:lnTo>
                  <a:lnTo>
                    <a:pt x="34" y="16019"/>
                  </a:lnTo>
                  <a:lnTo>
                    <a:pt x="78" y="16699"/>
                  </a:lnTo>
                  <a:lnTo>
                    <a:pt x="139" y="17366"/>
                  </a:lnTo>
                  <a:lnTo>
                    <a:pt x="218" y="18021"/>
                  </a:lnTo>
                  <a:lnTo>
                    <a:pt x="314" y="18665"/>
                  </a:lnTo>
                  <a:lnTo>
                    <a:pt x="427" y="19296"/>
                  </a:lnTo>
                  <a:lnTo>
                    <a:pt x="558" y="19915"/>
                  </a:lnTo>
                  <a:lnTo>
                    <a:pt x="707" y="20523"/>
                  </a:lnTo>
                  <a:lnTo>
                    <a:pt x="873" y="21118"/>
                  </a:lnTo>
                  <a:lnTo>
                    <a:pt x="1058" y="21689"/>
                  </a:lnTo>
                  <a:lnTo>
                    <a:pt x="1263" y="22245"/>
                  </a:lnTo>
                  <a:lnTo>
                    <a:pt x="1490" y="22785"/>
                  </a:lnTo>
                  <a:lnTo>
                    <a:pt x="1737" y="23310"/>
                  </a:lnTo>
                  <a:lnTo>
                    <a:pt x="2005" y="23819"/>
                  </a:lnTo>
                  <a:lnTo>
                    <a:pt x="2294" y="24314"/>
                  </a:lnTo>
                  <a:lnTo>
                    <a:pt x="2603" y="24793"/>
                  </a:lnTo>
                  <a:lnTo>
                    <a:pt x="2933" y="25257"/>
                  </a:lnTo>
                  <a:lnTo>
                    <a:pt x="3284" y="25705"/>
                  </a:lnTo>
                  <a:lnTo>
                    <a:pt x="3656" y="26139"/>
                  </a:lnTo>
                  <a:lnTo>
                    <a:pt x="4050" y="26544"/>
                  </a:lnTo>
                  <a:lnTo>
                    <a:pt x="4468" y="26931"/>
                  </a:lnTo>
                  <a:lnTo>
                    <a:pt x="4910" y="27299"/>
                  </a:lnTo>
                  <a:lnTo>
                    <a:pt x="5376" y="27649"/>
                  </a:lnTo>
                  <a:lnTo>
                    <a:pt x="5866" y="27980"/>
                  </a:lnTo>
                  <a:lnTo>
                    <a:pt x="6380" y="28293"/>
                  </a:lnTo>
                  <a:lnTo>
                    <a:pt x="6918" y="28587"/>
                  </a:lnTo>
                  <a:lnTo>
                    <a:pt x="7480" y="28863"/>
                  </a:lnTo>
                  <a:lnTo>
                    <a:pt x="8066" y="29120"/>
                  </a:lnTo>
                  <a:lnTo>
                    <a:pt x="8676" y="29358"/>
                  </a:lnTo>
                  <a:lnTo>
                    <a:pt x="9311" y="29576"/>
                  </a:lnTo>
                  <a:lnTo>
                    <a:pt x="9973" y="29771"/>
                  </a:lnTo>
                  <a:lnTo>
                    <a:pt x="10660" y="29943"/>
                  </a:lnTo>
                  <a:lnTo>
                    <a:pt x="11374" y="30092"/>
                  </a:lnTo>
                  <a:lnTo>
                    <a:pt x="12114" y="30218"/>
                  </a:lnTo>
                  <a:lnTo>
                    <a:pt x="12880" y="30321"/>
                  </a:lnTo>
                  <a:lnTo>
                    <a:pt x="13673" y="30401"/>
                  </a:lnTo>
                  <a:lnTo>
                    <a:pt x="14491" y="30458"/>
                  </a:lnTo>
                  <a:lnTo>
                    <a:pt x="15336" y="30493"/>
                  </a:lnTo>
                  <a:lnTo>
                    <a:pt x="16207" y="30504"/>
                  </a:lnTo>
                  <a:lnTo>
                    <a:pt x="17088" y="30493"/>
                  </a:lnTo>
                  <a:lnTo>
                    <a:pt x="17940" y="30458"/>
                  </a:lnTo>
                  <a:lnTo>
                    <a:pt x="18764" y="30401"/>
                  </a:lnTo>
                  <a:lnTo>
                    <a:pt x="19560" y="30321"/>
                  </a:lnTo>
                  <a:lnTo>
                    <a:pt x="20327" y="30218"/>
                  </a:lnTo>
                  <a:lnTo>
                    <a:pt x="21066" y="30092"/>
                  </a:lnTo>
                  <a:lnTo>
                    <a:pt x="21776" y="29943"/>
                  </a:lnTo>
                  <a:lnTo>
                    <a:pt x="22458" y="29771"/>
                  </a:lnTo>
                  <a:lnTo>
                    <a:pt x="23112" y="29576"/>
                  </a:lnTo>
                  <a:lnTo>
                    <a:pt x="23738" y="29358"/>
                  </a:lnTo>
                  <a:lnTo>
                    <a:pt x="24337" y="29120"/>
                  </a:lnTo>
                  <a:lnTo>
                    <a:pt x="24912" y="28863"/>
                  </a:lnTo>
                  <a:lnTo>
                    <a:pt x="25463" y="28587"/>
                  </a:lnTo>
                  <a:lnTo>
                    <a:pt x="25990" y="28293"/>
                  </a:lnTo>
                  <a:lnTo>
                    <a:pt x="26493" y="27980"/>
                  </a:lnTo>
                  <a:lnTo>
                    <a:pt x="26973" y="27649"/>
                  </a:lnTo>
                  <a:lnTo>
                    <a:pt x="27428" y="27299"/>
                  </a:lnTo>
                  <a:lnTo>
                    <a:pt x="27859" y="26931"/>
                  </a:lnTo>
                  <a:lnTo>
                    <a:pt x="28266" y="26544"/>
                  </a:lnTo>
                  <a:lnTo>
                    <a:pt x="28649" y="26139"/>
                  </a:lnTo>
                  <a:lnTo>
                    <a:pt x="29009" y="25705"/>
                  </a:lnTo>
                  <a:lnTo>
                    <a:pt x="29347" y="25255"/>
                  </a:lnTo>
                  <a:lnTo>
                    <a:pt x="29664" y="24788"/>
                  </a:lnTo>
                  <a:lnTo>
                    <a:pt x="29959" y="24305"/>
                  </a:lnTo>
                  <a:lnTo>
                    <a:pt x="30231" y="23806"/>
                  </a:lnTo>
                  <a:lnTo>
                    <a:pt x="30482" y="23290"/>
                  </a:lnTo>
                  <a:lnTo>
                    <a:pt x="30712" y="22758"/>
                  </a:lnTo>
                  <a:lnTo>
                    <a:pt x="30919" y="22210"/>
                  </a:lnTo>
                  <a:lnTo>
                    <a:pt x="31105" y="21645"/>
                  </a:lnTo>
                  <a:lnTo>
                    <a:pt x="31268" y="21064"/>
                  </a:lnTo>
                  <a:lnTo>
                    <a:pt x="31424" y="20457"/>
                  </a:lnTo>
                  <a:lnTo>
                    <a:pt x="31563" y="19837"/>
                  </a:lnTo>
                  <a:lnTo>
                    <a:pt x="31686" y="19204"/>
                  </a:lnTo>
                  <a:lnTo>
                    <a:pt x="31792" y="18558"/>
                  </a:lnTo>
                  <a:lnTo>
                    <a:pt x="31882" y="17899"/>
                  </a:lnTo>
                  <a:lnTo>
                    <a:pt x="31956" y="17226"/>
                  </a:lnTo>
                  <a:lnTo>
                    <a:pt x="32013" y="16541"/>
                  </a:lnTo>
                  <a:lnTo>
                    <a:pt x="32054" y="15842"/>
                  </a:lnTo>
                  <a:lnTo>
                    <a:pt x="32079" y="15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7278561" y="9683680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7336569" y="968253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7346501" y="969050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7422195" y="119942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7422195" y="112368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7422195" y="104794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7422195" y="97221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10607461" y="12819751"/>
              <a:ext cx="112414" cy="24556"/>
            </a:xfrm>
            <a:custGeom>
              <a:avLst/>
              <a:pathLst>
                <a:path w="112414" h="24556">
                  <a:moveTo>
                    <a:pt x="55116" y="0"/>
                  </a:moveTo>
                  <a:lnTo>
                    <a:pt x="55858" y="1418"/>
                  </a:lnTo>
                  <a:lnTo>
                    <a:pt x="56556" y="2837"/>
                  </a:lnTo>
                  <a:lnTo>
                    <a:pt x="57211" y="4256"/>
                  </a:lnTo>
                  <a:lnTo>
                    <a:pt x="57822" y="5675"/>
                  </a:lnTo>
                  <a:lnTo>
                    <a:pt x="58390" y="7094"/>
                  </a:lnTo>
                  <a:lnTo>
                    <a:pt x="58914" y="8512"/>
                  </a:lnTo>
                  <a:lnTo>
                    <a:pt x="59394" y="9931"/>
                  </a:lnTo>
                  <a:lnTo>
                    <a:pt x="59830" y="11350"/>
                  </a:lnTo>
                  <a:lnTo>
                    <a:pt x="60223" y="12769"/>
                  </a:lnTo>
                  <a:lnTo>
                    <a:pt x="60573" y="14188"/>
                  </a:lnTo>
                  <a:lnTo>
                    <a:pt x="112414" y="14188"/>
                  </a:lnTo>
                  <a:lnTo>
                    <a:pt x="112414" y="24556"/>
                  </a:lnTo>
                  <a:lnTo>
                    <a:pt x="0" y="24556"/>
                  </a:lnTo>
                  <a:lnTo>
                    <a:pt x="0" y="14188"/>
                  </a:lnTo>
                  <a:lnTo>
                    <a:pt x="48021" y="14188"/>
                  </a:lnTo>
                  <a:lnTo>
                    <a:pt x="47683" y="12993"/>
                  </a:lnTo>
                  <a:lnTo>
                    <a:pt x="47323" y="11809"/>
                  </a:lnTo>
                  <a:lnTo>
                    <a:pt x="46941" y="10635"/>
                  </a:lnTo>
                  <a:lnTo>
                    <a:pt x="46537" y="9473"/>
                  </a:lnTo>
                  <a:lnTo>
                    <a:pt x="46111" y="8321"/>
                  </a:lnTo>
                  <a:lnTo>
                    <a:pt x="45664" y="7181"/>
                  </a:lnTo>
                  <a:lnTo>
                    <a:pt x="45195" y="6051"/>
                  </a:lnTo>
                  <a:lnTo>
                    <a:pt x="44703" y="4933"/>
                  </a:lnTo>
                  <a:lnTo>
                    <a:pt x="44191" y="3825"/>
                  </a:lnTo>
                  <a:lnTo>
                    <a:pt x="43656" y="2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10598184" y="12847036"/>
              <a:ext cx="122783" cy="98226"/>
            </a:xfrm>
            <a:custGeom>
              <a:avLst/>
              <a:pathLst>
                <a:path w="122783" h="98226">
                  <a:moveTo>
                    <a:pt x="86766" y="0"/>
                  </a:moveTo>
                  <a:lnTo>
                    <a:pt x="99317" y="3819"/>
                  </a:lnTo>
                  <a:lnTo>
                    <a:pt x="98521" y="5686"/>
                  </a:lnTo>
                  <a:lnTo>
                    <a:pt x="97659" y="7574"/>
                  </a:lnTo>
                  <a:lnTo>
                    <a:pt x="96731" y="9484"/>
                  </a:lnTo>
                  <a:lnTo>
                    <a:pt x="95738" y="11416"/>
                  </a:lnTo>
                  <a:lnTo>
                    <a:pt x="94679" y="13369"/>
                  </a:lnTo>
                  <a:lnTo>
                    <a:pt x="93555" y="15345"/>
                  </a:lnTo>
                  <a:lnTo>
                    <a:pt x="92365" y="17342"/>
                  </a:lnTo>
                  <a:lnTo>
                    <a:pt x="91110" y="19361"/>
                  </a:lnTo>
                  <a:lnTo>
                    <a:pt x="89789" y="21402"/>
                  </a:lnTo>
                  <a:lnTo>
                    <a:pt x="88403" y="23465"/>
                  </a:lnTo>
                  <a:lnTo>
                    <a:pt x="122783" y="23465"/>
                  </a:lnTo>
                  <a:lnTo>
                    <a:pt x="122783" y="33833"/>
                  </a:lnTo>
                  <a:lnTo>
                    <a:pt x="26193" y="33833"/>
                  </a:lnTo>
                  <a:lnTo>
                    <a:pt x="26193" y="60027"/>
                  </a:lnTo>
                  <a:lnTo>
                    <a:pt x="26035" y="64240"/>
                  </a:lnTo>
                  <a:lnTo>
                    <a:pt x="25560" y="68365"/>
                  </a:lnTo>
                  <a:lnTo>
                    <a:pt x="24769" y="72403"/>
                  </a:lnTo>
                  <a:lnTo>
                    <a:pt x="23661" y="76354"/>
                  </a:lnTo>
                  <a:lnTo>
                    <a:pt x="22237" y="80218"/>
                  </a:lnTo>
                  <a:lnTo>
                    <a:pt x="20496" y="83994"/>
                  </a:lnTo>
                  <a:lnTo>
                    <a:pt x="18439" y="87683"/>
                  </a:lnTo>
                  <a:lnTo>
                    <a:pt x="16065" y="91285"/>
                  </a:lnTo>
                  <a:lnTo>
                    <a:pt x="13375" y="94799"/>
                  </a:lnTo>
                  <a:lnTo>
                    <a:pt x="10368" y="98226"/>
                  </a:lnTo>
                  <a:lnTo>
                    <a:pt x="0" y="92223"/>
                  </a:lnTo>
                  <a:lnTo>
                    <a:pt x="2903" y="88698"/>
                  </a:lnTo>
                  <a:lnTo>
                    <a:pt x="5500" y="85107"/>
                  </a:lnTo>
                  <a:lnTo>
                    <a:pt x="7792" y="81451"/>
                  </a:lnTo>
                  <a:lnTo>
                    <a:pt x="9778" y="77729"/>
                  </a:lnTo>
                  <a:lnTo>
                    <a:pt x="11459" y="73942"/>
                  </a:lnTo>
                  <a:lnTo>
                    <a:pt x="12834" y="70090"/>
                  </a:lnTo>
                  <a:lnTo>
                    <a:pt x="13904" y="66171"/>
                  </a:lnTo>
                  <a:lnTo>
                    <a:pt x="14668" y="62188"/>
                  </a:lnTo>
                  <a:lnTo>
                    <a:pt x="15126" y="58139"/>
                  </a:lnTo>
                  <a:lnTo>
                    <a:pt x="15279" y="54024"/>
                  </a:lnTo>
                  <a:lnTo>
                    <a:pt x="15279" y="23465"/>
                  </a:lnTo>
                  <a:lnTo>
                    <a:pt x="75852" y="23465"/>
                  </a:lnTo>
                  <a:lnTo>
                    <a:pt x="77140" y="21462"/>
                  </a:lnTo>
                  <a:lnTo>
                    <a:pt x="78384" y="19383"/>
                  </a:lnTo>
                  <a:lnTo>
                    <a:pt x="79585" y="17227"/>
                  </a:lnTo>
                  <a:lnTo>
                    <a:pt x="80742" y="14995"/>
                  </a:lnTo>
                  <a:lnTo>
                    <a:pt x="81855" y="12687"/>
                  </a:lnTo>
                  <a:lnTo>
                    <a:pt x="82925" y="10302"/>
                  </a:lnTo>
                  <a:lnTo>
                    <a:pt x="83950" y="7841"/>
                  </a:lnTo>
                  <a:lnTo>
                    <a:pt x="84933" y="5304"/>
                  </a:lnTo>
                  <a:lnTo>
                    <a:pt x="85871" y="26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10631472" y="12847582"/>
              <a:ext cx="19645" cy="21282"/>
            </a:xfrm>
            <a:custGeom>
              <a:avLst/>
              <a:pathLst>
                <a:path w="19645" h="21282">
                  <a:moveTo>
                    <a:pt x="10914" y="0"/>
                  </a:moveTo>
                  <a:lnTo>
                    <a:pt x="12081" y="1549"/>
                  </a:lnTo>
                  <a:lnTo>
                    <a:pt x="13184" y="3143"/>
                  </a:lnTo>
                  <a:lnTo>
                    <a:pt x="14221" y="4780"/>
                  </a:lnTo>
                  <a:lnTo>
                    <a:pt x="15192" y="6461"/>
                  </a:lnTo>
                  <a:lnTo>
                    <a:pt x="16098" y="8185"/>
                  </a:lnTo>
                  <a:lnTo>
                    <a:pt x="16938" y="9953"/>
                  </a:lnTo>
                  <a:lnTo>
                    <a:pt x="17713" y="11765"/>
                  </a:lnTo>
                  <a:lnTo>
                    <a:pt x="18422" y="13620"/>
                  </a:lnTo>
                  <a:lnTo>
                    <a:pt x="19066" y="15519"/>
                  </a:lnTo>
                  <a:lnTo>
                    <a:pt x="19645" y="17462"/>
                  </a:lnTo>
                  <a:lnTo>
                    <a:pt x="8731" y="21282"/>
                  </a:lnTo>
                  <a:lnTo>
                    <a:pt x="8054" y="19334"/>
                  </a:lnTo>
                  <a:lnTo>
                    <a:pt x="7334" y="17418"/>
                  </a:lnTo>
                  <a:lnTo>
                    <a:pt x="6570" y="15536"/>
                  </a:lnTo>
                  <a:lnTo>
                    <a:pt x="5762" y="13686"/>
                  </a:lnTo>
                  <a:lnTo>
                    <a:pt x="4911" y="11869"/>
                  </a:lnTo>
                  <a:lnTo>
                    <a:pt x="4016" y="10084"/>
                  </a:lnTo>
                  <a:lnTo>
                    <a:pt x="3077" y="8332"/>
                  </a:lnTo>
                  <a:lnTo>
                    <a:pt x="2095" y="6613"/>
                  </a:lnTo>
                  <a:lnTo>
                    <a:pt x="1069" y="4927"/>
                  </a:lnTo>
                  <a:lnTo>
                    <a:pt x="0" y="32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10755346" y="12824116"/>
              <a:ext cx="92769" cy="47476"/>
            </a:xfrm>
            <a:custGeom>
              <a:avLst/>
              <a:pathLst>
                <a:path w="92769" h="47476">
                  <a:moveTo>
                    <a:pt x="0" y="0"/>
                  </a:moveTo>
                  <a:lnTo>
                    <a:pt x="92769" y="0"/>
                  </a:lnTo>
                  <a:lnTo>
                    <a:pt x="92769" y="47476"/>
                  </a:lnTo>
                  <a:lnTo>
                    <a:pt x="0" y="474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10766260" y="12834485"/>
              <a:ext cx="71487" cy="26739"/>
            </a:xfrm>
            <a:custGeom>
              <a:avLst/>
              <a:pathLst>
                <a:path w="71487" h="26739">
                  <a:moveTo>
                    <a:pt x="0" y="26739"/>
                  </a:moveTo>
                  <a:lnTo>
                    <a:pt x="71487" y="26739"/>
                  </a:lnTo>
                  <a:lnTo>
                    <a:pt x="714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10743887" y="12882507"/>
              <a:ext cx="51841" cy="61664"/>
            </a:xfrm>
            <a:custGeom>
              <a:avLst/>
              <a:pathLst>
                <a:path w="51841" h="61664">
                  <a:moveTo>
                    <a:pt x="51841" y="0"/>
                  </a:moveTo>
                  <a:lnTo>
                    <a:pt x="51841" y="61664"/>
                  </a:lnTo>
                  <a:lnTo>
                    <a:pt x="41473" y="61664"/>
                  </a:lnTo>
                  <a:lnTo>
                    <a:pt x="41473" y="53478"/>
                  </a:lnTo>
                  <a:lnTo>
                    <a:pt x="10368" y="53478"/>
                  </a:lnTo>
                  <a:lnTo>
                    <a:pt x="10368" y="61664"/>
                  </a:lnTo>
                  <a:lnTo>
                    <a:pt x="0" y="616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10754255" y="12892329"/>
              <a:ext cx="31105" cy="33833"/>
            </a:xfrm>
            <a:custGeom>
              <a:avLst/>
              <a:pathLst>
                <a:path w="31105" h="33833">
                  <a:moveTo>
                    <a:pt x="0" y="33833"/>
                  </a:moveTo>
                  <a:lnTo>
                    <a:pt x="31105" y="33833"/>
                  </a:lnTo>
                  <a:lnTo>
                    <a:pt x="311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10807734" y="12882507"/>
              <a:ext cx="51296" cy="61664"/>
            </a:xfrm>
            <a:custGeom>
              <a:avLst/>
              <a:pathLst>
                <a:path w="51296" h="61664">
                  <a:moveTo>
                    <a:pt x="51296" y="0"/>
                  </a:moveTo>
                  <a:lnTo>
                    <a:pt x="51296" y="61664"/>
                  </a:lnTo>
                  <a:lnTo>
                    <a:pt x="40927" y="61664"/>
                  </a:lnTo>
                  <a:lnTo>
                    <a:pt x="40927" y="53478"/>
                  </a:lnTo>
                  <a:lnTo>
                    <a:pt x="10368" y="53478"/>
                  </a:lnTo>
                  <a:lnTo>
                    <a:pt x="10368" y="61664"/>
                  </a:lnTo>
                  <a:lnTo>
                    <a:pt x="0" y="616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10818102" y="12892329"/>
              <a:ext cx="30559" cy="33833"/>
            </a:xfrm>
            <a:custGeom>
              <a:avLst/>
              <a:pathLst>
                <a:path w="30559" h="33833">
                  <a:moveTo>
                    <a:pt x="0" y="33833"/>
                  </a:moveTo>
                  <a:lnTo>
                    <a:pt x="30559" y="33833"/>
                  </a:lnTo>
                  <a:lnTo>
                    <a:pt x="305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10877584" y="12824116"/>
              <a:ext cx="72578" cy="120054"/>
            </a:xfrm>
            <a:custGeom>
              <a:avLst/>
              <a:pathLst>
                <a:path w="72578" h="120054">
                  <a:moveTo>
                    <a:pt x="4911" y="0"/>
                  </a:moveTo>
                  <a:lnTo>
                    <a:pt x="70941" y="0"/>
                  </a:lnTo>
                  <a:lnTo>
                    <a:pt x="70941" y="10368"/>
                  </a:lnTo>
                  <a:lnTo>
                    <a:pt x="57844" y="10368"/>
                  </a:lnTo>
                  <a:lnTo>
                    <a:pt x="57844" y="51841"/>
                  </a:lnTo>
                  <a:lnTo>
                    <a:pt x="72578" y="51841"/>
                  </a:lnTo>
                  <a:lnTo>
                    <a:pt x="72578" y="62210"/>
                  </a:lnTo>
                  <a:lnTo>
                    <a:pt x="57844" y="62210"/>
                  </a:lnTo>
                  <a:lnTo>
                    <a:pt x="57844" y="120054"/>
                  </a:lnTo>
                  <a:lnTo>
                    <a:pt x="46930" y="120054"/>
                  </a:lnTo>
                  <a:lnTo>
                    <a:pt x="46930" y="62210"/>
                  </a:lnTo>
                  <a:lnTo>
                    <a:pt x="28376" y="62210"/>
                  </a:lnTo>
                  <a:lnTo>
                    <a:pt x="28376" y="63847"/>
                  </a:lnTo>
                  <a:lnTo>
                    <a:pt x="28180" y="70597"/>
                  </a:lnTo>
                  <a:lnTo>
                    <a:pt x="27590" y="77096"/>
                  </a:lnTo>
                  <a:lnTo>
                    <a:pt x="26608" y="83345"/>
                  </a:lnTo>
                  <a:lnTo>
                    <a:pt x="25233" y="89342"/>
                  </a:lnTo>
                  <a:lnTo>
                    <a:pt x="23465" y="95088"/>
                  </a:lnTo>
                  <a:lnTo>
                    <a:pt x="21304" y="100584"/>
                  </a:lnTo>
                  <a:lnTo>
                    <a:pt x="18750" y="105828"/>
                  </a:lnTo>
                  <a:lnTo>
                    <a:pt x="15803" y="110821"/>
                  </a:lnTo>
                  <a:lnTo>
                    <a:pt x="12463" y="115563"/>
                  </a:lnTo>
                  <a:lnTo>
                    <a:pt x="8731" y="120054"/>
                  </a:lnTo>
                  <a:lnTo>
                    <a:pt x="0" y="112414"/>
                  </a:lnTo>
                  <a:lnTo>
                    <a:pt x="3317" y="108491"/>
                  </a:lnTo>
                  <a:lnTo>
                    <a:pt x="6286" y="104360"/>
                  </a:lnTo>
                  <a:lnTo>
                    <a:pt x="8905" y="100021"/>
                  </a:lnTo>
                  <a:lnTo>
                    <a:pt x="11175" y="95476"/>
                  </a:lnTo>
                  <a:lnTo>
                    <a:pt x="13096" y="90723"/>
                  </a:lnTo>
                  <a:lnTo>
                    <a:pt x="14668" y="85762"/>
                  </a:lnTo>
                  <a:lnTo>
                    <a:pt x="15890" y="80594"/>
                  </a:lnTo>
                  <a:lnTo>
                    <a:pt x="16763" y="75219"/>
                  </a:lnTo>
                  <a:lnTo>
                    <a:pt x="17287" y="69637"/>
                  </a:lnTo>
                  <a:lnTo>
                    <a:pt x="17462" y="63847"/>
                  </a:lnTo>
                  <a:lnTo>
                    <a:pt x="17462" y="62210"/>
                  </a:lnTo>
                  <a:lnTo>
                    <a:pt x="1091" y="62210"/>
                  </a:lnTo>
                  <a:lnTo>
                    <a:pt x="1091" y="51841"/>
                  </a:lnTo>
                  <a:lnTo>
                    <a:pt x="17462" y="51841"/>
                  </a:lnTo>
                  <a:lnTo>
                    <a:pt x="17462" y="10368"/>
                  </a:lnTo>
                  <a:lnTo>
                    <a:pt x="4911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10905960" y="12834485"/>
              <a:ext cx="18553" cy="41473"/>
            </a:xfrm>
            <a:custGeom>
              <a:avLst/>
              <a:pathLst>
                <a:path w="18553" h="41473">
                  <a:moveTo>
                    <a:pt x="18553" y="41473"/>
                  </a:moveTo>
                  <a:lnTo>
                    <a:pt x="18553" y="0"/>
                  </a:lnTo>
                  <a:lnTo>
                    <a:pt x="0" y="0"/>
                  </a:lnTo>
                  <a:lnTo>
                    <a:pt x="0" y="414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10949617" y="12819751"/>
              <a:ext cx="47476" cy="43656"/>
            </a:xfrm>
            <a:custGeom>
              <a:avLst/>
              <a:pathLst>
                <a:path w="47476" h="43656">
                  <a:moveTo>
                    <a:pt x="37653" y="0"/>
                  </a:moveTo>
                  <a:lnTo>
                    <a:pt x="47476" y="5457"/>
                  </a:lnTo>
                  <a:lnTo>
                    <a:pt x="44518" y="9964"/>
                  </a:lnTo>
                  <a:lnTo>
                    <a:pt x="41320" y="14319"/>
                  </a:lnTo>
                  <a:lnTo>
                    <a:pt x="37882" y="18521"/>
                  </a:lnTo>
                  <a:lnTo>
                    <a:pt x="34204" y="22570"/>
                  </a:lnTo>
                  <a:lnTo>
                    <a:pt x="30286" y="26466"/>
                  </a:lnTo>
                  <a:lnTo>
                    <a:pt x="26128" y="30210"/>
                  </a:lnTo>
                  <a:lnTo>
                    <a:pt x="21729" y="33800"/>
                  </a:lnTo>
                  <a:lnTo>
                    <a:pt x="17091" y="37238"/>
                  </a:lnTo>
                  <a:lnTo>
                    <a:pt x="12212" y="40523"/>
                  </a:lnTo>
                  <a:lnTo>
                    <a:pt x="7094" y="43656"/>
                  </a:lnTo>
                  <a:lnTo>
                    <a:pt x="0" y="34379"/>
                  </a:lnTo>
                  <a:lnTo>
                    <a:pt x="5091" y="30990"/>
                  </a:lnTo>
                  <a:lnTo>
                    <a:pt x="9888" y="27590"/>
                  </a:lnTo>
                  <a:lnTo>
                    <a:pt x="14390" y="24180"/>
                  </a:lnTo>
                  <a:lnTo>
                    <a:pt x="18597" y="20758"/>
                  </a:lnTo>
                  <a:lnTo>
                    <a:pt x="22510" y="17326"/>
                  </a:lnTo>
                  <a:lnTo>
                    <a:pt x="26128" y="13882"/>
                  </a:lnTo>
                  <a:lnTo>
                    <a:pt x="29451" y="10428"/>
                  </a:lnTo>
                  <a:lnTo>
                    <a:pt x="32480" y="6963"/>
                  </a:lnTo>
                  <a:lnTo>
                    <a:pt x="35214" y="34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10952345" y="12856313"/>
              <a:ext cx="47476" cy="42019"/>
            </a:xfrm>
            <a:custGeom>
              <a:avLst/>
              <a:pathLst>
                <a:path w="47476" h="42019">
                  <a:moveTo>
                    <a:pt x="37107" y="0"/>
                  </a:moveTo>
                  <a:lnTo>
                    <a:pt x="47476" y="6002"/>
                  </a:lnTo>
                  <a:lnTo>
                    <a:pt x="44616" y="10193"/>
                  </a:lnTo>
                  <a:lnTo>
                    <a:pt x="41495" y="14253"/>
                  </a:lnTo>
                  <a:lnTo>
                    <a:pt x="38111" y="18182"/>
                  </a:lnTo>
                  <a:lnTo>
                    <a:pt x="34466" y="21980"/>
                  </a:lnTo>
                  <a:lnTo>
                    <a:pt x="30559" y="25648"/>
                  </a:lnTo>
                  <a:lnTo>
                    <a:pt x="26390" y="29184"/>
                  </a:lnTo>
                  <a:lnTo>
                    <a:pt x="21959" y="32589"/>
                  </a:lnTo>
                  <a:lnTo>
                    <a:pt x="17266" y="35863"/>
                  </a:lnTo>
                  <a:lnTo>
                    <a:pt x="12311" y="39006"/>
                  </a:lnTo>
                  <a:lnTo>
                    <a:pt x="7094" y="42019"/>
                  </a:lnTo>
                  <a:lnTo>
                    <a:pt x="0" y="32742"/>
                  </a:lnTo>
                  <a:lnTo>
                    <a:pt x="4693" y="29860"/>
                  </a:lnTo>
                  <a:lnTo>
                    <a:pt x="9167" y="26892"/>
                  </a:lnTo>
                  <a:lnTo>
                    <a:pt x="13424" y="23836"/>
                  </a:lnTo>
                  <a:lnTo>
                    <a:pt x="17462" y="20693"/>
                  </a:lnTo>
                  <a:lnTo>
                    <a:pt x="21282" y="17462"/>
                  </a:lnTo>
                  <a:lnTo>
                    <a:pt x="24884" y="14144"/>
                  </a:lnTo>
                  <a:lnTo>
                    <a:pt x="28267" y="10739"/>
                  </a:lnTo>
                  <a:lnTo>
                    <a:pt x="31432" y="7246"/>
                  </a:lnTo>
                  <a:lnTo>
                    <a:pt x="34379" y="36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10945797" y="12891238"/>
              <a:ext cx="59481" cy="52387"/>
            </a:xfrm>
            <a:custGeom>
              <a:avLst/>
              <a:pathLst>
                <a:path w="59481" h="52387">
                  <a:moveTo>
                    <a:pt x="49113" y="0"/>
                  </a:moveTo>
                  <a:lnTo>
                    <a:pt x="59481" y="6002"/>
                  </a:lnTo>
                  <a:lnTo>
                    <a:pt x="55716" y="11377"/>
                  </a:lnTo>
                  <a:lnTo>
                    <a:pt x="51623" y="16589"/>
                  </a:lnTo>
                  <a:lnTo>
                    <a:pt x="47203" y="21637"/>
                  </a:lnTo>
                  <a:lnTo>
                    <a:pt x="42455" y="26521"/>
                  </a:lnTo>
                  <a:lnTo>
                    <a:pt x="37380" y="31241"/>
                  </a:lnTo>
                  <a:lnTo>
                    <a:pt x="31978" y="35798"/>
                  </a:lnTo>
                  <a:lnTo>
                    <a:pt x="26248" y="40191"/>
                  </a:lnTo>
                  <a:lnTo>
                    <a:pt x="20191" y="44420"/>
                  </a:lnTo>
                  <a:lnTo>
                    <a:pt x="13806" y="48485"/>
                  </a:lnTo>
                  <a:lnTo>
                    <a:pt x="7094" y="52387"/>
                  </a:lnTo>
                  <a:lnTo>
                    <a:pt x="0" y="43110"/>
                  </a:lnTo>
                  <a:lnTo>
                    <a:pt x="6482" y="39143"/>
                  </a:lnTo>
                  <a:lnTo>
                    <a:pt x="12616" y="35099"/>
                  </a:lnTo>
                  <a:lnTo>
                    <a:pt x="18401" y="30979"/>
                  </a:lnTo>
                  <a:lnTo>
                    <a:pt x="23836" y="26783"/>
                  </a:lnTo>
                  <a:lnTo>
                    <a:pt x="28922" y="22510"/>
                  </a:lnTo>
                  <a:lnTo>
                    <a:pt x="33658" y="18161"/>
                  </a:lnTo>
                  <a:lnTo>
                    <a:pt x="38046" y="13735"/>
                  </a:lnTo>
                  <a:lnTo>
                    <a:pt x="42084" y="9233"/>
                  </a:lnTo>
                  <a:lnTo>
                    <a:pt x="45773" y="46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11021104" y="12818659"/>
              <a:ext cx="122237" cy="125511"/>
            </a:xfrm>
            <a:custGeom>
              <a:avLst/>
              <a:pathLst>
                <a:path w="122237" h="125511">
                  <a:moveTo>
                    <a:pt x="0" y="23465"/>
                  </a:moveTo>
                  <a:lnTo>
                    <a:pt x="68212" y="23465"/>
                  </a:lnTo>
                  <a:lnTo>
                    <a:pt x="68005" y="21167"/>
                  </a:lnTo>
                  <a:lnTo>
                    <a:pt x="67819" y="18859"/>
                  </a:lnTo>
                  <a:lnTo>
                    <a:pt x="67656" y="16540"/>
                  </a:lnTo>
                  <a:lnTo>
                    <a:pt x="67514" y="14210"/>
                  </a:lnTo>
                  <a:lnTo>
                    <a:pt x="67394" y="11869"/>
                  </a:lnTo>
                  <a:lnTo>
                    <a:pt x="67296" y="9517"/>
                  </a:lnTo>
                  <a:lnTo>
                    <a:pt x="67219" y="7154"/>
                  </a:lnTo>
                  <a:lnTo>
                    <a:pt x="67165" y="4780"/>
                  </a:lnTo>
                  <a:lnTo>
                    <a:pt x="67132" y="2395"/>
                  </a:lnTo>
                  <a:lnTo>
                    <a:pt x="67121" y="0"/>
                  </a:lnTo>
                  <a:lnTo>
                    <a:pt x="79126" y="0"/>
                  </a:lnTo>
                  <a:lnTo>
                    <a:pt x="79132" y="2493"/>
                  </a:lnTo>
                  <a:lnTo>
                    <a:pt x="79148" y="4954"/>
                  </a:lnTo>
                  <a:lnTo>
                    <a:pt x="79176" y="7383"/>
                  </a:lnTo>
                  <a:lnTo>
                    <a:pt x="79214" y="9779"/>
                  </a:lnTo>
                  <a:lnTo>
                    <a:pt x="79263" y="12141"/>
                  </a:lnTo>
                  <a:lnTo>
                    <a:pt x="79323" y="14472"/>
                  </a:lnTo>
                  <a:lnTo>
                    <a:pt x="79394" y="16769"/>
                  </a:lnTo>
                  <a:lnTo>
                    <a:pt x="79476" y="19034"/>
                  </a:lnTo>
                  <a:lnTo>
                    <a:pt x="79568" y="21266"/>
                  </a:lnTo>
                  <a:lnTo>
                    <a:pt x="79672" y="23465"/>
                  </a:lnTo>
                  <a:lnTo>
                    <a:pt x="120600" y="23465"/>
                  </a:lnTo>
                  <a:lnTo>
                    <a:pt x="120600" y="33833"/>
                  </a:lnTo>
                  <a:lnTo>
                    <a:pt x="80218" y="33833"/>
                  </a:lnTo>
                  <a:lnTo>
                    <a:pt x="80840" y="40933"/>
                  </a:lnTo>
                  <a:lnTo>
                    <a:pt x="81615" y="47825"/>
                  </a:lnTo>
                  <a:lnTo>
                    <a:pt x="82543" y="54510"/>
                  </a:lnTo>
                  <a:lnTo>
                    <a:pt x="83623" y="60987"/>
                  </a:lnTo>
                  <a:lnTo>
                    <a:pt x="84856" y="67257"/>
                  </a:lnTo>
                  <a:lnTo>
                    <a:pt x="86242" y="73320"/>
                  </a:lnTo>
                  <a:lnTo>
                    <a:pt x="87781" y="79176"/>
                  </a:lnTo>
                  <a:lnTo>
                    <a:pt x="89473" y="84824"/>
                  </a:lnTo>
                  <a:lnTo>
                    <a:pt x="91317" y="90264"/>
                  </a:lnTo>
                  <a:lnTo>
                    <a:pt x="93315" y="95498"/>
                  </a:lnTo>
                  <a:lnTo>
                    <a:pt x="94706" y="98712"/>
                  </a:lnTo>
                  <a:lnTo>
                    <a:pt x="96043" y="101588"/>
                  </a:lnTo>
                  <a:lnTo>
                    <a:pt x="97326" y="104125"/>
                  </a:lnTo>
                  <a:lnTo>
                    <a:pt x="98553" y="106324"/>
                  </a:lnTo>
                  <a:lnTo>
                    <a:pt x="99727" y="108185"/>
                  </a:lnTo>
                  <a:lnTo>
                    <a:pt x="100845" y="109708"/>
                  </a:lnTo>
                  <a:lnTo>
                    <a:pt x="101910" y="110892"/>
                  </a:lnTo>
                  <a:lnTo>
                    <a:pt x="102919" y="111738"/>
                  </a:lnTo>
                  <a:lnTo>
                    <a:pt x="103874" y="112245"/>
                  </a:lnTo>
                  <a:lnTo>
                    <a:pt x="104775" y="112414"/>
                  </a:lnTo>
                  <a:lnTo>
                    <a:pt x="105735" y="112158"/>
                  </a:lnTo>
                  <a:lnTo>
                    <a:pt x="106652" y="111388"/>
                  </a:lnTo>
                  <a:lnTo>
                    <a:pt x="107525" y="110106"/>
                  </a:lnTo>
                  <a:lnTo>
                    <a:pt x="108354" y="108311"/>
                  </a:lnTo>
                  <a:lnTo>
                    <a:pt x="109140" y="106002"/>
                  </a:lnTo>
                  <a:lnTo>
                    <a:pt x="109882" y="103181"/>
                  </a:lnTo>
                  <a:lnTo>
                    <a:pt x="110581" y="99847"/>
                  </a:lnTo>
                  <a:lnTo>
                    <a:pt x="111236" y="96000"/>
                  </a:lnTo>
                  <a:lnTo>
                    <a:pt x="111847" y="91639"/>
                  </a:lnTo>
                  <a:lnTo>
                    <a:pt x="112414" y="86766"/>
                  </a:lnTo>
                  <a:lnTo>
                    <a:pt x="122237" y="90586"/>
                  </a:lnTo>
                  <a:lnTo>
                    <a:pt x="121678" y="94698"/>
                  </a:lnTo>
                  <a:lnTo>
                    <a:pt x="121091" y="98521"/>
                  </a:lnTo>
                  <a:lnTo>
                    <a:pt x="120477" y="102054"/>
                  </a:lnTo>
                  <a:lnTo>
                    <a:pt x="119836" y="105298"/>
                  </a:lnTo>
                  <a:lnTo>
                    <a:pt x="119167" y="108253"/>
                  </a:lnTo>
                  <a:lnTo>
                    <a:pt x="118472" y="110919"/>
                  </a:lnTo>
                  <a:lnTo>
                    <a:pt x="117749" y="113296"/>
                  </a:lnTo>
                  <a:lnTo>
                    <a:pt x="116998" y="115383"/>
                  </a:lnTo>
                  <a:lnTo>
                    <a:pt x="116221" y="117181"/>
                  </a:lnTo>
                  <a:lnTo>
                    <a:pt x="115416" y="118690"/>
                  </a:lnTo>
                  <a:lnTo>
                    <a:pt x="114573" y="119986"/>
                  </a:lnTo>
                  <a:lnTo>
                    <a:pt x="113680" y="121146"/>
                  </a:lnTo>
                  <a:lnTo>
                    <a:pt x="112739" y="122169"/>
                  </a:lnTo>
                  <a:lnTo>
                    <a:pt x="111749" y="123056"/>
                  </a:lnTo>
                  <a:lnTo>
                    <a:pt x="110709" y="123806"/>
                  </a:lnTo>
                  <a:lnTo>
                    <a:pt x="109620" y="124420"/>
                  </a:lnTo>
                  <a:lnTo>
                    <a:pt x="108483" y="124897"/>
                  </a:lnTo>
                  <a:lnTo>
                    <a:pt x="107296" y="125238"/>
                  </a:lnTo>
                  <a:lnTo>
                    <a:pt x="106060" y="125443"/>
                  </a:lnTo>
                  <a:lnTo>
                    <a:pt x="104775" y="125511"/>
                  </a:lnTo>
                  <a:lnTo>
                    <a:pt x="102919" y="125320"/>
                  </a:lnTo>
                  <a:lnTo>
                    <a:pt x="101064" y="124747"/>
                  </a:lnTo>
                  <a:lnTo>
                    <a:pt x="99208" y="123792"/>
                  </a:lnTo>
                  <a:lnTo>
                    <a:pt x="97353" y="122455"/>
                  </a:lnTo>
                  <a:lnTo>
                    <a:pt x="95498" y="120736"/>
                  </a:lnTo>
                  <a:lnTo>
                    <a:pt x="93642" y="118635"/>
                  </a:lnTo>
                  <a:lnTo>
                    <a:pt x="91787" y="116152"/>
                  </a:lnTo>
                  <a:lnTo>
                    <a:pt x="89931" y="113287"/>
                  </a:lnTo>
                  <a:lnTo>
                    <a:pt x="88076" y="110041"/>
                  </a:lnTo>
                  <a:lnTo>
                    <a:pt x="86221" y="106412"/>
                  </a:lnTo>
                  <a:lnTo>
                    <a:pt x="83590" y="100480"/>
                  </a:lnTo>
                  <a:lnTo>
                    <a:pt x="81156" y="94253"/>
                  </a:lnTo>
                  <a:lnTo>
                    <a:pt x="78919" y="87732"/>
                  </a:lnTo>
                  <a:lnTo>
                    <a:pt x="76878" y="80916"/>
                  </a:lnTo>
                  <a:lnTo>
                    <a:pt x="75034" y="73806"/>
                  </a:lnTo>
                  <a:lnTo>
                    <a:pt x="73386" y="66401"/>
                  </a:lnTo>
                  <a:lnTo>
                    <a:pt x="71934" y="58701"/>
                  </a:lnTo>
                  <a:lnTo>
                    <a:pt x="70679" y="50706"/>
                  </a:lnTo>
                  <a:lnTo>
                    <a:pt x="69620" y="42417"/>
                  </a:lnTo>
                  <a:lnTo>
                    <a:pt x="68758" y="33833"/>
                  </a:lnTo>
                  <a:lnTo>
                    <a:pt x="0" y="338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11110599" y="12818659"/>
              <a:ext cx="23465" cy="20736"/>
            </a:xfrm>
            <a:custGeom>
              <a:avLst/>
              <a:pathLst>
                <a:path w="23465" h="20736">
                  <a:moveTo>
                    <a:pt x="7094" y="0"/>
                  </a:moveTo>
                  <a:lnTo>
                    <a:pt x="8927" y="1004"/>
                  </a:lnTo>
                  <a:lnTo>
                    <a:pt x="10717" y="2051"/>
                  </a:lnTo>
                  <a:lnTo>
                    <a:pt x="12463" y="3143"/>
                  </a:lnTo>
                  <a:lnTo>
                    <a:pt x="14166" y="4278"/>
                  </a:lnTo>
                  <a:lnTo>
                    <a:pt x="15825" y="5457"/>
                  </a:lnTo>
                  <a:lnTo>
                    <a:pt x="17440" y="6679"/>
                  </a:lnTo>
                  <a:lnTo>
                    <a:pt x="19012" y="7945"/>
                  </a:lnTo>
                  <a:lnTo>
                    <a:pt x="20540" y="9255"/>
                  </a:lnTo>
                  <a:lnTo>
                    <a:pt x="22024" y="10608"/>
                  </a:lnTo>
                  <a:lnTo>
                    <a:pt x="23465" y="12005"/>
                  </a:lnTo>
                  <a:lnTo>
                    <a:pt x="16371" y="20736"/>
                  </a:lnTo>
                  <a:lnTo>
                    <a:pt x="14832" y="19126"/>
                  </a:lnTo>
                  <a:lnTo>
                    <a:pt x="13271" y="17571"/>
                  </a:lnTo>
                  <a:lnTo>
                    <a:pt x="11688" y="16070"/>
                  </a:lnTo>
                  <a:lnTo>
                    <a:pt x="10084" y="14624"/>
                  </a:lnTo>
                  <a:lnTo>
                    <a:pt x="8458" y="13233"/>
                  </a:lnTo>
                  <a:lnTo>
                    <a:pt x="6810" y="11896"/>
                  </a:lnTo>
                  <a:lnTo>
                    <a:pt x="5140" y="10613"/>
                  </a:lnTo>
                  <a:lnTo>
                    <a:pt x="3448" y="9386"/>
                  </a:lnTo>
                  <a:lnTo>
                    <a:pt x="1735" y="8212"/>
                  </a:lnTo>
                  <a:lnTo>
                    <a:pt x="0" y="70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11021104" y="12874867"/>
              <a:ext cx="67121" cy="62210"/>
            </a:xfrm>
            <a:custGeom>
              <a:avLst/>
              <a:pathLst>
                <a:path w="67121" h="62210">
                  <a:moveTo>
                    <a:pt x="4365" y="0"/>
                  </a:moveTo>
                  <a:lnTo>
                    <a:pt x="62210" y="0"/>
                  </a:lnTo>
                  <a:lnTo>
                    <a:pt x="62210" y="10368"/>
                  </a:lnTo>
                  <a:lnTo>
                    <a:pt x="37653" y="10368"/>
                  </a:lnTo>
                  <a:lnTo>
                    <a:pt x="37653" y="45293"/>
                  </a:lnTo>
                  <a:lnTo>
                    <a:pt x="40682" y="44851"/>
                  </a:lnTo>
                  <a:lnTo>
                    <a:pt x="43656" y="44398"/>
                  </a:lnTo>
                  <a:lnTo>
                    <a:pt x="46575" y="43934"/>
                  </a:lnTo>
                  <a:lnTo>
                    <a:pt x="49440" y="43459"/>
                  </a:lnTo>
                  <a:lnTo>
                    <a:pt x="52251" y="42974"/>
                  </a:lnTo>
                  <a:lnTo>
                    <a:pt x="55006" y="42477"/>
                  </a:lnTo>
                  <a:lnTo>
                    <a:pt x="57708" y="41970"/>
                  </a:lnTo>
                  <a:lnTo>
                    <a:pt x="60354" y="41451"/>
                  </a:lnTo>
                  <a:lnTo>
                    <a:pt x="62946" y="40922"/>
                  </a:lnTo>
                  <a:lnTo>
                    <a:pt x="65484" y="40382"/>
                  </a:lnTo>
                  <a:lnTo>
                    <a:pt x="67121" y="50750"/>
                  </a:lnTo>
                  <a:lnTo>
                    <a:pt x="61266" y="52141"/>
                  </a:lnTo>
                  <a:lnTo>
                    <a:pt x="55268" y="53478"/>
                  </a:lnTo>
                  <a:lnTo>
                    <a:pt x="49129" y="54761"/>
                  </a:lnTo>
                  <a:lnTo>
                    <a:pt x="42848" y="55989"/>
                  </a:lnTo>
                  <a:lnTo>
                    <a:pt x="36425" y="57162"/>
                  </a:lnTo>
                  <a:lnTo>
                    <a:pt x="29860" y="58281"/>
                  </a:lnTo>
                  <a:lnTo>
                    <a:pt x="23154" y="59345"/>
                  </a:lnTo>
                  <a:lnTo>
                    <a:pt x="16305" y="60354"/>
                  </a:lnTo>
                  <a:lnTo>
                    <a:pt x="9315" y="61309"/>
                  </a:lnTo>
                  <a:lnTo>
                    <a:pt x="2182" y="62210"/>
                  </a:lnTo>
                  <a:lnTo>
                    <a:pt x="0" y="50750"/>
                  </a:lnTo>
                  <a:lnTo>
                    <a:pt x="2821" y="50417"/>
                  </a:lnTo>
                  <a:lnTo>
                    <a:pt x="5609" y="50073"/>
                  </a:lnTo>
                  <a:lnTo>
                    <a:pt x="8365" y="49719"/>
                  </a:lnTo>
                  <a:lnTo>
                    <a:pt x="11088" y="49353"/>
                  </a:lnTo>
                  <a:lnTo>
                    <a:pt x="13779" y="48976"/>
                  </a:lnTo>
                  <a:lnTo>
                    <a:pt x="16436" y="48589"/>
                  </a:lnTo>
                  <a:lnTo>
                    <a:pt x="19061" y="48191"/>
                  </a:lnTo>
                  <a:lnTo>
                    <a:pt x="21653" y="47781"/>
                  </a:lnTo>
                  <a:lnTo>
                    <a:pt x="24212" y="47361"/>
                  </a:lnTo>
                  <a:lnTo>
                    <a:pt x="26739" y="46930"/>
                  </a:lnTo>
                  <a:lnTo>
                    <a:pt x="26739" y="10368"/>
                  </a:lnTo>
                  <a:lnTo>
                    <a:pt x="4365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7093302" y="7811474"/>
              <a:ext cx="86766" cy="45293"/>
            </a:xfrm>
            <a:custGeom>
              <a:avLst/>
              <a:pathLst>
                <a:path w="86766" h="45293">
                  <a:moveTo>
                    <a:pt x="22373" y="9822"/>
                  </a:moveTo>
                  <a:lnTo>
                    <a:pt x="26193" y="0"/>
                  </a:lnTo>
                  <a:lnTo>
                    <a:pt x="32180" y="2755"/>
                  </a:lnTo>
                  <a:lnTo>
                    <a:pt x="37915" y="5566"/>
                  </a:lnTo>
                  <a:lnTo>
                    <a:pt x="43399" y="8431"/>
                  </a:lnTo>
                  <a:lnTo>
                    <a:pt x="48633" y="11350"/>
                  </a:lnTo>
                  <a:lnTo>
                    <a:pt x="53615" y="14324"/>
                  </a:lnTo>
                  <a:lnTo>
                    <a:pt x="58346" y="17353"/>
                  </a:lnTo>
                  <a:lnTo>
                    <a:pt x="62826" y="20436"/>
                  </a:lnTo>
                  <a:lnTo>
                    <a:pt x="67055" y="23574"/>
                  </a:lnTo>
                  <a:lnTo>
                    <a:pt x="71034" y="26766"/>
                  </a:lnTo>
                  <a:lnTo>
                    <a:pt x="74761" y="30013"/>
                  </a:lnTo>
                  <a:lnTo>
                    <a:pt x="74101" y="27421"/>
                  </a:lnTo>
                  <a:lnTo>
                    <a:pt x="73429" y="24884"/>
                  </a:lnTo>
                  <a:lnTo>
                    <a:pt x="72747" y="22401"/>
                  </a:lnTo>
                  <a:lnTo>
                    <a:pt x="72054" y="19972"/>
                  </a:lnTo>
                  <a:lnTo>
                    <a:pt x="71350" y="17598"/>
                  </a:lnTo>
                  <a:lnTo>
                    <a:pt x="70635" y="15279"/>
                  </a:lnTo>
                  <a:lnTo>
                    <a:pt x="69910" y="13015"/>
                  </a:lnTo>
                  <a:lnTo>
                    <a:pt x="69173" y="10804"/>
                  </a:lnTo>
                  <a:lnTo>
                    <a:pt x="68425" y="8649"/>
                  </a:lnTo>
                  <a:lnTo>
                    <a:pt x="67667" y="6548"/>
                  </a:lnTo>
                  <a:lnTo>
                    <a:pt x="75852" y="3819"/>
                  </a:lnTo>
                  <a:lnTo>
                    <a:pt x="77238" y="7345"/>
                  </a:lnTo>
                  <a:lnTo>
                    <a:pt x="78559" y="10935"/>
                  </a:lnTo>
                  <a:lnTo>
                    <a:pt x="79814" y="14592"/>
                  </a:lnTo>
                  <a:lnTo>
                    <a:pt x="81004" y="18313"/>
                  </a:lnTo>
                  <a:lnTo>
                    <a:pt x="82128" y="22100"/>
                  </a:lnTo>
                  <a:lnTo>
                    <a:pt x="83186" y="25953"/>
                  </a:lnTo>
                  <a:lnTo>
                    <a:pt x="84180" y="29871"/>
                  </a:lnTo>
                  <a:lnTo>
                    <a:pt x="85107" y="33855"/>
                  </a:lnTo>
                  <a:lnTo>
                    <a:pt x="85970" y="37904"/>
                  </a:lnTo>
                  <a:lnTo>
                    <a:pt x="86766" y="42019"/>
                  </a:lnTo>
                  <a:lnTo>
                    <a:pt x="78035" y="45293"/>
                  </a:lnTo>
                  <a:lnTo>
                    <a:pt x="75579" y="43012"/>
                  </a:lnTo>
                  <a:lnTo>
                    <a:pt x="73015" y="40753"/>
                  </a:lnTo>
                  <a:lnTo>
                    <a:pt x="70341" y="38515"/>
                  </a:lnTo>
                  <a:lnTo>
                    <a:pt x="67558" y="36300"/>
                  </a:lnTo>
                  <a:lnTo>
                    <a:pt x="64665" y="34106"/>
                  </a:lnTo>
                  <a:lnTo>
                    <a:pt x="61664" y="31934"/>
                  </a:lnTo>
                  <a:lnTo>
                    <a:pt x="58553" y="29784"/>
                  </a:lnTo>
                  <a:lnTo>
                    <a:pt x="55334" y="27656"/>
                  </a:lnTo>
                  <a:lnTo>
                    <a:pt x="52005" y="25549"/>
                  </a:lnTo>
                  <a:lnTo>
                    <a:pt x="48567" y="23465"/>
                  </a:lnTo>
                  <a:lnTo>
                    <a:pt x="48889" y="25320"/>
                  </a:lnTo>
                  <a:lnTo>
                    <a:pt x="49200" y="27176"/>
                  </a:lnTo>
                  <a:lnTo>
                    <a:pt x="49500" y="29031"/>
                  </a:lnTo>
                  <a:lnTo>
                    <a:pt x="49789" y="30886"/>
                  </a:lnTo>
                  <a:lnTo>
                    <a:pt x="50068" y="32742"/>
                  </a:lnTo>
                  <a:lnTo>
                    <a:pt x="50335" y="34597"/>
                  </a:lnTo>
                  <a:lnTo>
                    <a:pt x="50592" y="36452"/>
                  </a:lnTo>
                  <a:lnTo>
                    <a:pt x="50837" y="38308"/>
                  </a:lnTo>
                  <a:lnTo>
                    <a:pt x="51072" y="40163"/>
                  </a:lnTo>
                  <a:lnTo>
                    <a:pt x="51296" y="42019"/>
                  </a:lnTo>
                  <a:lnTo>
                    <a:pt x="41473" y="44201"/>
                  </a:lnTo>
                  <a:lnTo>
                    <a:pt x="38210" y="41948"/>
                  </a:lnTo>
                  <a:lnTo>
                    <a:pt x="34750" y="39770"/>
                  </a:lnTo>
                  <a:lnTo>
                    <a:pt x="31094" y="37669"/>
                  </a:lnTo>
                  <a:lnTo>
                    <a:pt x="27241" y="35645"/>
                  </a:lnTo>
                  <a:lnTo>
                    <a:pt x="23192" y="33697"/>
                  </a:lnTo>
                  <a:lnTo>
                    <a:pt x="18946" y="31825"/>
                  </a:lnTo>
                  <a:lnTo>
                    <a:pt x="14504" y="30030"/>
                  </a:lnTo>
                  <a:lnTo>
                    <a:pt x="9866" y="28311"/>
                  </a:lnTo>
                  <a:lnTo>
                    <a:pt x="5031" y="26668"/>
                  </a:lnTo>
                  <a:lnTo>
                    <a:pt x="0" y="25102"/>
                  </a:lnTo>
                  <a:lnTo>
                    <a:pt x="3274" y="14733"/>
                  </a:lnTo>
                  <a:lnTo>
                    <a:pt x="7972" y="16191"/>
                  </a:lnTo>
                  <a:lnTo>
                    <a:pt x="12463" y="17724"/>
                  </a:lnTo>
                  <a:lnTo>
                    <a:pt x="16747" y="19334"/>
                  </a:lnTo>
                  <a:lnTo>
                    <a:pt x="20824" y="21020"/>
                  </a:lnTo>
                  <a:lnTo>
                    <a:pt x="24693" y="22783"/>
                  </a:lnTo>
                  <a:lnTo>
                    <a:pt x="28354" y="24622"/>
                  </a:lnTo>
                  <a:lnTo>
                    <a:pt x="31809" y="26537"/>
                  </a:lnTo>
                  <a:lnTo>
                    <a:pt x="35055" y="28529"/>
                  </a:lnTo>
                  <a:lnTo>
                    <a:pt x="38095" y="30597"/>
                  </a:lnTo>
                  <a:lnTo>
                    <a:pt x="40927" y="32742"/>
                  </a:lnTo>
                  <a:lnTo>
                    <a:pt x="40813" y="31126"/>
                  </a:lnTo>
                  <a:lnTo>
                    <a:pt x="40687" y="29555"/>
                  </a:lnTo>
                  <a:lnTo>
                    <a:pt x="40551" y="28027"/>
                  </a:lnTo>
                  <a:lnTo>
                    <a:pt x="40403" y="26543"/>
                  </a:lnTo>
                  <a:lnTo>
                    <a:pt x="40245" y="25102"/>
                  </a:lnTo>
                  <a:lnTo>
                    <a:pt x="40076" y="23705"/>
                  </a:lnTo>
                  <a:lnTo>
                    <a:pt x="39896" y="22352"/>
                  </a:lnTo>
                  <a:lnTo>
                    <a:pt x="39705" y="21042"/>
                  </a:lnTo>
                  <a:lnTo>
                    <a:pt x="39503" y="19776"/>
                  </a:lnTo>
                  <a:lnTo>
                    <a:pt x="39290" y="18553"/>
                  </a:lnTo>
                  <a:lnTo>
                    <a:pt x="37648" y="17582"/>
                  </a:lnTo>
                  <a:lnTo>
                    <a:pt x="35994" y="16633"/>
                  </a:lnTo>
                  <a:lnTo>
                    <a:pt x="34330" y="15705"/>
                  </a:lnTo>
                  <a:lnTo>
                    <a:pt x="32654" y="14799"/>
                  </a:lnTo>
                  <a:lnTo>
                    <a:pt x="30968" y="13915"/>
                  </a:lnTo>
                  <a:lnTo>
                    <a:pt x="29271" y="13053"/>
                  </a:lnTo>
                  <a:lnTo>
                    <a:pt x="27563" y="12212"/>
                  </a:lnTo>
                  <a:lnTo>
                    <a:pt x="25844" y="11394"/>
                  </a:lnTo>
                  <a:lnTo>
                    <a:pt x="24114" y="105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7185526" y="7815294"/>
              <a:ext cx="21828" cy="42564"/>
            </a:xfrm>
            <a:custGeom>
              <a:avLst/>
              <a:pathLst>
                <a:path w="21828" h="42564">
                  <a:moveTo>
                    <a:pt x="0" y="2182"/>
                  </a:moveTo>
                  <a:lnTo>
                    <a:pt x="9822" y="0"/>
                  </a:lnTo>
                  <a:lnTo>
                    <a:pt x="11219" y="3525"/>
                  </a:lnTo>
                  <a:lnTo>
                    <a:pt x="12573" y="7115"/>
                  </a:lnTo>
                  <a:lnTo>
                    <a:pt x="13882" y="10772"/>
                  </a:lnTo>
                  <a:lnTo>
                    <a:pt x="15148" y="14493"/>
                  </a:lnTo>
                  <a:lnTo>
                    <a:pt x="16371" y="18281"/>
                  </a:lnTo>
                  <a:lnTo>
                    <a:pt x="17549" y="22133"/>
                  </a:lnTo>
                  <a:lnTo>
                    <a:pt x="18684" y="26051"/>
                  </a:lnTo>
                  <a:lnTo>
                    <a:pt x="19776" y="30035"/>
                  </a:lnTo>
                  <a:lnTo>
                    <a:pt x="20824" y="34084"/>
                  </a:lnTo>
                  <a:lnTo>
                    <a:pt x="21828" y="38199"/>
                  </a:lnTo>
                  <a:lnTo>
                    <a:pt x="10368" y="42564"/>
                  </a:lnTo>
                  <a:lnTo>
                    <a:pt x="9380" y="38133"/>
                  </a:lnTo>
                  <a:lnTo>
                    <a:pt x="8381" y="33789"/>
                  </a:lnTo>
                  <a:lnTo>
                    <a:pt x="7372" y="29533"/>
                  </a:lnTo>
                  <a:lnTo>
                    <a:pt x="6351" y="25364"/>
                  </a:lnTo>
                  <a:lnTo>
                    <a:pt x="5320" y="21282"/>
                  </a:lnTo>
                  <a:lnTo>
                    <a:pt x="4278" y="17287"/>
                  </a:lnTo>
                  <a:lnTo>
                    <a:pt x="3225" y="13380"/>
                  </a:lnTo>
                  <a:lnTo>
                    <a:pt x="2160" y="9560"/>
                  </a:lnTo>
                  <a:lnTo>
                    <a:pt x="1085" y="58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7092211" y="7734530"/>
              <a:ext cx="42564" cy="72032"/>
            </a:xfrm>
            <a:custGeom>
              <a:avLst/>
              <a:pathLst>
                <a:path w="42564" h="72032">
                  <a:moveTo>
                    <a:pt x="16371" y="0"/>
                  </a:moveTo>
                  <a:lnTo>
                    <a:pt x="42564" y="0"/>
                  </a:lnTo>
                  <a:lnTo>
                    <a:pt x="42564" y="10368"/>
                  </a:lnTo>
                  <a:lnTo>
                    <a:pt x="26193" y="10368"/>
                  </a:lnTo>
                  <a:lnTo>
                    <a:pt x="26193" y="61664"/>
                  </a:lnTo>
                  <a:lnTo>
                    <a:pt x="42019" y="61664"/>
                  </a:lnTo>
                  <a:lnTo>
                    <a:pt x="42019" y="72032"/>
                  </a:lnTo>
                  <a:lnTo>
                    <a:pt x="16371" y="72032"/>
                  </a:lnTo>
                  <a:lnTo>
                    <a:pt x="16371" y="42019"/>
                  </a:lnTo>
                  <a:lnTo>
                    <a:pt x="14968" y="42357"/>
                  </a:lnTo>
                  <a:lnTo>
                    <a:pt x="13598" y="42717"/>
                  </a:lnTo>
                  <a:lnTo>
                    <a:pt x="12261" y="43099"/>
                  </a:lnTo>
                  <a:lnTo>
                    <a:pt x="10957" y="43503"/>
                  </a:lnTo>
                  <a:lnTo>
                    <a:pt x="9686" y="43929"/>
                  </a:lnTo>
                  <a:lnTo>
                    <a:pt x="8447" y="44376"/>
                  </a:lnTo>
                  <a:lnTo>
                    <a:pt x="7241" y="44845"/>
                  </a:lnTo>
                  <a:lnTo>
                    <a:pt x="6068" y="45337"/>
                  </a:lnTo>
                  <a:lnTo>
                    <a:pt x="4927" y="45849"/>
                  </a:lnTo>
                  <a:lnTo>
                    <a:pt x="3819" y="46384"/>
                  </a:lnTo>
                  <a:lnTo>
                    <a:pt x="0" y="36016"/>
                  </a:lnTo>
                  <a:lnTo>
                    <a:pt x="1538" y="35268"/>
                  </a:lnTo>
                  <a:lnTo>
                    <a:pt x="3099" y="34553"/>
                  </a:lnTo>
                  <a:lnTo>
                    <a:pt x="4682" y="33871"/>
                  </a:lnTo>
                  <a:lnTo>
                    <a:pt x="6286" y="33222"/>
                  </a:lnTo>
                  <a:lnTo>
                    <a:pt x="7912" y="32605"/>
                  </a:lnTo>
                  <a:lnTo>
                    <a:pt x="9560" y="32021"/>
                  </a:lnTo>
                  <a:lnTo>
                    <a:pt x="11230" y="31470"/>
                  </a:lnTo>
                  <a:lnTo>
                    <a:pt x="12922" y="30952"/>
                  </a:lnTo>
                  <a:lnTo>
                    <a:pt x="14635" y="30466"/>
                  </a:lnTo>
                  <a:lnTo>
                    <a:pt x="16371" y="300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7131502" y="7749264"/>
              <a:ext cx="9822" cy="43110"/>
            </a:xfrm>
            <a:custGeom>
              <a:avLst/>
              <a:pathLst>
                <a:path w="9822" h="43110">
                  <a:moveTo>
                    <a:pt x="0" y="43110"/>
                  </a:moveTo>
                  <a:lnTo>
                    <a:pt x="0" y="0"/>
                  </a:lnTo>
                  <a:lnTo>
                    <a:pt x="9822" y="0"/>
                  </a:lnTo>
                  <a:lnTo>
                    <a:pt x="9822" y="431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7154967" y="7732347"/>
              <a:ext cx="63847" cy="74761"/>
            </a:xfrm>
            <a:custGeom>
              <a:avLst/>
              <a:pathLst>
                <a:path w="63847" h="74761">
                  <a:moveTo>
                    <a:pt x="0" y="74761"/>
                  </a:moveTo>
                  <a:lnTo>
                    <a:pt x="0" y="0"/>
                  </a:lnTo>
                  <a:lnTo>
                    <a:pt x="9822" y="0"/>
                  </a:lnTo>
                  <a:lnTo>
                    <a:pt x="9822" y="33287"/>
                  </a:lnTo>
                  <a:lnTo>
                    <a:pt x="50750" y="33287"/>
                  </a:lnTo>
                  <a:lnTo>
                    <a:pt x="52128" y="33312"/>
                  </a:lnTo>
                  <a:lnTo>
                    <a:pt x="53424" y="33386"/>
                  </a:lnTo>
                  <a:lnTo>
                    <a:pt x="54638" y="33508"/>
                  </a:lnTo>
                  <a:lnTo>
                    <a:pt x="55770" y="33680"/>
                  </a:lnTo>
                  <a:lnTo>
                    <a:pt x="56821" y="33901"/>
                  </a:lnTo>
                  <a:lnTo>
                    <a:pt x="57789" y="34171"/>
                  </a:lnTo>
                  <a:lnTo>
                    <a:pt x="58676" y="34491"/>
                  </a:lnTo>
                  <a:lnTo>
                    <a:pt x="59481" y="34859"/>
                  </a:lnTo>
                  <a:lnTo>
                    <a:pt x="60204" y="35276"/>
                  </a:lnTo>
                  <a:lnTo>
                    <a:pt x="60845" y="35743"/>
                  </a:lnTo>
                  <a:lnTo>
                    <a:pt x="61416" y="36297"/>
                  </a:lnTo>
                  <a:lnTo>
                    <a:pt x="61926" y="36976"/>
                  </a:lnTo>
                  <a:lnTo>
                    <a:pt x="62376" y="37781"/>
                  </a:lnTo>
                  <a:lnTo>
                    <a:pt x="62766" y="38712"/>
                  </a:lnTo>
                  <a:lnTo>
                    <a:pt x="63096" y="39768"/>
                  </a:lnTo>
                  <a:lnTo>
                    <a:pt x="63367" y="40949"/>
                  </a:lnTo>
                  <a:lnTo>
                    <a:pt x="63577" y="42256"/>
                  </a:lnTo>
                  <a:lnTo>
                    <a:pt x="63727" y="43688"/>
                  </a:lnTo>
                  <a:lnTo>
                    <a:pt x="63817" y="45246"/>
                  </a:lnTo>
                  <a:lnTo>
                    <a:pt x="63847" y="46930"/>
                  </a:lnTo>
                  <a:lnTo>
                    <a:pt x="63825" y="48120"/>
                  </a:lnTo>
                  <a:lnTo>
                    <a:pt x="63759" y="49287"/>
                  </a:lnTo>
                  <a:lnTo>
                    <a:pt x="63650" y="50433"/>
                  </a:lnTo>
                  <a:lnTo>
                    <a:pt x="63498" y="51558"/>
                  </a:lnTo>
                  <a:lnTo>
                    <a:pt x="63301" y="52660"/>
                  </a:lnTo>
                  <a:lnTo>
                    <a:pt x="63061" y="53740"/>
                  </a:lnTo>
                  <a:lnTo>
                    <a:pt x="62777" y="54799"/>
                  </a:lnTo>
                  <a:lnTo>
                    <a:pt x="62450" y="55836"/>
                  </a:lnTo>
                  <a:lnTo>
                    <a:pt x="62079" y="56851"/>
                  </a:lnTo>
                  <a:lnTo>
                    <a:pt x="61664" y="57844"/>
                  </a:lnTo>
                  <a:lnTo>
                    <a:pt x="51841" y="60027"/>
                  </a:lnTo>
                  <a:lnTo>
                    <a:pt x="52256" y="58717"/>
                  </a:lnTo>
                  <a:lnTo>
                    <a:pt x="52627" y="57407"/>
                  </a:lnTo>
                  <a:lnTo>
                    <a:pt x="52955" y="56098"/>
                  </a:lnTo>
                  <a:lnTo>
                    <a:pt x="53238" y="54788"/>
                  </a:lnTo>
                  <a:lnTo>
                    <a:pt x="53478" y="53478"/>
                  </a:lnTo>
                  <a:lnTo>
                    <a:pt x="53675" y="52169"/>
                  </a:lnTo>
                  <a:lnTo>
                    <a:pt x="53828" y="50859"/>
                  </a:lnTo>
                  <a:lnTo>
                    <a:pt x="53937" y="49549"/>
                  </a:lnTo>
                  <a:lnTo>
                    <a:pt x="54002" y="48240"/>
                  </a:lnTo>
                  <a:lnTo>
                    <a:pt x="54024" y="46930"/>
                  </a:lnTo>
                  <a:lnTo>
                    <a:pt x="53975" y="46308"/>
                  </a:lnTo>
                  <a:lnTo>
                    <a:pt x="53828" y="45751"/>
                  </a:lnTo>
                  <a:lnTo>
                    <a:pt x="53582" y="45260"/>
                  </a:lnTo>
                  <a:lnTo>
                    <a:pt x="53238" y="44834"/>
                  </a:lnTo>
                  <a:lnTo>
                    <a:pt x="52796" y="44474"/>
                  </a:lnTo>
                  <a:lnTo>
                    <a:pt x="52256" y="44180"/>
                  </a:lnTo>
                  <a:lnTo>
                    <a:pt x="51618" y="43950"/>
                  </a:lnTo>
                  <a:lnTo>
                    <a:pt x="50881" y="43787"/>
                  </a:lnTo>
                  <a:lnTo>
                    <a:pt x="50046" y="43688"/>
                  </a:lnTo>
                  <a:lnTo>
                    <a:pt x="49113" y="43656"/>
                  </a:lnTo>
                  <a:lnTo>
                    <a:pt x="9822" y="43656"/>
                  </a:lnTo>
                  <a:lnTo>
                    <a:pt x="9822" y="747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7172429" y="7785826"/>
              <a:ext cx="33287" cy="25102"/>
            </a:xfrm>
            <a:custGeom>
              <a:avLst/>
              <a:pathLst>
                <a:path w="33287" h="25102">
                  <a:moveTo>
                    <a:pt x="0" y="8731"/>
                  </a:moveTo>
                  <a:lnTo>
                    <a:pt x="6002" y="0"/>
                  </a:lnTo>
                  <a:lnTo>
                    <a:pt x="9418" y="1555"/>
                  </a:lnTo>
                  <a:lnTo>
                    <a:pt x="12682" y="3165"/>
                  </a:lnTo>
                  <a:lnTo>
                    <a:pt x="15792" y="4829"/>
                  </a:lnTo>
                  <a:lnTo>
                    <a:pt x="18750" y="6548"/>
                  </a:lnTo>
                  <a:lnTo>
                    <a:pt x="21555" y="8321"/>
                  </a:lnTo>
                  <a:lnTo>
                    <a:pt x="24207" y="10150"/>
                  </a:lnTo>
                  <a:lnTo>
                    <a:pt x="26706" y="12032"/>
                  </a:lnTo>
                  <a:lnTo>
                    <a:pt x="29053" y="13970"/>
                  </a:lnTo>
                  <a:lnTo>
                    <a:pt x="31246" y="15961"/>
                  </a:lnTo>
                  <a:lnTo>
                    <a:pt x="33287" y="18008"/>
                  </a:lnTo>
                  <a:lnTo>
                    <a:pt x="24556" y="25102"/>
                  </a:lnTo>
                  <a:lnTo>
                    <a:pt x="22346" y="23072"/>
                  </a:lnTo>
                  <a:lnTo>
                    <a:pt x="20081" y="21129"/>
                  </a:lnTo>
                  <a:lnTo>
                    <a:pt x="17762" y="19274"/>
                  </a:lnTo>
                  <a:lnTo>
                    <a:pt x="15388" y="17506"/>
                  </a:lnTo>
                  <a:lnTo>
                    <a:pt x="12960" y="15825"/>
                  </a:lnTo>
                  <a:lnTo>
                    <a:pt x="10477" y="14231"/>
                  </a:lnTo>
                  <a:lnTo>
                    <a:pt x="7939" y="12725"/>
                  </a:lnTo>
                  <a:lnTo>
                    <a:pt x="5347" y="11306"/>
                  </a:lnTo>
                  <a:lnTo>
                    <a:pt x="2701" y="9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7173521" y="7731256"/>
              <a:ext cx="33833" cy="27830"/>
            </a:xfrm>
            <a:custGeom>
              <a:avLst/>
              <a:pathLst>
                <a:path w="33833" h="27830">
                  <a:moveTo>
                    <a:pt x="0" y="19099"/>
                  </a:moveTo>
                  <a:lnTo>
                    <a:pt x="2215" y="17140"/>
                  </a:lnTo>
                  <a:lnTo>
                    <a:pt x="4496" y="15192"/>
                  </a:lnTo>
                  <a:lnTo>
                    <a:pt x="6843" y="13255"/>
                  </a:lnTo>
                  <a:lnTo>
                    <a:pt x="9255" y="11328"/>
                  </a:lnTo>
                  <a:lnTo>
                    <a:pt x="11732" y="9413"/>
                  </a:lnTo>
                  <a:lnTo>
                    <a:pt x="14275" y="7508"/>
                  </a:lnTo>
                  <a:lnTo>
                    <a:pt x="16884" y="5615"/>
                  </a:lnTo>
                  <a:lnTo>
                    <a:pt x="19557" y="3732"/>
                  </a:lnTo>
                  <a:lnTo>
                    <a:pt x="22297" y="1860"/>
                  </a:lnTo>
                  <a:lnTo>
                    <a:pt x="25102" y="0"/>
                  </a:lnTo>
                  <a:lnTo>
                    <a:pt x="33833" y="9276"/>
                  </a:lnTo>
                  <a:lnTo>
                    <a:pt x="31001" y="10837"/>
                  </a:lnTo>
                  <a:lnTo>
                    <a:pt x="28180" y="12463"/>
                  </a:lnTo>
                  <a:lnTo>
                    <a:pt x="25369" y="14155"/>
                  </a:lnTo>
                  <a:lnTo>
                    <a:pt x="22570" y="15912"/>
                  </a:lnTo>
                  <a:lnTo>
                    <a:pt x="19781" y="17735"/>
                  </a:lnTo>
                  <a:lnTo>
                    <a:pt x="17004" y="19623"/>
                  </a:lnTo>
                  <a:lnTo>
                    <a:pt x="14237" y="21577"/>
                  </a:lnTo>
                  <a:lnTo>
                    <a:pt x="11481" y="23596"/>
                  </a:lnTo>
                  <a:lnTo>
                    <a:pt x="8736" y="25680"/>
                  </a:lnTo>
                  <a:lnTo>
                    <a:pt x="6002" y="27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7091665" y="7591556"/>
              <a:ext cx="53478" cy="128240"/>
            </a:xfrm>
            <a:custGeom>
              <a:avLst/>
              <a:pathLst>
                <a:path w="53478" h="128240">
                  <a:moveTo>
                    <a:pt x="0" y="64938"/>
                  </a:moveTo>
                  <a:lnTo>
                    <a:pt x="3274" y="53478"/>
                  </a:lnTo>
                  <a:lnTo>
                    <a:pt x="3710" y="53811"/>
                  </a:lnTo>
                  <a:lnTo>
                    <a:pt x="4147" y="54155"/>
                  </a:lnTo>
                  <a:lnTo>
                    <a:pt x="4583" y="54510"/>
                  </a:lnTo>
                  <a:lnTo>
                    <a:pt x="5020" y="54875"/>
                  </a:lnTo>
                  <a:lnTo>
                    <a:pt x="5457" y="55252"/>
                  </a:lnTo>
                  <a:lnTo>
                    <a:pt x="5893" y="55639"/>
                  </a:lnTo>
                  <a:lnTo>
                    <a:pt x="6330" y="56038"/>
                  </a:lnTo>
                  <a:lnTo>
                    <a:pt x="6766" y="56447"/>
                  </a:lnTo>
                  <a:lnTo>
                    <a:pt x="7203" y="56867"/>
                  </a:lnTo>
                  <a:lnTo>
                    <a:pt x="7639" y="57298"/>
                  </a:lnTo>
                  <a:lnTo>
                    <a:pt x="11907" y="51814"/>
                  </a:lnTo>
                  <a:lnTo>
                    <a:pt x="15978" y="46275"/>
                  </a:lnTo>
                  <a:lnTo>
                    <a:pt x="19852" y="40682"/>
                  </a:lnTo>
                  <a:lnTo>
                    <a:pt x="23530" y="35034"/>
                  </a:lnTo>
                  <a:lnTo>
                    <a:pt x="27012" y="29331"/>
                  </a:lnTo>
                  <a:lnTo>
                    <a:pt x="30297" y="23574"/>
                  </a:lnTo>
                  <a:lnTo>
                    <a:pt x="33386" y="17762"/>
                  </a:lnTo>
                  <a:lnTo>
                    <a:pt x="36278" y="11896"/>
                  </a:lnTo>
                  <a:lnTo>
                    <a:pt x="38974" y="5975"/>
                  </a:lnTo>
                  <a:lnTo>
                    <a:pt x="41473" y="0"/>
                  </a:lnTo>
                  <a:lnTo>
                    <a:pt x="52387" y="6548"/>
                  </a:lnTo>
                  <a:lnTo>
                    <a:pt x="49751" y="12327"/>
                  </a:lnTo>
                  <a:lnTo>
                    <a:pt x="46864" y="18095"/>
                  </a:lnTo>
                  <a:lnTo>
                    <a:pt x="43727" y="23852"/>
                  </a:lnTo>
                  <a:lnTo>
                    <a:pt x="40338" y="29598"/>
                  </a:lnTo>
                  <a:lnTo>
                    <a:pt x="36698" y="35334"/>
                  </a:lnTo>
                  <a:lnTo>
                    <a:pt x="32807" y="41058"/>
                  </a:lnTo>
                  <a:lnTo>
                    <a:pt x="28665" y="46772"/>
                  </a:lnTo>
                  <a:lnTo>
                    <a:pt x="24272" y="52474"/>
                  </a:lnTo>
                  <a:lnTo>
                    <a:pt x="19628" y="58166"/>
                  </a:lnTo>
                  <a:lnTo>
                    <a:pt x="14733" y="63847"/>
                  </a:lnTo>
                  <a:lnTo>
                    <a:pt x="19443" y="69047"/>
                  </a:lnTo>
                  <a:lnTo>
                    <a:pt x="23967" y="74390"/>
                  </a:lnTo>
                  <a:lnTo>
                    <a:pt x="28305" y="79874"/>
                  </a:lnTo>
                  <a:lnTo>
                    <a:pt x="32458" y="85500"/>
                  </a:lnTo>
                  <a:lnTo>
                    <a:pt x="36425" y="91268"/>
                  </a:lnTo>
                  <a:lnTo>
                    <a:pt x="40207" y="97178"/>
                  </a:lnTo>
                  <a:lnTo>
                    <a:pt x="43803" y="103230"/>
                  </a:lnTo>
                  <a:lnTo>
                    <a:pt x="47214" y="109424"/>
                  </a:lnTo>
                  <a:lnTo>
                    <a:pt x="50439" y="115760"/>
                  </a:lnTo>
                  <a:lnTo>
                    <a:pt x="53478" y="122237"/>
                  </a:lnTo>
                  <a:lnTo>
                    <a:pt x="43656" y="128240"/>
                  </a:lnTo>
                  <a:lnTo>
                    <a:pt x="39487" y="119650"/>
                  </a:lnTo>
                  <a:lnTo>
                    <a:pt x="35274" y="111563"/>
                  </a:lnTo>
                  <a:lnTo>
                    <a:pt x="31017" y="103978"/>
                  </a:lnTo>
                  <a:lnTo>
                    <a:pt x="26717" y="96895"/>
                  </a:lnTo>
                  <a:lnTo>
                    <a:pt x="22373" y="90313"/>
                  </a:lnTo>
                  <a:lnTo>
                    <a:pt x="17986" y="84234"/>
                  </a:lnTo>
                  <a:lnTo>
                    <a:pt x="13555" y="78657"/>
                  </a:lnTo>
                  <a:lnTo>
                    <a:pt x="9080" y="73582"/>
                  </a:lnTo>
                  <a:lnTo>
                    <a:pt x="4562" y="690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7138596" y="7614475"/>
              <a:ext cx="10914" cy="82401"/>
            </a:xfrm>
            <a:custGeom>
              <a:avLst/>
              <a:pathLst>
                <a:path w="10914" h="82401">
                  <a:moveTo>
                    <a:pt x="0" y="82401"/>
                  </a:moveTo>
                  <a:lnTo>
                    <a:pt x="0" y="0"/>
                  </a:lnTo>
                  <a:lnTo>
                    <a:pt x="10914" y="0"/>
                  </a:lnTo>
                  <a:lnTo>
                    <a:pt x="10914" y="824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7164244" y="7609564"/>
              <a:ext cx="54570" cy="92769"/>
            </a:xfrm>
            <a:custGeom>
              <a:avLst/>
              <a:pathLst>
                <a:path w="54570" h="92769">
                  <a:moveTo>
                    <a:pt x="0" y="0"/>
                  </a:moveTo>
                  <a:lnTo>
                    <a:pt x="54570" y="0"/>
                  </a:lnTo>
                  <a:lnTo>
                    <a:pt x="54570" y="10914"/>
                  </a:lnTo>
                  <a:lnTo>
                    <a:pt x="45839" y="10914"/>
                  </a:lnTo>
                  <a:lnTo>
                    <a:pt x="45839" y="81855"/>
                  </a:lnTo>
                  <a:lnTo>
                    <a:pt x="54570" y="81855"/>
                  </a:lnTo>
                  <a:lnTo>
                    <a:pt x="54570" y="92769"/>
                  </a:lnTo>
                  <a:lnTo>
                    <a:pt x="0" y="927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7174612" y="7620478"/>
              <a:ext cx="25102" cy="70941"/>
            </a:xfrm>
            <a:custGeom>
              <a:avLst/>
              <a:pathLst>
                <a:path w="25102" h="70941">
                  <a:moveTo>
                    <a:pt x="25102" y="70941"/>
                  </a:moveTo>
                  <a:lnTo>
                    <a:pt x="25102" y="0"/>
                  </a:lnTo>
                  <a:lnTo>
                    <a:pt x="0" y="0"/>
                  </a:lnTo>
                  <a:lnTo>
                    <a:pt x="0" y="709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7093302" y="7542442"/>
              <a:ext cx="28922" cy="25102"/>
            </a:xfrm>
            <a:custGeom>
              <a:avLst/>
              <a:pathLst>
                <a:path w="28922" h="25102">
                  <a:moveTo>
                    <a:pt x="0" y="15279"/>
                  </a:moveTo>
                  <a:lnTo>
                    <a:pt x="2193" y="13457"/>
                  </a:lnTo>
                  <a:lnTo>
                    <a:pt x="4409" y="11699"/>
                  </a:lnTo>
                  <a:lnTo>
                    <a:pt x="6646" y="10008"/>
                  </a:lnTo>
                  <a:lnTo>
                    <a:pt x="8905" y="8382"/>
                  </a:lnTo>
                  <a:lnTo>
                    <a:pt x="11186" y="6821"/>
                  </a:lnTo>
                  <a:lnTo>
                    <a:pt x="13489" y="5326"/>
                  </a:lnTo>
                  <a:lnTo>
                    <a:pt x="15814" y="3896"/>
                  </a:lnTo>
                  <a:lnTo>
                    <a:pt x="18160" y="2532"/>
                  </a:lnTo>
                  <a:lnTo>
                    <a:pt x="20529" y="1233"/>
                  </a:lnTo>
                  <a:lnTo>
                    <a:pt x="22919" y="0"/>
                  </a:lnTo>
                  <a:lnTo>
                    <a:pt x="28922" y="10368"/>
                  </a:lnTo>
                  <a:lnTo>
                    <a:pt x="26532" y="11497"/>
                  </a:lnTo>
                  <a:lnTo>
                    <a:pt x="24163" y="12703"/>
                  </a:lnTo>
                  <a:lnTo>
                    <a:pt x="21817" y="13986"/>
                  </a:lnTo>
                  <a:lnTo>
                    <a:pt x="19492" y="15345"/>
                  </a:lnTo>
                  <a:lnTo>
                    <a:pt x="17189" y="16780"/>
                  </a:lnTo>
                  <a:lnTo>
                    <a:pt x="14908" y="18291"/>
                  </a:lnTo>
                  <a:lnTo>
                    <a:pt x="12649" y="19879"/>
                  </a:lnTo>
                  <a:lnTo>
                    <a:pt x="10412" y="21544"/>
                  </a:lnTo>
                  <a:lnTo>
                    <a:pt x="8196" y="23285"/>
                  </a:lnTo>
                  <a:lnTo>
                    <a:pt x="6002" y="251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7133684" y="7530437"/>
              <a:ext cx="78035" cy="48021"/>
            </a:xfrm>
            <a:custGeom>
              <a:avLst/>
              <a:pathLst>
                <a:path w="78035" h="48021">
                  <a:moveTo>
                    <a:pt x="0" y="48021"/>
                  </a:moveTo>
                  <a:lnTo>
                    <a:pt x="0" y="18553"/>
                  </a:lnTo>
                  <a:lnTo>
                    <a:pt x="63301" y="18553"/>
                  </a:lnTo>
                  <a:lnTo>
                    <a:pt x="50750" y="7094"/>
                  </a:lnTo>
                  <a:lnTo>
                    <a:pt x="57298" y="0"/>
                  </a:lnTo>
                  <a:lnTo>
                    <a:pt x="59372" y="1582"/>
                  </a:lnTo>
                  <a:lnTo>
                    <a:pt x="61446" y="3274"/>
                  </a:lnTo>
                  <a:lnTo>
                    <a:pt x="63519" y="5075"/>
                  </a:lnTo>
                  <a:lnTo>
                    <a:pt x="65593" y="6985"/>
                  </a:lnTo>
                  <a:lnTo>
                    <a:pt x="67667" y="9004"/>
                  </a:lnTo>
                  <a:lnTo>
                    <a:pt x="69740" y="11132"/>
                  </a:lnTo>
                  <a:lnTo>
                    <a:pt x="71814" y="13369"/>
                  </a:lnTo>
                  <a:lnTo>
                    <a:pt x="73888" y="15716"/>
                  </a:lnTo>
                  <a:lnTo>
                    <a:pt x="75961" y="18171"/>
                  </a:lnTo>
                  <a:lnTo>
                    <a:pt x="78035" y="20736"/>
                  </a:lnTo>
                  <a:lnTo>
                    <a:pt x="70941" y="28922"/>
                  </a:lnTo>
                  <a:lnTo>
                    <a:pt x="9822" y="28922"/>
                  </a:lnTo>
                  <a:lnTo>
                    <a:pt x="9822" y="480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7098214" y="7452947"/>
              <a:ext cx="120600" cy="87858"/>
            </a:xfrm>
            <a:custGeom>
              <a:avLst/>
              <a:pathLst>
                <a:path w="120600" h="87858">
                  <a:moveTo>
                    <a:pt x="0" y="80764"/>
                  </a:moveTo>
                  <a:lnTo>
                    <a:pt x="0" y="4365"/>
                  </a:lnTo>
                  <a:lnTo>
                    <a:pt x="10368" y="4365"/>
                  </a:lnTo>
                  <a:lnTo>
                    <a:pt x="10368" y="38744"/>
                  </a:lnTo>
                  <a:lnTo>
                    <a:pt x="63301" y="38744"/>
                  </a:lnTo>
                  <a:lnTo>
                    <a:pt x="63301" y="0"/>
                  </a:lnTo>
                  <a:lnTo>
                    <a:pt x="73669" y="0"/>
                  </a:lnTo>
                  <a:lnTo>
                    <a:pt x="73669" y="38744"/>
                  </a:lnTo>
                  <a:lnTo>
                    <a:pt x="120600" y="38744"/>
                  </a:lnTo>
                  <a:lnTo>
                    <a:pt x="120600" y="49113"/>
                  </a:lnTo>
                  <a:lnTo>
                    <a:pt x="73669" y="49113"/>
                  </a:lnTo>
                  <a:lnTo>
                    <a:pt x="73669" y="87858"/>
                  </a:lnTo>
                  <a:lnTo>
                    <a:pt x="63301" y="87858"/>
                  </a:lnTo>
                  <a:lnTo>
                    <a:pt x="63301" y="49113"/>
                  </a:lnTo>
                  <a:lnTo>
                    <a:pt x="10368" y="49113"/>
                  </a:lnTo>
                  <a:lnTo>
                    <a:pt x="10368" y="80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7116222" y="7457858"/>
              <a:ext cx="40382" cy="24556"/>
            </a:xfrm>
            <a:custGeom>
              <a:avLst/>
              <a:pathLst>
                <a:path w="40382" h="24556">
                  <a:moveTo>
                    <a:pt x="0" y="10368"/>
                  </a:moveTo>
                  <a:lnTo>
                    <a:pt x="3819" y="0"/>
                  </a:lnTo>
                  <a:lnTo>
                    <a:pt x="8114" y="1331"/>
                  </a:lnTo>
                  <a:lnTo>
                    <a:pt x="12267" y="2706"/>
                  </a:lnTo>
                  <a:lnTo>
                    <a:pt x="16278" y="4125"/>
                  </a:lnTo>
                  <a:lnTo>
                    <a:pt x="20147" y="5588"/>
                  </a:lnTo>
                  <a:lnTo>
                    <a:pt x="23874" y="7094"/>
                  </a:lnTo>
                  <a:lnTo>
                    <a:pt x="27459" y="8643"/>
                  </a:lnTo>
                  <a:lnTo>
                    <a:pt x="30903" y="10237"/>
                  </a:lnTo>
                  <a:lnTo>
                    <a:pt x="34204" y="11874"/>
                  </a:lnTo>
                  <a:lnTo>
                    <a:pt x="37364" y="13555"/>
                  </a:lnTo>
                  <a:lnTo>
                    <a:pt x="40382" y="15279"/>
                  </a:lnTo>
                  <a:lnTo>
                    <a:pt x="34925" y="24556"/>
                  </a:lnTo>
                  <a:lnTo>
                    <a:pt x="31432" y="22744"/>
                  </a:lnTo>
                  <a:lnTo>
                    <a:pt x="27939" y="21020"/>
                  </a:lnTo>
                  <a:lnTo>
                    <a:pt x="24447" y="19383"/>
                  </a:lnTo>
                  <a:lnTo>
                    <a:pt x="20954" y="17833"/>
                  </a:lnTo>
                  <a:lnTo>
                    <a:pt x="17462" y="16371"/>
                  </a:lnTo>
                  <a:lnTo>
                    <a:pt x="13970" y="14995"/>
                  </a:lnTo>
                  <a:lnTo>
                    <a:pt x="10477" y="13708"/>
                  </a:lnTo>
                  <a:lnTo>
                    <a:pt x="6984" y="12507"/>
                  </a:lnTo>
                  <a:lnTo>
                    <a:pt x="3492" y="113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7116222" y="7511883"/>
              <a:ext cx="39836" cy="21282"/>
            </a:xfrm>
            <a:custGeom>
              <a:avLst/>
              <a:pathLst>
                <a:path w="39836" h="21282">
                  <a:moveTo>
                    <a:pt x="0" y="10368"/>
                  </a:moveTo>
                  <a:lnTo>
                    <a:pt x="3710" y="8889"/>
                  </a:lnTo>
                  <a:lnTo>
                    <a:pt x="7421" y="7508"/>
                  </a:lnTo>
                  <a:lnTo>
                    <a:pt x="11132" y="6226"/>
                  </a:lnTo>
                  <a:lnTo>
                    <a:pt x="14843" y="5042"/>
                  </a:lnTo>
                  <a:lnTo>
                    <a:pt x="18553" y="3956"/>
                  </a:lnTo>
                  <a:lnTo>
                    <a:pt x="22264" y="2968"/>
                  </a:lnTo>
                  <a:lnTo>
                    <a:pt x="25975" y="2079"/>
                  </a:lnTo>
                  <a:lnTo>
                    <a:pt x="29686" y="1287"/>
                  </a:lnTo>
                  <a:lnTo>
                    <a:pt x="33397" y="594"/>
                  </a:lnTo>
                  <a:lnTo>
                    <a:pt x="37107" y="0"/>
                  </a:lnTo>
                  <a:lnTo>
                    <a:pt x="39836" y="10368"/>
                  </a:lnTo>
                  <a:lnTo>
                    <a:pt x="35929" y="10968"/>
                  </a:lnTo>
                  <a:lnTo>
                    <a:pt x="32065" y="11678"/>
                  </a:lnTo>
                  <a:lnTo>
                    <a:pt x="28245" y="12496"/>
                  </a:lnTo>
                  <a:lnTo>
                    <a:pt x="24469" y="13424"/>
                  </a:lnTo>
                  <a:lnTo>
                    <a:pt x="20736" y="14461"/>
                  </a:lnTo>
                  <a:lnTo>
                    <a:pt x="17047" y="15607"/>
                  </a:lnTo>
                  <a:lnTo>
                    <a:pt x="13402" y="16862"/>
                  </a:lnTo>
                  <a:lnTo>
                    <a:pt x="9800" y="18226"/>
                  </a:lnTo>
                  <a:lnTo>
                    <a:pt x="6242" y="19699"/>
                  </a:lnTo>
                  <a:lnTo>
                    <a:pt x="2728" y="212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7093848" y="7312701"/>
              <a:ext cx="60027" cy="51296"/>
            </a:xfrm>
            <a:custGeom>
              <a:avLst/>
              <a:pathLst>
                <a:path w="60027" h="51296">
                  <a:moveTo>
                    <a:pt x="0" y="43110"/>
                  </a:moveTo>
                  <a:lnTo>
                    <a:pt x="6177" y="39045"/>
                  </a:lnTo>
                  <a:lnTo>
                    <a:pt x="12049" y="34925"/>
                  </a:lnTo>
                  <a:lnTo>
                    <a:pt x="17615" y="30750"/>
                  </a:lnTo>
                  <a:lnTo>
                    <a:pt x="22875" y="26521"/>
                  </a:lnTo>
                  <a:lnTo>
                    <a:pt x="27830" y="22237"/>
                  </a:lnTo>
                  <a:lnTo>
                    <a:pt x="32480" y="17899"/>
                  </a:lnTo>
                  <a:lnTo>
                    <a:pt x="36824" y="13506"/>
                  </a:lnTo>
                  <a:lnTo>
                    <a:pt x="40862" y="9058"/>
                  </a:lnTo>
                  <a:lnTo>
                    <a:pt x="44594" y="4556"/>
                  </a:lnTo>
                  <a:lnTo>
                    <a:pt x="48021" y="0"/>
                  </a:lnTo>
                  <a:lnTo>
                    <a:pt x="60027" y="7094"/>
                  </a:lnTo>
                  <a:lnTo>
                    <a:pt x="56371" y="11661"/>
                  </a:lnTo>
                  <a:lnTo>
                    <a:pt x="52387" y="16196"/>
                  </a:lnTo>
                  <a:lnTo>
                    <a:pt x="48076" y="20698"/>
                  </a:lnTo>
                  <a:lnTo>
                    <a:pt x="43437" y="25167"/>
                  </a:lnTo>
                  <a:lnTo>
                    <a:pt x="38472" y="29604"/>
                  </a:lnTo>
                  <a:lnTo>
                    <a:pt x="33178" y="34008"/>
                  </a:lnTo>
                  <a:lnTo>
                    <a:pt x="27558" y="38379"/>
                  </a:lnTo>
                  <a:lnTo>
                    <a:pt x="21609" y="42717"/>
                  </a:lnTo>
                  <a:lnTo>
                    <a:pt x="15334" y="47023"/>
                  </a:lnTo>
                  <a:lnTo>
                    <a:pt x="8731" y="512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7094394" y="7387463"/>
              <a:ext cx="60573" cy="50750"/>
            </a:xfrm>
            <a:custGeom>
              <a:avLst/>
              <a:pathLst>
                <a:path w="60573" h="50750">
                  <a:moveTo>
                    <a:pt x="0" y="8185"/>
                  </a:moveTo>
                  <a:lnTo>
                    <a:pt x="6548" y="0"/>
                  </a:lnTo>
                  <a:lnTo>
                    <a:pt x="12884" y="3672"/>
                  </a:lnTo>
                  <a:lnTo>
                    <a:pt x="19012" y="7487"/>
                  </a:lnTo>
                  <a:lnTo>
                    <a:pt x="24933" y="11443"/>
                  </a:lnTo>
                  <a:lnTo>
                    <a:pt x="30646" y="15541"/>
                  </a:lnTo>
                  <a:lnTo>
                    <a:pt x="36152" y="19781"/>
                  </a:lnTo>
                  <a:lnTo>
                    <a:pt x="41451" y="24163"/>
                  </a:lnTo>
                  <a:lnTo>
                    <a:pt x="46543" y="28687"/>
                  </a:lnTo>
                  <a:lnTo>
                    <a:pt x="51427" y="33353"/>
                  </a:lnTo>
                  <a:lnTo>
                    <a:pt x="56103" y="38161"/>
                  </a:lnTo>
                  <a:lnTo>
                    <a:pt x="60573" y="43110"/>
                  </a:lnTo>
                  <a:lnTo>
                    <a:pt x="50204" y="50750"/>
                  </a:lnTo>
                  <a:lnTo>
                    <a:pt x="46461" y="46101"/>
                  </a:lnTo>
                  <a:lnTo>
                    <a:pt x="42433" y="41538"/>
                  </a:lnTo>
                  <a:lnTo>
                    <a:pt x="38122" y="37064"/>
                  </a:lnTo>
                  <a:lnTo>
                    <a:pt x="33527" y="32676"/>
                  </a:lnTo>
                  <a:lnTo>
                    <a:pt x="28649" y="28376"/>
                  </a:lnTo>
                  <a:lnTo>
                    <a:pt x="23487" y="24163"/>
                  </a:lnTo>
                  <a:lnTo>
                    <a:pt x="18040" y="20038"/>
                  </a:lnTo>
                  <a:lnTo>
                    <a:pt x="12311" y="16000"/>
                  </a:lnTo>
                  <a:lnTo>
                    <a:pt x="6297" y="120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7147327" y="7335621"/>
              <a:ext cx="71487" cy="99317"/>
            </a:xfrm>
            <a:custGeom>
              <a:avLst/>
              <a:pathLst>
                <a:path w="71487" h="99317">
                  <a:moveTo>
                    <a:pt x="0" y="80764"/>
                  </a:moveTo>
                  <a:lnTo>
                    <a:pt x="0" y="0"/>
                  </a:lnTo>
                  <a:lnTo>
                    <a:pt x="9740" y="38"/>
                  </a:lnTo>
                  <a:lnTo>
                    <a:pt x="18663" y="152"/>
                  </a:lnTo>
                  <a:lnTo>
                    <a:pt x="26766" y="343"/>
                  </a:lnTo>
                  <a:lnTo>
                    <a:pt x="34051" y="611"/>
                  </a:lnTo>
                  <a:lnTo>
                    <a:pt x="40518" y="954"/>
                  </a:lnTo>
                  <a:lnTo>
                    <a:pt x="46166" y="1375"/>
                  </a:lnTo>
                  <a:lnTo>
                    <a:pt x="50995" y="1871"/>
                  </a:lnTo>
                  <a:lnTo>
                    <a:pt x="55006" y="2444"/>
                  </a:lnTo>
                  <a:lnTo>
                    <a:pt x="58199" y="3094"/>
                  </a:lnTo>
                  <a:lnTo>
                    <a:pt x="60573" y="3819"/>
                  </a:lnTo>
                  <a:lnTo>
                    <a:pt x="62439" y="4665"/>
                  </a:lnTo>
                  <a:lnTo>
                    <a:pt x="64109" y="5675"/>
                  </a:lnTo>
                  <a:lnTo>
                    <a:pt x="65582" y="6848"/>
                  </a:lnTo>
                  <a:lnTo>
                    <a:pt x="66859" y="8185"/>
                  </a:lnTo>
                  <a:lnTo>
                    <a:pt x="67940" y="9686"/>
                  </a:lnTo>
                  <a:lnTo>
                    <a:pt x="68824" y="11350"/>
                  </a:lnTo>
                  <a:lnTo>
                    <a:pt x="69511" y="13178"/>
                  </a:lnTo>
                  <a:lnTo>
                    <a:pt x="70002" y="15170"/>
                  </a:lnTo>
                  <a:lnTo>
                    <a:pt x="70297" y="17326"/>
                  </a:lnTo>
                  <a:lnTo>
                    <a:pt x="70395" y="19645"/>
                  </a:lnTo>
                  <a:lnTo>
                    <a:pt x="70384" y="20976"/>
                  </a:lnTo>
                  <a:lnTo>
                    <a:pt x="70352" y="22352"/>
                  </a:lnTo>
                  <a:lnTo>
                    <a:pt x="70297" y="23770"/>
                  </a:lnTo>
                  <a:lnTo>
                    <a:pt x="70221" y="25233"/>
                  </a:lnTo>
                  <a:lnTo>
                    <a:pt x="70122" y="26739"/>
                  </a:lnTo>
                  <a:lnTo>
                    <a:pt x="70002" y="28289"/>
                  </a:lnTo>
                  <a:lnTo>
                    <a:pt x="69860" y="29882"/>
                  </a:lnTo>
                  <a:lnTo>
                    <a:pt x="69697" y="31519"/>
                  </a:lnTo>
                  <a:lnTo>
                    <a:pt x="69511" y="33200"/>
                  </a:lnTo>
                  <a:lnTo>
                    <a:pt x="69304" y="34925"/>
                  </a:lnTo>
                  <a:lnTo>
                    <a:pt x="57844" y="37107"/>
                  </a:lnTo>
                  <a:lnTo>
                    <a:pt x="58051" y="35279"/>
                  </a:lnTo>
                  <a:lnTo>
                    <a:pt x="58237" y="33506"/>
                  </a:lnTo>
                  <a:lnTo>
                    <a:pt x="58401" y="31787"/>
                  </a:lnTo>
                  <a:lnTo>
                    <a:pt x="58543" y="30122"/>
                  </a:lnTo>
                  <a:lnTo>
                    <a:pt x="58663" y="28512"/>
                  </a:lnTo>
                  <a:lnTo>
                    <a:pt x="58761" y="26957"/>
                  </a:lnTo>
                  <a:lnTo>
                    <a:pt x="58837" y="25457"/>
                  </a:lnTo>
                  <a:lnTo>
                    <a:pt x="58892" y="24010"/>
                  </a:lnTo>
                  <a:lnTo>
                    <a:pt x="58925" y="22619"/>
                  </a:lnTo>
                  <a:lnTo>
                    <a:pt x="58935" y="21282"/>
                  </a:lnTo>
                  <a:lnTo>
                    <a:pt x="58881" y="20433"/>
                  </a:lnTo>
                  <a:lnTo>
                    <a:pt x="58717" y="19634"/>
                  </a:lnTo>
                  <a:lnTo>
                    <a:pt x="58444" y="18884"/>
                  </a:lnTo>
                  <a:lnTo>
                    <a:pt x="58062" y="18182"/>
                  </a:lnTo>
                  <a:lnTo>
                    <a:pt x="57571" y="17530"/>
                  </a:lnTo>
                  <a:lnTo>
                    <a:pt x="56971" y="16927"/>
                  </a:lnTo>
                  <a:lnTo>
                    <a:pt x="56261" y="16373"/>
                  </a:lnTo>
                  <a:lnTo>
                    <a:pt x="55443" y="15869"/>
                  </a:lnTo>
                  <a:lnTo>
                    <a:pt x="54515" y="15413"/>
                  </a:lnTo>
                  <a:lnTo>
                    <a:pt x="53478" y="15006"/>
                  </a:lnTo>
                  <a:lnTo>
                    <a:pt x="52065" y="14633"/>
                  </a:lnTo>
                  <a:lnTo>
                    <a:pt x="50008" y="14275"/>
                  </a:lnTo>
                  <a:lnTo>
                    <a:pt x="47307" y="13934"/>
                  </a:lnTo>
                  <a:lnTo>
                    <a:pt x="43961" y="13609"/>
                  </a:lnTo>
                  <a:lnTo>
                    <a:pt x="39972" y="13301"/>
                  </a:lnTo>
                  <a:lnTo>
                    <a:pt x="35339" y="13009"/>
                  </a:lnTo>
                  <a:lnTo>
                    <a:pt x="30062" y="12733"/>
                  </a:lnTo>
                  <a:lnTo>
                    <a:pt x="24141" y="12474"/>
                  </a:lnTo>
                  <a:lnTo>
                    <a:pt x="17577" y="12231"/>
                  </a:lnTo>
                  <a:lnTo>
                    <a:pt x="10368" y="12005"/>
                  </a:lnTo>
                  <a:lnTo>
                    <a:pt x="10368" y="45839"/>
                  </a:lnTo>
                  <a:lnTo>
                    <a:pt x="14859" y="46248"/>
                  </a:lnTo>
                  <a:lnTo>
                    <a:pt x="19165" y="46821"/>
                  </a:lnTo>
                  <a:lnTo>
                    <a:pt x="23285" y="47558"/>
                  </a:lnTo>
                  <a:lnTo>
                    <a:pt x="27219" y="48458"/>
                  </a:lnTo>
                  <a:lnTo>
                    <a:pt x="30968" y="49522"/>
                  </a:lnTo>
                  <a:lnTo>
                    <a:pt x="34532" y="50750"/>
                  </a:lnTo>
                  <a:lnTo>
                    <a:pt x="37909" y="52141"/>
                  </a:lnTo>
                  <a:lnTo>
                    <a:pt x="41102" y="53697"/>
                  </a:lnTo>
                  <a:lnTo>
                    <a:pt x="44109" y="55416"/>
                  </a:lnTo>
                  <a:lnTo>
                    <a:pt x="46930" y="57298"/>
                  </a:lnTo>
                  <a:lnTo>
                    <a:pt x="49631" y="59399"/>
                  </a:lnTo>
                  <a:lnTo>
                    <a:pt x="52278" y="61773"/>
                  </a:lnTo>
                  <a:lnTo>
                    <a:pt x="54870" y="64420"/>
                  </a:lnTo>
                  <a:lnTo>
                    <a:pt x="57407" y="67339"/>
                  </a:lnTo>
                  <a:lnTo>
                    <a:pt x="59890" y="70532"/>
                  </a:lnTo>
                  <a:lnTo>
                    <a:pt x="62319" y="73997"/>
                  </a:lnTo>
                  <a:lnTo>
                    <a:pt x="64693" y="77735"/>
                  </a:lnTo>
                  <a:lnTo>
                    <a:pt x="67012" y="81746"/>
                  </a:lnTo>
                  <a:lnTo>
                    <a:pt x="69277" y="86030"/>
                  </a:lnTo>
                  <a:lnTo>
                    <a:pt x="71487" y="90586"/>
                  </a:lnTo>
                  <a:lnTo>
                    <a:pt x="62210" y="99317"/>
                  </a:lnTo>
                  <a:lnTo>
                    <a:pt x="60229" y="95083"/>
                  </a:lnTo>
                  <a:lnTo>
                    <a:pt x="58215" y="91110"/>
                  </a:lnTo>
                  <a:lnTo>
                    <a:pt x="56169" y="87399"/>
                  </a:lnTo>
                  <a:lnTo>
                    <a:pt x="54090" y="83950"/>
                  </a:lnTo>
                  <a:lnTo>
                    <a:pt x="51978" y="80764"/>
                  </a:lnTo>
                  <a:lnTo>
                    <a:pt x="49833" y="77839"/>
                  </a:lnTo>
                  <a:lnTo>
                    <a:pt x="47656" y="75176"/>
                  </a:lnTo>
                  <a:lnTo>
                    <a:pt x="45446" y="72774"/>
                  </a:lnTo>
                  <a:lnTo>
                    <a:pt x="43203" y="70635"/>
                  </a:lnTo>
                  <a:lnTo>
                    <a:pt x="40927" y="68758"/>
                  </a:lnTo>
                  <a:lnTo>
                    <a:pt x="38559" y="67072"/>
                  </a:lnTo>
                  <a:lnTo>
                    <a:pt x="36038" y="65506"/>
                  </a:lnTo>
                  <a:lnTo>
                    <a:pt x="33364" y="64060"/>
                  </a:lnTo>
                  <a:lnTo>
                    <a:pt x="30537" y="62734"/>
                  </a:lnTo>
                  <a:lnTo>
                    <a:pt x="27558" y="61528"/>
                  </a:lnTo>
                  <a:lnTo>
                    <a:pt x="24425" y="60442"/>
                  </a:lnTo>
                  <a:lnTo>
                    <a:pt x="21140" y="59476"/>
                  </a:lnTo>
                  <a:lnTo>
                    <a:pt x="17702" y="58630"/>
                  </a:lnTo>
                  <a:lnTo>
                    <a:pt x="14111" y="57904"/>
                  </a:lnTo>
                  <a:lnTo>
                    <a:pt x="10368" y="57298"/>
                  </a:lnTo>
                  <a:lnTo>
                    <a:pt x="10368" y="80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7462583" y="2123373"/>
              <a:ext cx="32264" cy="121828"/>
            </a:xfrm>
            <a:custGeom>
              <a:avLst/>
              <a:pathLst>
                <a:path w="32264" h="121828">
                  <a:moveTo>
                    <a:pt x="0" y="61459"/>
                  </a:moveTo>
                  <a:lnTo>
                    <a:pt x="12" y="59757"/>
                  </a:lnTo>
                  <a:lnTo>
                    <a:pt x="49" y="58060"/>
                  </a:lnTo>
                  <a:lnTo>
                    <a:pt x="110" y="56368"/>
                  </a:lnTo>
                  <a:lnTo>
                    <a:pt x="196" y="54682"/>
                  </a:lnTo>
                  <a:lnTo>
                    <a:pt x="306" y="53001"/>
                  </a:lnTo>
                  <a:lnTo>
                    <a:pt x="442" y="51326"/>
                  </a:lnTo>
                  <a:lnTo>
                    <a:pt x="601" y="49656"/>
                  </a:lnTo>
                  <a:lnTo>
                    <a:pt x="785" y="47991"/>
                  </a:lnTo>
                  <a:lnTo>
                    <a:pt x="994" y="46332"/>
                  </a:lnTo>
                  <a:lnTo>
                    <a:pt x="1227" y="44679"/>
                  </a:lnTo>
                  <a:lnTo>
                    <a:pt x="1486" y="43020"/>
                  </a:lnTo>
                  <a:lnTo>
                    <a:pt x="1770" y="41372"/>
                  </a:lnTo>
                  <a:lnTo>
                    <a:pt x="2081" y="39735"/>
                  </a:lnTo>
                  <a:lnTo>
                    <a:pt x="2417" y="38109"/>
                  </a:lnTo>
                  <a:lnTo>
                    <a:pt x="2779" y="36493"/>
                  </a:lnTo>
                  <a:lnTo>
                    <a:pt x="3167" y="34889"/>
                  </a:lnTo>
                  <a:lnTo>
                    <a:pt x="3581" y="33296"/>
                  </a:lnTo>
                  <a:lnTo>
                    <a:pt x="4021" y="31713"/>
                  </a:lnTo>
                  <a:lnTo>
                    <a:pt x="4487" y="30141"/>
                  </a:lnTo>
                  <a:lnTo>
                    <a:pt x="4979" y="28581"/>
                  </a:lnTo>
                  <a:lnTo>
                    <a:pt x="5497" y="27019"/>
                  </a:lnTo>
                  <a:lnTo>
                    <a:pt x="6040" y="25470"/>
                  </a:lnTo>
                  <a:lnTo>
                    <a:pt x="6610" y="23935"/>
                  </a:lnTo>
                  <a:lnTo>
                    <a:pt x="7206" y="22414"/>
                  </a:lnTo>
                  <a:lnTo>
                    <a:pt x="7827" y="20907"/>
                  </a:lnTo>
                  <a:lnTo>
                    <a:pt x="8474" y="19413"/>
                  </a:lnTo>
                  <a:lnTo>
                    <a:pt x="9148" y="17933"/>
                  </a:lnTo>
                  <a:lnTo>
                    <a:pt x="9847" y="16466"/>
                  </a:lnTo>
                  <a:lnTo>
                    <a:pt x="10572" y="15013"/>
                  </a:lnTo>
                  <a:lnTo>
                    <a:pt x="11323" y="13574"/>
                  </a:lnTo>
                  <a:lnTo>
                    <a:pt x="12115" y="12137"/>
                  </a:lnTo>
                  <a:lnTo>
                    <a:pt x="12935" y="10717"/>
                  </a:lnTo>
                  <a:lnTo>
                    <a:pt x="13785" y="9315"/>
                  </a:lnTo>
                  <a:lnTo>
                    <a:pt x="14663" y="7931"/>
                  </a:lnTo>
                  <a:lnTo>
                    <a:pt x="15569" y="6565"/>
                  </a:lnTo>
                  <a:lnTo>
                    <a:pt x="16504" y="5216"/>
                  </a:lnTo>
                  <a:lnTo>
                    <a:pt x="17468" y="3886"/>
                  </a:lnTo>
                  <a:lnTo>
                    <a:pt x="18461" y="2572"/>
                  </a:lnTo>
                  <a:lnTo>
                    <a:pt x="19482" y="1277"/>
                  </a:lnTo>
                  <a:lnTo>
                    <a:pt x="20532" y="0"/>
                  </a:lnTo>
                  <a:lnTo>
                    <a:pt x="32264" y="0"/>
                  </a:lnTo>
                  <a:lnTo>
                    <a:pt x="30400" y="2658"/>
                  </a:lnTo>
                  <a:lnTo>
                    <a:pt x="28627" y="5369"/>
                  </a:lnTo>
                  <a:lnTo>
                    <a:pt x="26946" y="8132"/>
                  </a:lnTo>
                  <a:lnTo>
                    <a:pt x="25356" y="10946"/>
                  </a:lnTo>
                  <a:lnTo>
                    <a:pt x="23857" y="13813"/>
                  </a:lnTo>
                  <a:lnTo>
                    <a:pt x="22450" y="16731"/>
                  </a:lnTo>
                  <a:lnTo>
                    <a:pt x="21134" y="19701"/>
                  </a:lnTo>
                  <a:lnTo>
                    <a:pt x="19909" y="22723"/>
                  </a:lnTo>
                  <a:lnTo>
                    <a:pt x="18776" y="25796"/>
                  </a:lnTo>
                  <a:lnTo>
                    <a:pt x="17735" y="28922"/>
                  </a:lnTo>
                  <a:lnTo>
                    <a:pt x="16802" y="32082"/>
                  </a:lnTo>
                  <a:lnTo>
                    <a:pt x="15967" y="35260"/>
                  </a:lnTo>
                  <a:lnTo>
                    <a:pt x="15230" y="38456"/>
                  </a:lnTo>
                  <a:lnTo>
                    <a:pt x="14592" y="41669"/>
                  </a:lnTo>
                  <a:lnTo>
                    <a:pt x="14051" y="44901"/>
                  </a:lnTo>
                  <a:lnTo>
                    <a:pt x="13609" y="48150"/>
                  </a:lnTo>
                  <a:lnTo>
                    <a:pt x="13266" y="51416"/>
                  </a:lnTo>
                  <a:lnTo>
                    <a:pt x="13020" y="54701"/>
                  </a:lnTo>
                  <a:lnTo>
                    <a:pt x="12873" y="58003"/>
                  </a:lnTo>
                  <a:lnTo>
                    <a:pt x="12824" y="61323"/>
                  </a:lnTo>
                  <a:lnTo>
                    <a:pt x="12836" y="62946"/>
                  </a:lnTo>
                  <a:lnTo>
                    <a:pt x="12873" y="64567"/>
                  </a:lnTo>
                  <a:lnTo>
                    <a:pt x="12934" y="66187"/>
                  </a:lnTo>
                  <a:lnTo>
                    <a:pt x="13020" y="67806"/>
                  </a:lnTo>
                  <a:lnTo>
                    <a:pt x="13130" y="69423"/>
                  </a:lnTo>
                  <a:lnTo>
                    <a:pt x="13266" y="71039"/>
                  </a:lnTo>
                  <a:lnTo>
                    <a:pt x="13425" y="72654"/>
                  </a:lnTo>
                  <a:lnTo>
                    <a:pt x="13609" y="74267"/>
                  </a:lnTo>
                  <a:lnTo>
                    <a:pt x="13818" y="75879"/>
                  </a:lnTo>
                  <a:lnTo>
                    <a:pt x="14051" y="77489"/>
                  </a:lnTo>
                  <a:lnTo>
                    <a:pt x="14321" y="79096"/>
                  </a:lnTo>
                  <a:lnTo>
                    <a:pt x="14613" y="80695"/>
                  </a:lnTo>
                  <a:lnTo>
                    <a:pt x="14927" y="82288"/>
                  </a:lnTo>
                  <a:lnTo>
                    <a:pt x="15263" y="83874"/>
                  </a:lnTo>
                  <a:lnTo>
                    <a:pt x="15620" y="85453"/>
                  </a:lnTo>
                  <a:lnTo>
                    <a:pt x="16000" y="87026"/>
                  </a:lnTo>
                  <a:lnTo>
                    <a:pt x="16401" y="88591"/>
                  </a:lnTo>
                  <a:lnTo>
                    <a:pt x="16824" y="90150"/>
                  </a:lnTo>
                  <a:lnTo>
                    <a:pt x="17268" y="91701"/>
                  </a:lnTo>
                  <a:lnTo>
                    <a:pt x="17735" y="93247"/>
                  </a:lnTo>
                  <a:lnTo>
                    <a:pt x="18238" y="94783"/>
                  </a:lnTo>
                  <a:lnTo>
                    <a:pt x="18764" y="96311"/>
                  </a:lnTo>
                  <a:lnTo>
                    <a:pt x="19313" y="97828"/>
                  </a:lnTo>
                  <a:lnTo>
                    <a:pt x="19885" y="99337"/>
                  </a:lnTo>
                  <a:lnTo>
                    <a:pt x="20480" y="100835"/>
                  </a:lnTo>
                  <a:lnTo>
                    <a:pt x="21099" y="102324"/>
                  </a:lnTo>
                  <a:lnTo>
                    <a:pt x="21741" y="103804"/>
                  </a:lnTo>
                  <a:lnTo>
                    <a:pt x="22406" y="105274"/>
                  </a:lnTo>
                  <a:lnTo>
                    <a:pt x="23094" y="106734"/>
                  </a:lnTo>
                  <a:lnTo>
                    <a:pt x="23806" y="108185"/>
                  </a:lnTo>
                  <a:lnTo>
                    <a:pt x="24540" y="109623"/>
                  </a:lnTo>
                  <a:lnTo>
                    <a:pt x="25296" y="111045"/>
                  </a:lnTo>
                  <a:lnTo>
                    <a:pt x="26073" y="112450"/>
                  </a:lnTo>
                  <a:lnTo>
                    <a:pt x="26873" y="113839"/>
                  </a:lnTo>
                  <a:lnTo>
                    <a:pt x="27694" y="115211"/>
                  </a:lnTo>
                  <a:lnTo>
                    <a:pt x="28537" y="116567"/>
                  </a:lnTo>
                  <a:lnTo>
                    <a:pt x="29402" y="117907"/>
                  </a:lnTo>
                  <a:lnTo>
                    <a:pt x="30289" y="119230"/>
                  </a:lnTo>
                  <a:lnTo>
                    <a:pt x="31197" y="120537"/>
                  </a:lnTo>
                  <a:lnTo>
                    <a:pt x="32128" y="121828"/>
                  </a:lnTo>
                  <a:lnTo>
                    <a:pt x="20532" y="121828"/>
                  </a:lnTo>
                  <a:lnTo>
                    <a:pt x="19482" y="120591"/>
                  </a:lnTo>
                  <a:lnTo>
                    <a:pt x="18461" y="119337"/>
                  </a:lnTo>
                  <a:lnTo>
                    <a:pt x="17468" y="118064"/>
                  </a:lnTo>
                  <a:lnTo>
                    <a:pt x="16504" y="116775"/>
                  </a:lnTo>
                  <a:lnTo>
                    <a:pt x="15569" y="115467"/>
                  </a:lnTo>
                  <a:lnTo>
                    <a:pt x="14663" y="114141"/>
                  </a:lnTo>
                  <a:lnTo>
                    <a:pt x="13785" y="112798"/>
                  </a:lnTo>
                  <a:lnTo>
                    <a:pt x="12935" y="111438"/>
                  </a:lnTo>
                  <a:lnTo>
                    <a:pt x="12115" y="110059"/>
                  </a:lnTo>
                  <a:lnTo>
                    <a:pt x="11323" y="108663"/>
                  </a:lnTo>
                  <a:lnTo>
                    <a:pt x="10572" y="107251"/>
                  </a:lnTo>
                  <a:lnTo>
                    <a:pt x="9847" y="105828"/>
                  </a:lnTo>
                  <a:lnTo>
                    <a:pt x="9148" y="104392"/>
                  </a:lnTo>
                  <a:lnTo>
                    <a:pt x="8474" y="102944"/>
                  </a:lnTo>
                  <a:lnTo>
                    <a:pt x="7827" y="101483"/>
                  </a:lnTo>
                  <a:lnTo>
                    <a:pt x="7206" y="100011"/>
                  </a:lnTo>
                  <a:lnTo>
                    <a:pt x="6610" y="98526"/>
                  </a:lnTo>
                  <a:lnTo>
                    <a:pt x="6040" y="97028"/>
                  </a:lnTo>
                  <a:lnTo>
                    <a:pt x="5497" y="95519"/>
                  </a:lnTo>
                  <a:lnTo>
                    <a:pt x="4979" y="93997"/>
                  </a:lnTo>
                  <a:lnTo>
                    <a:pt x="4487" y="92450"/>
                  </a:lnTo>
                  <a:lnTo>
                    <a:pt x="4021" y="90895"/>
                  </a:lnTo>
                  <a:lnTo>
                    <a:pt x="3581" y="89329"/>
                  </a:lnTo>
                  <a:lnTo>
                    <a:pt x="3167" y="87754"/>
                  </a:lnTo>
                  <a:lnTo>
                    <a:pt x="2779" y="86169"/>
                  </a:lnTo>
                  <a:lnTo>
                    <a:pt x="2417" y="84575"/>
                  </a:lnTo>
                  <a:lnTo>
                    <a:pt x="2081" y="82972"/>
                  </a:lnTo>
                  <a:lnTo>
                    <a:pt x="1770" y="81358"/>
                  </a:lnTo>
                  <a:lnTo>
                    <a:pt x="1486" y="79736"/>
                  </a:lnTo>
                  <a:lnTo>
                    <a:pt x="1227" y="78103"/>
                  </a:lnTo>
                  <a:lnTo>
                    <a:pt x="994" y="76463"/>
                  </a:lnTo>
                  <a:lnTo>
                    <a:pt x="785" y="74818"/>
                  </a:lnTo>
                  <a:lnTo>
                    <a:pt x="601" y="73167"/>
                  </a:lnTo>
                  <a:lnTo>
                    <a:pt x="442" y="71511"/>
                  </a:lnTo>
                  <a:lnTo>
                    <a:pt x="306" y="69850"/>
                  </a:lnTo>
                  <a:lnTo>
                    <a:pt x="196" y="68182"/>
                  </a:lnTo>
                  <a:lnTo>
                    <a:pt x="110" y="66510"/>
                  </a:lnTo>
                  <a:lnTo>
                    <a:pt x="49" y="64832"/>
                  </a:lnTo>
                  <a:lnTo>
                    <a:pt x="12" y="631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7511150" y="2123373"/>
              <a:ext cx="36357" cy="99727"/>
            </a:xfrm>
            <a:custGeom>
              <a:avLst/>
              <a:pathLst>
                <a:path w="36357" h="99727">
                  <a:moveTo>
                    <a:pt x="36357" y="99727"/>
                  </a:moveTo>
                  <a:lnTo>
                    <a:pt x="24352" y="99727"/>
                  </a:lnTo>
                  <a:lnTo>
                    <a:pt x="24352" y="37448"/>
                  </a:lnTo>
                  <a:lnTo>
                    <a:pt x="24352" y="36858"/>
                  </a:lnTo>
                  <a:lnTo>
                    <a:pt x="24352" y="36259"/>
                  </a:lnTo>
                  <a:lnTo>
                    <a:pt x="24352" y="35652"/>
                  </a:lnTo>
                  <a:lnTo>
                    <a:pt x="24352" y="35036"/>
                  </a:lnTo>
                  <a:lnTo>
                    <a:pt x="24352" y="34413"/>
                  </a:lnTo>
                  <a:lnTo>
                    <a:pt x="24352" y="33781"/>
                  </a:lnTo>
                  <a:lnTo>
                    <a:pt x="24352" y="33141"/>
                  </a:lnTo>
                  <a:lnTo>
                    <a:pt x="24352" y="32493"/>
                  </a:lnTo>
                  <a:lnTo>
                    <a:pt x="24352" y="31837"/>
                  </a:lnTo>
                  <a:lnTo>
                    <a:pt x="24352" y="31173"/>
                  </a:lnTo>
                  <a:lnTo>
                    <a:pt x="24365" y="30505"/>
                  </a:lnTo>
                  <a:lnTo>
                    <a:pt x="24379" y="29839"/>
                  </a:lnTo>
                  <a:lnTo>
                    <a:pt x="24392" y="29173"/>
                  </a:lnTo>
                  <a:lnTo>
                    <a:pt x="24406" y="28510"/>
                  </a:lnTo>
                  <a:lnTo>
                    <a:pt x="24420" y="27847"/>
                  </a:lnTo>
                  <a:lnTo>
                    <a:pt x="24433" y="27186"/>
                  </a:lnTo>
                  <a:lnTo>
                    <a:pt x="24447" y="26527"/>
                  </a:lnTo>
                  <a:lnTo>
                    <a:pt x="24461" y="25869"/>
                  </a:lnTo>
                  <a:lnTo>
                    <a:pt x="24474" y="25212"/>
                  </a:lnTo>
                  <a:lnTo>
                    <a:pt x="24488" y="24556"/>
                  </a:lnTo>
                  <a:lnTo>
                    <a:pt x="24515" y="23891"/>
                  </a:lnTo>
                  <a:lnTo>
                    <a:pt x="24540" y="23233"/>
                  </a:lnTo>
                  <a:lnTo>
                    <a:pt x="24564" y="22581"/>
                  </a:lnTo>
                  <a:lnTo>
                    <a:pt x="24586" y="21937"/>
                  </a:lnTo>
                  <a:lnTo>
                    <a:pt x="24607" y="21299"/>
                  </a:lnTo>
                  <a:lnTo>
                    <a:pt x="24627" y="20668"/>
                  </a:lnTo>
                  <a:lnTo>
                    <a:pt x="24645" y="20044"/>
                  </a:lnTo>
                  <a:lnTo>
                    <a:pt x="24663" y="19427"/>
                  </a:lnTo>
                  <a:lnTo>
                    <a:pt x="24678" y="18816"/>
                  </a:lnTo>
                  <a:lnTo>
                    <a:pt x="24693" y="18212"/>
                  </a:lnTo>
                  <a:lnTo>
                    <a:pt x="24719" y="17606"/>
                  </a:lnTo>
                  <a:lnTo>
                    <a:pt x="24744" y="17015"/>
                  </a:lnTo>
                  <a:lnTo>
                    <a:pt x="24768" y="16438"/>
                  </a:lnTo>
                  <a:lnTo>
                    <a:pt x="24791" y="15877"/>
                  </a:lnTo>
                  <a:lnTo>
                    <a:pt x="24812" y="15330"/>
                  </a:lnTo>
                  <a:lnTo>
                    <a:pt x="24832" y="14799"/>
                  </a:lnTo>
                  <a:lnTo>
                    <a:pt x="24850" y="14283"/>
                  </a:lnTo>
                  <a:lnTo>
                    <a:pt x="24867" y="13781"/>
                  </a:lnTo>
                  <a:lnTo>
                    <a:pt x="24883" y="13295"/>
                  </a:lnTo>
                  <a:lnTo>
                    <a:pt x="24897" y="12824"/>
                  </a:lnTo>
                  <a:lnTo>
                    <a:pt x="24668" y="13066"/>
                  </a:lnTo>
                  <a:lnTo>
                    <a:pt x="24444" y="13301"/>
                  </a:lnTo>
                  <a:lnTo>
                    <a:pt x="24226" y="13530"/>
                  </a:lnTo>
                  <a:lnTo>
                    <a:pt x="24013" y="13751"/>
                  </a:lnTo>
                  <a:lnTo>
                    <a:pt x="23806" y="13966"/>
                  </a:lnTo>
                  <a:lnTo>
                    <a:pt x="23604" y="14174"/>
                  </a:lnTo>
                  <a:lnTo>
                    <a:pt x="23407" y="14375"/>
                  </a:lnTo>
                  <a:lnTo>
                    <a:pt x="23216" y="14570"/>
                  </a:lnTo>
                  <a:lnTo>
                    <a:pt x="23031" y="14757"/>
                  </a:lnTo>
                  <a:lnTo>
                    <a:pt x="22851" y="14938"/>
                  </a:lnTo>
                  <a:lnTo>
                    <a:pt x="22673" y="15115"/>
                  </a:lnTo>
                  <a:lnTo>
                    <a:pt x="22493" y="15290"/>
                  </a:lnTo>
                  <a:lnTo>
                    <a:pt x="22313" y="15464"/>
                  </a:lnTo>
                  <a:lnTo>
                    <a:pt x="22130" y="15637"/>
                  </a:lnTo>
                  <a:lnTo>
                    <a:pt x="21947" y="15808"/>
                  </a:lnTo>
                  <a:lnTo>
                    <a:pt x="21762" y="15978"/>
                  </a:lnTo>
                  <a:lnTo>
                    <a:pt x="21576" y="16146"/>
                  </a:lnTo>
                  <a:lnTo>
                    <a:pt x="21388" y="16313"/>
                  </a:lnTo>
                  <a:lnTo>
                    <a:pt x="21199" y="16479"/>
                  </a:lnTo>
                  <a:lnTo>
                    <a:pt x="21009" y="16643"/>
                  </a:lnTo>
                  <a:lnTo>
                    <a:pt x="20830" y="16809"/>
                  </a:lnTo>
                  <a:lnTo>
                    <a:pt x="20649" y="16976"/>
                  </a:lnTo>
                  <a:lnTo>
                    <a:pt x="20465" y="17147"/>
                  </a:lnTo>
                  <a:lnTo>
                    <a:pt x="20278" y="17320"/>
                  </a:lnTo>
                  <a:lnTo>
                    <a:pt x="20088" y="17496"/>
                  </a:lnTo>
                  <a:lnTo>
                    <a:pt x="19896" y="17675"/>
                  </a:lnTo>
                  <a:lnTo>
                    <a:pt x="19701" y="17856"/>
                  </a:lnTo>
                  <a:lnTo>
                    <a:pt x="19503" y="18040"/>
                  </a:lnTo>
                  <a:lnTo>
                    <a:pt x="19302" y="18227"/>
                  </a:lnTo>
                  <a:lnTo>
                    <a:pt x="19099" y="18417"/>
                  </a:lnTo>
                  <a:lnTo>
                    <a:pt x="18890" y="18598"/>
                  </a:lnTo>
                  <a:lnTo>
                    <a:pt x="18673" y="18785"/>
                  </a:lnTo>
                  <a:lnTo>
                    <a:pt x="18448" y="18980"/>
                  </a:lnTo>
                  <a:lnTo>
                    <a:pt x="18215" y="19181"/>
                  </a:lnTo>
                  <a:lnTo>
                    <a:pt x="17974" y="19389"/>
                  </a:lnTo>
                  <a:lnTo>
                    <a:pt x="17724" y="19604"/>
                  </a:lnTo>
                  <a:lnTo>
                    <a:pt x="17466" y="19826"/>
                  </a:lnTo>
                  <a:lnTo>
                    <a:pt x="17200" y="20054"/>
                  </a:lnTo>
                  <a:lnTo>
                    <a:pt x="16926" y="20289"/>
                  </a:lnTo>
                  <a:lnTo>
                    <a:pt x="16643" y="20532"/>
                  </a:lnTo>
                  <a:lnTo>
                    <a:pt x="6548" y="28785"/>
                  </a:lnTo>
                  <a:lnTo>
                    <a:pt x="0" y="20395"/>
                  </a:lnTo>
                  <a:lnTo>
                    <a:pt x="26125" y="0"/>
                  </a:lnTo>
                  <a:lnTo>
                    <a:pt x="3635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7581546" y="2179922"/>
              <a:ext cx="33833" cy="11459"/>
            </a:xfrm>
            <a:custGeom>
              <a:avLst/>
              <a:pathLst>
                <a:path w="33833" h="11459">
                  <a:moveTo>
                    <a:pt x="0" y="11459"/>
                  </a:moveTo>
                  <a:lnTo>
                    <a:pt x="0" y="0"/>
                  </a:lnTo>
                  <a:lnTo>
                    <a:pt x="33833" y="0"/>
                  </a:lnTo>
                  <a:lnTo>
                    <a:pt x="33833" y="114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7633047" y="2123373"/>
              <a:ext cx="36357" cy="99727"/>
            </a:xfrm>
            <a:custGeom>
              <a:avLst/>
              <a:pathLst>
                <a:path w="36357" h="99727">
                  <a:moveTo>
                    <a:pt x="36357" y="99727"/>
                  </a:moveTo>
                  <a:lnTo>
                    <a:pt x="24352" y="99727"/>
                  </a:lnTo>
                  <a:lnTo>
                    <a:pt x="24352" y="37448"/>
                  </a:lnTo>
                  <a:lnTo>
                    <a:pt x="24352" y="36858"/>
                  </a:lnTo>
                  <a:lnTo>
                    <a:pt x="24352" y="36259"/>
                  </a:lnTo>
                  <a:lnTo>
                    <a:pt x="24352" y="35652"/>
                  </a:lnTo>
                  <a:lnTo>
                    <a:pt x="24352" y="35036"/>
                  </a:lnTo>
                  <a:lnTo>
                    <a:pt x="24352" y="34413"/>
                  </a:lnTo>
                  <a:lnTo>
                    <a:pt x="24352" y="33781"/>
                  </a:lnTo>
                  <a:lnTo>
                    <a:pt x="24352" y="33141"/>
                  </a:lnTo>
                  <a:lnTo>
                    <a:pt x="24352" y="32493"/>
                  </a:lnTo>
                  <a:lnTo>
                    <a:pt x="24352" y="31837"/>
                  </a:lnTo>
                  <a:lnTo>
                    <a:pt x="24352" y="31173"/>
                  </a:lnTo>
                  <a:lnTo>
                    <a:pt x="24365" y="30505"/>
                  </a:lnTo>
                  <a:lnTo>
                    <a:pt x="24379" y="29839"/>
                  </a:lnTo>
                  <a:lnTo>
                    <a:pt x="24392" y="29173"/>
                  </a:lnTo>
                  <a:lnTo>
                    <a:pt x="24406" y="28510"/>
                  </a:lnTo>
                  <a:lnTo>
                    <a:pt x="24420" y="27847"/>
                  </a:lnTo>
                  <a:lnTo>
                    <a:pt x="24433" y="27186"/>
                  </a:lnTo>
                  <a:lnTo>
                    <a:pt x="24447" y="26527"/>
                  </a:lnTo>
                  <a:lnTo>
                    <a:pt x="24461" y="25869"/>
                  </a:lnTo>
                  <a:lnTo>
                    <a:pt x="24474" y="25212"/>
                  </a:lnTo>
                  <a:lnTo>
                    <a:pt x="24488" y="24556"/>
                  </a:lnTo>
                  <a:lnTo>
                    <a:pt x="24515" y="23891"/>
                  </a:lnTo>
                  <a:lnTo>
                    <a:pt x="24540" y="23233"/>
                  </a:lnTo>
                  <a:lnTo>
                    <a:pt x="24564" y="22581"/>
                  </a:lnTo>
                  <a:lnTo>
                    <a:pt x="24586" y="21937"/>
                  </a:lnTo>
                  <a:lnTo>
                    <a:pt x="24607" y="21299"/>
                  </a:lnTo>
                  <a:lnTo>
                    <a:pt x="24627" y="20668"/>
                  </a:lnTo>
                  <a:lnTo>
                    <a:pt x="24645" y="20044"/>
                  </a:lnTo>
                  <a:lnTo>
                    <a:pt x="24663" y="19427"/>
                  </a:lnTo>
                  <a:lnTo>
                    <a:pt x="24678" y="18816"/>
                  </a:lnTo>
                  <a:lnTo>
                    <a:pt x="24693" y="18212"/>
                  </a:lnTo>
                  <a:lnTo>
                    <a:pt x="24719" y="17606"/>
                  </a:lnTo>
                  <a:lnTo>
                    <a:pt x="24744" y="17015"/>
                  </a:lnTo>
                  <a:lnTo>
                    <a:pt x="24768" y="16438"/>
                  </a:lnTo>
                  <a:lnTo>
                    <a:pt x="24791" y="15877"/>
                  </a:lnTo>
                  <a:lnTo>
                    <a:pt x="24812" y="15330"/>
                  </a:lnTo>
                  <a:lnTo>
                    <a:pt x="24832" y="14799"/>
                  </a:lnTo>
                  <a:lnTo>
                    <a:pt x="24850" y="14283"/>
                  </a:lnTo>
                  <a:lnTo>
                    <a:pt x="24867" y="13781"/>
                  </a:lnTo>
                  <a:lnTo>
                    <a:pt x="24883" y="13295"/>
                  </a:lnTo>
                  <a:lnTo>
                    <a:pt x="24897" y="12824"/>
                  </a:lnTo>
                  <a:lnTo>
                    <a:pt x="24668" y="13066"/>
                  </a:lnTo>
                  <a:lnTo>
                    <a:pt x="24444" y="13301"/>
                  </a:lnTo>
                  <a:lnTo>
                    <a:pt x="24226" y="13530"/>
                  </a:lnTo>
                  <a:lnTo>
                    <a:pt x="24013" y="13751"/>
                  </a:lnTo>
                  <a:lnTo>
                    <a:pt x="23806" y="13966"/>
                  </a:lnTo>
                  <a:lnTo>
                    <a:pt x="23604" y="14174"/>
                  </a:lnTo>
                  <a:lnTo>
                    <a:pt x="23407" y="14375"/>
                  </a:lnTo>
                  <a:lnTo>
                    <a:pt x="23216" y="14570"/>
                  </a:lnTo>
                  <a:lnTo>
                    <a:pt x="23031" y="14757"/>
                  </a:lnTo>
                  <a:lnTo>
                    <a:pt x="22851" y="14938"/>
                  </a:lnTo>
                  <a:lnTo>
                    <a:pt x="22673" y="15115"/>
                  </a:lnTo>
                  <a:lnTo>
                    <a:pt x="22493" y="15290"/>
                  </a:lnTo>
                  <a:lnTo>
                    <a:pt x="22313" y="15464"/>
                  </a:lnTo>
                  <a:lnTo>
                    <a:pt x="22130" y="15637"/>
                  </a:lnTo>
                  <a:lnTo>
                    <a:pt x="21947" y="15808"/>
                  </a:lnTo>
                  <a:lnTo>
                    <a:pt x="21762" y="15978"/>
                  </a:lnTo>
                  <a:lnTo>
                    <a:pt x="21576" y="16146"/>
                  </a:lnTo>
                  <a:lnTo>
                    <a:pt x="21388" y="16313"/>
                  </a:lnTo>
                  <a:lnTo>
                    <a:pt x="21199" y="16479"/>
                  </a:lnTo>
                  <a:lnTo>
                    <a:pt x="21009" y="16643"/>
                  </a:lnTo>
                  <a:lnTo>
                    <a:pt x="20830" y="16809"/>
                  </a:lnTo>
                  <a:lnTo>
                    <a:pt x="20649" y="16976"/>
                  </a:lnTo>
                  <a:lnTo>
                    <a:pt x="20465" y="17147"/>
                  </a:lnTo>
                  <a:lnTo>
                    <a:pt x="20278" y="17320"/>
                  </a:lnTo>
                  <a:lnTo>
                    <a:pt x="20088" y="17496"/>
                  </a:lnTo>
                  <a:lnTo>
                    <a:pt x="19896" y="17675"/>
                  </a:lnTo>
                  <a:lnTo>
                    <a:pt x="19701" y="17856"/>
                  </a:lnTo>
                  <a:lnTo>
                    <a:pt x="19503" y="18040"/>
                  </a:lnTo>
                  <a:lnTo>
                    <a:pt x="19302" y="18227"/>
                  </a:lnTo>
                  <a:lnTo>
                    <a:pt x="19099" y="18417"/>
                  </a:lnTo>
                  <a:lnTo>
                    <a:pt x="18890" y="18598"/>
                  </a:lnTo>
                  <a:lnTo>
                    <a:pt x="18673" y="18785"/>
                  </a:lnTo>
                  <a:lnTo>
                    <a:pt x="18448" y="18980"/>
                  </a:lnTo>
                  <a:lnTo>
                    <a:pt x="18215" y="19181"/>
                  </a:lnTo>
                  <a:lnTo>
                    <a:pt x="17974" y="19389"/>
                  </a:lnTo>
                  <a:lnTo>
                    <a:pt x="17724" y="19604"/>
                  </a:lnTo>
                  <a:lnTo>
                    <a:pt x="17466" y="19826"/>
                  </a:lnTo>
                  <a:lnTo>
                    <a:pt x="17200" y="20054"/>
                  </a:lnTo>
                  <a:lnTo>
                    <a:pt x="16926" y="20289"/>
                  </a:lnTo>
                  <a:lnTo>
                    <a:pt x="16643" y="20532"/>
                  </a:lnTo>
                  <a:lnTo>
                    <a:pt x="6548" y="28785"/>
                  </a:lnTo>
                  <a:lnTo>
                    <a:pt x="0" y="20395"/>
                  </a:lnTo>
                  <a:lnTo>
                    <a:pt x="26125" y="0"/>
                  </a:lnTo>
                  <a:lnTo>
                    <a:pt x="3635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7704534" y="2121804"/>
              <a:ext cx="63710" cy="102660"/>
            </a:xfrm>
            <a:custGeom>
              <a:avLst/>
              <a:pathLst>
                <a:path w="63710" h="102660">
                  <a:moveTo>
                    <a:pt x="63710" y="51296"/>
                  </a:moveTo>
                  <a:lnTo>
                    <a:pt x="63693" y="53685"/>
                  </a:lnTo>
                  <a:lnTo>
                    <a:pt x="63639" y="56024"/>
                  </a:lnTo>
                  <a:lnTo>
                    <a:pt x="63551" y="58313"/>
                  </a:lnTo>
                  <a:lnTo>
                    <a:pt x="63427" y="60551"/>
                  </a:lnTo>
                  <a:lnTo>
                    <a:pt x="63267" y="62738"/>
                  </a:lnTo>
                  <a:lnTo>
                    <a:pt x="63072" y="64875"/>
                  </a:lnTo>
                  <a:lnTo>
                    <a:pt x="62841" y="66962"/>
                  </a:lnTo>
                  <a:lnTo>
                    <a:pt x="62575" y="68998"/>
                  </a:lnTo>
                  <a:lnTo>
                    <a:pt x="62274" y="70984"/>
                  </a:lnTo>
                  <a:lnTo>
                    <a:pt x="61937" y="72919"/>
                  </a:lnTo>
                  <a:lnTo>
                    <a:pt x="61574" y="74800"/>
                  </a:lnTo>
                  <a:lnTo>
                    <a:pt x="61167" y="76622"/>
                  </a:lnTo>
                  <a:lnTo>
                    <a:pt x="60717" y="78385"/>
                  </a:lnTo>
                  <a:lnTo>
                    <a:pt x="60223" y="80090"/>
                  </a:lnTo>
                  <a:lnTo>
                    <a:pt x="59686" y="81736"/>
                  </a:lnTo>
                  <a:lnTo>
                    <a:pt x="59105" y="83323"/>
                  </a:lnTo>
                  <a:lnTo>
                    <a:pt x="58480" y="84852"/>
                  </a:lnTo>
                  <a:lnTo>
                    <a:pt x="57811" y="86322"/>
                  </a:lnTo>
                  <a:lnTo>
                    <a:pt x="57099" y="87733"/>
                  </a:lnTo>
                  <a:lnTo>
                    <a:pt x="56343" y="89086"/>
                  </a:lnTo>
                  <a:lnTo>
                    <a:pt x="55557" y="90377"/>
                  </a:lnTo>
                  <a:lnTo>
                    <a:pt x="54725" y="91607"/>
                  </a:lnTo>
                  <a:lnTo>
                    <a:pt x="53849" y="92773"/>
                  </a:lnTo>
                  <a:lnTo>
                    <a:pt x="52927" y="93877"/>
                  </a:lnTo>
                  <a:lnTo>
                    <a:pt x="51961" y="94918"/>
                  </a:lnTo>
                  <a:lnTo>
                    <a:pt x="50949" y="95896"/>
                  </a:lnTo>
                  <a:lnTo>
                    <a:pt x="49892" y="96811"/>
                  </a:lnTo>
                  <a:lnTo>
                    <a:pt x="48791" y="97664"/>
                  </a:lnTo>
                  <a:lnTo>
                    <a:pt x="47644" y="98454"/>
                  </a:lnTo>
                  <a:lnTo>
                    <a:pt x="46452" y="99181"/>
                  </a:lnTo>
                  <a:lnTo>
                    <a:pt x="45212" y="99842"/>
                  </a:lnTo>
                  <a:lnTo>
                    <a:pt x="43920" y="100433"/>
                  </a:lnTo>
                  <a:lnTo>
                    <a:pt x="42577" y="100955"/>
                  </a:lnTo>
                  <a:lnTo>
                    <a:pt x="41181" y="101408"/>
                  </a:lnTo>
                  <a:lnTo>
                    <a:pt x="39734" y="101790"/>
                  </a:lnTo>
                  <a:lnTo>
                    <a:pt x="38234" y="102103"/>
                  </a:lnTo>
                  <a:lnTo>
                    <a:pt x="36683" y="102347"/>
                  </a:lnTo>
                  <a:lnTo>
                    <a:pt x="35080" y="102521"/>
                  </a:lnTo>
                  <a:lnTo>
                    <a:pt x="33425" y="102625"/>
                  </a:lnTo>
                  <a:lnTo>
                    <a:pt x="31718" y="102660"/>
                  </a:lnTo>
                  <a:lnTo>
                    <a:pt x="30129" y="102625"/>
                  </a:lnTo>
                  <a:lnTo>
                    <a:pt x="28581" y="102521"/>
                  </a:lnTo>
                  <a:lnTo>
                    <a:pt x="27073" y="102347"/>
                  </a:lnTo>
                  <a:lnTo>
                    <a:pt x="25607" y="102103"/>
                  </a:lnTo>
                  <a:lnTo>
                    <a:pt x="24181" y="101790"/>
                  </a:lnTo>
                  <a:lnTo>
                    <a:pt x="22796" y="101408"/>
                  </a:lnTo>
                  <a:lnTo>
                    <a:pt x="21452" y="100955"/>
                  </a:lnTo>
                  <a:lnTo>
                    <a:pt x="20150" y="100433"/>
                  </a:lnTo>
                  <a:lnTo>
                    <a:pt x="18888" y="99842"/>
                  </a:lnTo>
                  <a:lnTo>
                    <a:pt x="17667" y="99181"/>
                  </a:lnTo>
                  <a:lnTo>
                    <a:pt x="16500" y="98454"/>
                  </a:lnTo>
                  <a:lnTo>
                    <a:pt x="15372" y="97664"/>
                  </a:lnTo>
                  <a:lnTo>
                    <a:pt x="14284" y="96811"/>
                  </a:lnTo>
                  <a:lnTo>
                    <a:pt x="13236" y="95896"/>
                  </a:lnTo>
                  <a:lnTo>
                    <a:pt x="12227" y="94918"/>
                  </a:lnTo>
                  <a:lnTo>
                    <a:pt x="11257" y="93877"/>
                  </a:lnTo>
                  <a:lnTo>
                    <a:pt x="10328" y="92773"/>
                  </a:lnTo>
                  <a:lnTo>
                    <a:pt x="9437" y="91607"/>
                  </a:lnTo>
                  <a:lnTo>
                    <a:pt x="8587" y="90377"/>
                  </a:lnTo>
                  <a:lnTo>
                    <a:pt x="7776" y="89086"/>
                  </a:lnTo>
                  <a:lnTo>
                    <a:pt x="7017" y="87733"/>
                  </a:lnTo>
                  <a:lnTo>
                    <a:pt x="6297" y="86322"/>
                  </a:lnTo>
                  <a:lnTo>
                    <a:pt x="5615" y="84852"/>
                  </a:lnTo>
                  <a:lnTo>
                    <a:pt x="4971" y="83323"/>
                  </a:lnTo>
                  <a:lnTo>
                    <a:pt x="4365" y="81736"/>
                  </a:lnTo>
                  <a:lnTo>
                    <a:pt x="3798" y="80090"/>
                  </a:lnTo>
                  <a:lnTo>
                    <a:pt x="3268" y="78385"/>
                  </a:lnTo>
                  <a:lnTo>
                    <a:pt x="2777" y="76622"/>
                  </a:lnTo>
                  <a:lnTo>
                    <a:pt x="2324" y="74800"/>
                  </a:lnTo>
                  <a:lnTo>
                    <a:pt x="1909" y="72919"/>
                  </a:lnTo>
                  <a:lnTo>
                    <a:pt x="1547" y="70984"/>
                  </a:lnTo>
                  <a:lnTo>
                    <a:pt x="1222" y="68998"/>
                  </a:lnTo>
                  <a:lnTo>
                    <a:pt x="935" y="66962"/>
                  </a:lnTo>
                  <a:lnTo>
                    <a:pt x="687" y="64875"/>
                  </a:lnTo>
                  <a:lnTo>
                    <a:pt x="477" y="62738"/>
                  </a:lnTo>
                  <a:lnTo>
                    <a:pt x="305" y="60551"/>
                  </a:lnTo>
                  <a:lnTo>
                    <a:pt x="171" y="58313"/>
                  </a:lnTo>
                  <a:lnTo>
                    <a:pt x="76" y="56024"/>
                  </a:lnTo>
                  <a:lnTo>
                    <a:pt x="19" y="53685"/>
                  </a:lnTo>
                  <a:lnTo>
                    <a:pt x="0" y="51296"/>
                  </a:lnTo>
                  <a:lnTo>
                    <a:pt x="17" y="48906"/>
                  </a:lnTo>
                  <a:lnTo>
                    <a:pt x="68" y="46567"/>
                  </a:lnTo>
                  <a:lnTo>
                    <a:pt x="153" y="44279"/>
                  </a:lnTo>
                  <a:lnTo>
                    <a:pt x="272" y="42040"/>
                  </a:lnTo>
                  <a:lnTo>
                    <a:pt x="426" y="39853"/>
                  </a:lnTo>
                  <a:lnTo>
                    <a:pt x="613" y="37716"/>
                  </a:lnTo>
                  <a:lnTo>
                    <a:pt x="835" y="35629"/>
                  </a:lnTo>
                  <a:lnTo>
                    <a:pt x="1091" y="33593"/>
                  </a:lnTo>
                  <a:lnTo>
                    <a:pt x="1381" y="31607"/>
                  </a:lnTo>
                  <a:lnTo>
                    <a:pt x="1705" y="29672"/>
                  </a:lnTo>
                  <a:lnTo>
                    <a:pt x="2079" y="27792"/>
                  </a:lnTo>
                  <a:lnTo>
                    <a:pt x="2493" y="25972"/>
                  </a:lnTo>
                  <a:lnTo>
                    <a:pt x="2947" y="24212"/>
                  </a:lnTo>
                  <a:lnTo>
                    <a:pt x="3440" y="22512"/>
                  </a:lnTo>
                  <a:lnTo>
                    <a:pt x="3973" y="20873"/>
                  </a:lnTo>
                  <a:lnTo>
                    <a:pt x="4545" y="19293"/>
                  </a:lnTo>
                  <a:lnTo>
                    <a:pt x="5157" y="17773"/>
                  </a:lnTo>
                  <a:lnTo>
                    <a:pt x="5809" y="16313"/>
                  </a:lnTo>
                  <a:lnTo>
                    <a:pt x="6500" y="14914"/>
                  </a:lnTo>
                  <a:lnTo>
                    <a:pt x="7230" y="13574"/>
                  </a:lnTo>
                  <a:lnTo>
                    <a:pt x="8016" y="12282"/>
                  </a:lnTo>
                  <a:lnTo>
                    <a:pt x="8845" y="11053"/>
                  </a:lnTo>
                  <a:lnTo>
                    <a:pt x="9718" y="9886"/>
                  </a:lnTo>
                  <a:lnTo>
                    <a:pt x="10635" y="8783"/>
                  </a:lnTo>
                  <a:lnTo>
                    <a:pt x="11596" y="7742"/>
                  </a:lnTo>
                  <a:lnTo>
                    <a:pt x="12600" y="6763"/>
                  </a:lnTo>
                  <a:lnTo>
                    <a:pt x="13648" y="5848"/>
                  </a:lnTo>
                  <a:lnTo>
                    <a:pt x="14739" y="4995"/>
                  </a:lnTo>
                  <a:lnTo>
                    <a:pt x="15874" y="4206"/>
                  </a:lnTo>
                  <a:lnTo>
                    <a:pt x="17053" y="3478"/>
                  </a:lnTo>
                  <a:lnTo>
                    <a:pt x="18292" y="2817"/>
                  </a:lnTo>
                  <a:lnTo>
                    <a:pt x="19582" y="2226"/>
                  </a:lnTo>
                  <a:lnTo>
                    <a:pt x="20922" y="1704"/>
                  </a:lnTo>
                  <a:lnTo>
                    <a:pt x="22313" y="1252"/>
                  </a:lnTo>
                  <a:lnTo>
                    <a:pt x="23755" y="869"/>
                  </a:lnTo>
                  <a:lnTo>
                    <a:pt x="25246" y="556"/>
                  </a:lnTo>
                  <a:lnTo>
                    <a:pt x="26789" y="313"/>
                  </a:lnTo>
                  <a:lnTo>
                    <a:pt x="28382" y="139"/>
                  </a:lnTo>
                  <a:lnTo>
                    <a:pt x="30025" y="34"/>
                  </a:lnTo>
                  <a:lnTo>
                    <a:pt x="31718" y="0"/>
                  </a:lnTo>
                  <a:lnTo>
                    <a:pt x="33321" y="34"/>
                  </a:lnTo>
                  <a:lnTo>
                    <a:pt x="34881" y="139"/>
                  </a:lnTo>
                  <a:lnTo>
                    <a:pt x="36399" y="313"/>
                  </a:lnTo>
                  <a:lnTo>
                    <a:pt x="37874" y="556"/>
                  </a:lnTo>
                  <a:lnTo>
                    <a:pt x="39307" y="869"/>
                  </a:lnTo>
                  <a:lnTo>
                    <a:pt x="40698" y="1252"/>
                  </a:lnTo>
                  <a:lnTo>
                    <a:pt x="42047" y="1704"/>
                  </a:lnTo>
                  <a:lnTo>
                    <a:pt x="43353" y="2226"/>
                  </a:lnTo>
                  <a:lnTo>
                    <a:pt x="44617" y="2817"/>
                  </a:lnTo>
                  <a:lnTo>
                    <a:pt x="45839" y="3478"/>
                  </a:lnTo>
                  <a:lnTo>
                    <a:pt x="47019" y="4193"/>
                  </a:lnTo>
                  <a:lnTo>
                    <a:pt x="48158" y="4971"/>
                  </a:lnTo>
                  <a:lnTo>
                    <a:pt x="49256" y="5813"/>
                  </a:lnTo>
                  <a:lnTo>
                    <a:pt x="50313" y="6720"/>
                  </a:lnTo>
                  <a:lnTo>
                    <a:pt x="51330" y="7691"/>
                  </a:lnTo>
                  <a:lnTo>
                    <a:pt x="52305" y="8725"/>
                  </a:lnTo>
                  <a:lnTo>
                    <a:pt x="53240" y="9824"/>
                  </a:lnTo>
                  <a:lnTo>
                    <a:pt x="54133" y="10987"/>
                  </a:lnTo>
                  <a:lnTo>
                    <a:pt x="54986" y="12214"/>
                  </a:lnTo>
                  <a:lnTo>
                    <a:pt x="55798" y="13506"/>
                  </a:lnTo>
                  <a:lnTo>
                    <a:pt x="56569" y="14845"/>
                  </a:lnTo>
                  <a:lnTo>
                    <a:pt x="57301" y="16245"/>
                  </a:lnTo>
                  <a:lnTo>
                    <a:pt x="57993" y="17705"/>
                  </a:lnTo>
                  <a:lnTo>
                    <a:pt x="58646" y="19225"/>
                  </a:lnTo>
                  <a:lnTo>
                    <a:pt x="59259" y="20804"/>
                  </a:lnTo>
                  <a:lnTo>
                    <a:pt x="59833" y="22444"/>
                  </a:lnTo>
                  <a:lnTo>
                    <a:pt x="60367" y="24144"/>
                  </a:lnTo>
                  <a:lnTo>
                    <a:pt x="60862" y="25904"/>
                  </a:lnTo>
                  <a:lnTo>
                    <a:pt x="61317" y="27724"/>
                  </a:lnTo>
                  <a:lnTo>
                    <a:pt x="61732" y="29604"/>
                  </a:lnTo>
                  <a:lnTo>
                    <a:pt x="62108" y="31540"/>
                  </a:lnTo>
                  <a:lnTo>
                    <a:pt x="62444" y="33528"/>
                  </a:lnTo>
                  <a:lnTo>
                    <a:pt x="62741" y="35567"/>
                  </a:lnTo>
                  <a:lnTo>
                    <a:pt x="62998" y="37658"/>
                  </a:lnTo>
                  <a:lnTo>
                    <a:pt x="63216" y="39802"/>
                  </a:lnTo>
                  <a:lnTo>
                    <a:pt x="63394" y="41997"/>
                  </a:lnTo>
                  <a:lnTo>
                    <a:pt x="63532" y="44244"/>
                  </a:lnTo>
                  <a:lnTo>
                    <a:pt x="63631" y="46543"/>
                  </a:lnTo>
                  <a:lnTo>
                    <a:pt x="63691" y="488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7717153" y="2132446"/>
              <a:ext cx="38540" cy="81446"/>
            </a:xfrm>
            <a:custGeom>
              <a:avLst/>
              <a:pathLst>
                <a:path w="38540" h="81446">
                  <a:moveTo>
                    <a:pt x="0" y="40654"/>
                  </a:moveTo>
                  <a:lnTo>
                    <a:pt x="10" y="42675"/>
                  </a:lnTo>
                  <a:lnTo>
                    <a:pt x="40" y="44643"/>
                  </a:lnTo>
                  <a:lnTo>
                    <a:pt x="92" y="46560"/>
                  </a:lnTo>
                  <a:lnTo>
                    <a:pt x="163" y="48425"/>
                  </a:lnTo>
                  <a:lnTo>
                    <a:pt x="255" y="50238"/>
                  </a:lnTo>
                  <a:lnTo>
                    <a:pt x="368" y="52000"/>
                  </a:lnTo>
                  <a:lnTo>
                    <a:pt x="501" y="53709"/>
                  </a:lnTo>
                  <a:lnTo>
                    <a:pt x="654" y="55367"/>
                  </a:lnTo>
                  <a:lnTo>
                    <a:pt x="828" y="56972"/>
                  </a:lnTo>
                  <a:lnTo>
                    <a:pt x="1023" y="58526"/>
                  </a:lnTo>
                  <a:lnTo>
                    <a:pt x="1240" y="60029"/>
                  </a:lnTo>
                  <a:lnTo>
                    <a:pt x="1481" y="61481"/>
                  </a:lnTo>
                  <a:lnTo>
                    <a:pt x="1747" y="62883"/>
                  </a:lnTo>
                  <a:lnTo>
                    <a:pt x="2038" y="64234"/>
                  </a:lnTo>
                  <a:lnTo>
                    <a:pt x="2353" y="65535"/>
                  </a:lnTo>
                  <a:lnTo>
                    <a:pt x="2693" y="66785"/>
                  </a:lnTo>
                  <a:lnTo>
                    <a:pt x="3057" y="67985"/>
                  </a:lnTo>
                  <a:lnTo>
                    <a:pt x="3446" y="69135"/>
                  </a:lnTo>
                  <a:lnTo>
                    <a:pt x="3859" y="70234"/>
                  </a:lnTo>
                  <a:lnTo>
                    <a:pt x="4297" y="71282"/>
                  </a:lnTo>
                  <a:lnTo>
                    <a:pt x="4761" y="72267"/>
                  </a:lnTo>
                  <a:lnTo>
                    <a:pt x="5252" y="73203"/>
                  </a:lnTo>
                  <a:lnTo>
                    <a:pt x="5770" y="74090"/>
                  </a:lnTo>
                  <a:lnTo>
                    <a:pt x="6316" y="74927"/>
                  </a:lnTo>
                  <a:lnTo>
                    <a:pt x="6889" y="75716"/>
                  </a:lnTo>
                  <a:lnTo>
                    <a:pt x="7489" y="76455"/>
                  </a:lnTo>
                  <a:lnTo>
                    <a:pt x="8117" y="77146"/>
                  </a:lnTo>
                  <a:lnTo>
                    <a:pt x="8772" y="77787"/>
                  </a:lnTo>
                  <a:lnTo>
                    <a:pt x="9454" y="78379"/>
                  </a:lnTo>
                  <a:lnTo>
                    <a:pt x="10163" y="78922"/>
                  </a:lnTo>
                  <a:lnTo>
                    <a:pt x="10916" y="79401"/>
                  </a:lnTo>
                  <a:lnTo>
                    <a:pt x="11699" y="79830"/>
                  </a:lnTo>
                  <a:lnTo>
                    <a:pt x="12515" y="80209"/>
                  </a:lnTo>
                  <a:lnTo>
                    <a:pt x="13361" y="80537"/>
                  </a:lnTo>
                  <a:lnTo>
                    <a:pt x="14239" y="80815"/>
                  </a:lnTo>
                  <a:lnTo>
                    <a:pt x="15148" y="81042"/>
                  </a:lnTo>
                  <a:lnTo>
                    <a:pt x="16089" y="81219"/>
                  </a:lnTo>
                  <a:lnTo>
                    <a:pt x="17061" y="81345"/>
                  </a:lnTo>
                  <a:lnTo>
                    <a:pt x="18064" y="81420"/>
                  </a:lnTo>
                  <a:lnTo>
                    <a:pt x="19099" y="81446"/>
                  </a:lnTo>
                  <a:lnTo>
                    <a:pt x="20134" y="81420"/>
                  </a:lnTo>
                  <a:lnTo>
                    <a:pt x="21137" y="81345"/>
                  </a:lnTo>
                  <a:lnTo>
                    <a:pt x="22109" y="81219"/>
                  </a:lnTo>
                  <a:lnTo>
                    <a:pt x="23050" y="81042"/>
                  </a:lnTo>
                  <a:lnTo>
                    <a:pt x="23959" y="80815"/>
                  </a:lnTo>
                  <a:lnTo>
                    <a:pt x="24837" y="80537"/>
                  </a:lnTo>
                  <a:lnTo>
                    <a:pt x="25684" y="80209"/>
                  </a:lnTo>
                  <a:lnTo>
                    <a:pt x="26499" y="79830"/>
                  </a:lnTo>
                  <a:lnTo>
                    <a:pt x="27283" y="79401"/>
                  </a:lnTo>
                  <a:lnTo>
                    <a:pt x="28035" y="78922"/>
                  </a:lnTo>
                  <a:lnTo>
                    <a:pt x="28758" y="78392"/>
                  </a:lnTo>
                  <a:lnTo>
                    <a:pt x="29454" y="77811"/>
                  </a:lnTo>
                  <a:lnTo>
                    <a:pt x="30122" y="77180"/>
                  </a:lnTo>
                  <a:lnTo>
                    <a:pt x="30764" y="76499"/>
                  </a:lnTo>
                  <a:lnTo>
                    <a:pt x="31377" y="75767"/>
                  </a:lnTo>
                  <a:lnTo>
                    <a:pt x="31964" y="74985"/>
                  </a:lnTo>
                  <a:lnTo>
                    <a:pt x="32523" y="74152"/>
                  </a:lnTo>
                  <a:lnTo>
                    <a:pt x="33055" y="73268"/>
                  </a:lnTo>
                  <a:lnTo>
                    <a:pt x="33560" y="72334"/>
                  </a:lnTo>
                  <a:lnTo>
                    <a:pt x="34038" y="71350"/>
                  </a:lnTo>
                  <a:lnTo>
                    <a:pt x="34502" y="70315"/>
                  </a:lnTo>
                  <a:lnTo>
                    <a:pt x="34938" y="69227"/>
                  </a:lnTo>
                  <a:lnTo>
                    <a:pt x="35347" y="68088"/>
                  </a:lnTo>
                  <a:lnTo>
                    <a:pt x="35729" y="66897"/>
                  </a:lnTo>
                  <a:lnTo>
                    <a:pt x="36084" y="65654"/>
                  </a:lnTo>
                  <a:lnTo>
                    <a:pt x="36412" y="64360"/>
                  </a:lnTo>
                  <a:lnTo>
                    <a:pt x="36712" y="63013"/>
                  </a:lnTo>
                  <a:lnTo>
                    <a:pt x="36985" y="61615"/>
                  </a:lnTo>
                  <a:lnTo>
                    <a:pt x="37230" y="60165"/>
                  </a:lnTo>
                  <a:lnTo>
                    <a:pt x="37448" y="58663"/>
                  </a:lnTo>
                  <a:lnTo>
                    <a:pt x="37656" y="57095"/>
                  </a:lnTo>
                  <a:lnTo>
                    <a:pt x="37841" y="55476"/>
                  </a:lnTo>
                  <a:lnTo>
                    <a:pt x="38005" y="53804"/>
                  </a:lnTo>
                  <a:lnTo>
                    <a:pt x="38147" y="52081"/>
                  </a:lnTo>
                  <a:lnTo>
                    <a:pt x="38267" y="50307"/>
                  </a:lnTo>
                  <a:lnTo>
                    <a:pt x="38365" y="48480"/>
                  </a:lnTo>
                  <a:lnTo>
                    <a:pt x="38442" y="46601"/>
                  </a:lnTo>
                  <a:lnTo>
                    <a:pt x="38496" y="44671"/>
                  </a:lnTo>
                  <a:lnTo>
                    <a:pt x="38529" y="42688"/>
                  </a:lnTo>
                  <a:lnTo>
                    <a:pt x="38540" y="40654"/>
                  </a:lnTo>
                  <a:lnTo>
                    <a:pt x="38529" y="38634"/>
                  </a:lnTo>
                  <a:lnTo>
                    <a:pt x="38496" y="36665"/>
                  </a:lnTo>
                  <a:lnTo>
                    <a:pt x="38442" y="34749"/>
                  </a:lnTo>
                  <a:lnTo>
                    <a:pt x="38365" y="32884"/>
                  </a:lnTo>
                  <a:lnTo>
                    <a:pt x="38267" y="31070"/>
                  </a:lnTo>
                  <a:lnTo>
                    <a:pt x="38147" y="29309"/>
                  </a:lnTo>
                  <a:lnTo>
                    <a:pt x="38005" y="27600"/>
                  </a:lnTo>
                  <a:lnTo>
                    <a:pt x="37841" y="25942"/>
                  </a:lnTo>
                  <a:lnTo>
                    <a:pt x="37656" y="24336"/>
                  </a:lnTo>
                  <a:lnTo>
                    <a:pt x="37448" y="22783"/>
                  </a:lnTo>
                  <a:lnTo>
                    <a:pt x="37230" y="21281"/>
                  </a:lnTo>
                  <a:lnTo>
                    <a:pt x="36985" y="19830"/>
                  </a:lnTo>
                  <a:lnTo>
                    <a:pt x="36712" y="18432"/>
                  </a:lnTo>
                  <a:lnTo>
                    <a:pt x="36412" y="17085"/>
                  </a:lnTo>
                  <a:lnTo>
                    <a:pt x="36084" y="15791"/>
                  </a:lnTo>
                  <a:lnTo>
                    <a:pt x="35729" y="14548"/>
                  </a:lnTo>
                  <a:lnTo>
                    <a:pt x="35347" y="13357"/>
                  </a:lnTo>
                  <a:lnTo>
                    <a:pt x="34938" y="12218"/>
                  </a:lnTo>
                  <a:lnTo>
                    <a:pt x="34502" y="11130"/>
                  </a:lnTo>
                  <a:lnTo>
                    <a:pt x="34038" y="10095"/>
                  </a:lnTo>
                  <a:lnTo>
                    <a:pt x="33560" y="9111"/>
                  </a:lnTo>
                  <a:lnTo>
                    <a:pt x="33055" y="8177"/>
                  </a:lnTo>
                  <a:lnTo>
                    <a:pt x="32523" y="7294"/>
                  </a:lnTo>
                  <a:lnTo>
                    <a:pt x="31964" y="6461"/>
                  </a:lnTo>
                  <a:lnTo>
                    <a:pt x="31377" y="5678"/>
                  </a:lnTo>
                  <a:lnTo>
                    <a:pt x="30764" y="4946"/>
                  </a:lnTo>
                  <a:lnTo>
                    <a:pt x="30122" y="4265"/>
                  </a:lnTo>
                  <a:lnTo>
                    <a:pt x="29454" y="3634"/>
                  </a:lnTo>
                  <a:lnTo>
                    <a:pt x="28758" y="3053"/>
                  </a:lnTo>
                  <a:lnTo>
                    <a:pt x="28035" y="2523"/>
                  </a:lnTo>
                  <a:lnTo>
                    <a:pt x="27283" y="2044"/>
                  </a:lnTo>
                  <a:lnTo>
                    <a:pt x="26499" y="1615"/>
                  </a:lnTo>
                  <a:lnTo>
                    <a:pt x="25684" y="1236"/>
                  </a:lnTo>
                  <a:lnTo>
                    <a:pt x="24837" y="908"/>
                  </a:lnTo>
                  <a:lnTo>
                    <a:pt x="23959" y="630"/>
                  </a:lnTo>
                  <a:lnTo>
                    <a:pt x="23050" y="403"/>
                  </a:lnTo>
                  <a:lnTo>
                    <a:pt x="22109" y="227"/>
                  </a:lnTo>
                  <a:lnTo>
                    <a:pt x="21137" y="100"/>
                  </a:lnTo>
                  <a:lnTo>
                    <a:pt x="20134" y="25"/>
                  </a:lnTo>
                  <a:lnTo>
                    <a:pt x="19099" y="0"/>
                  </a:lnTo>
                  <a:lnTo>
                    <a:pt x="18064" y="25"/>
                  </a:lnTo>
                  <a:lnTo>
                    <a:pt x="17061" y="100"/>
                  </a:lnTo>
                  <a:lnTo>
                    <a:pt x="16089" y="227"/>
                  </a:lnTo>
                  <a:lnTo>
                    <a:pt x="15148" y="403"/>
                  </a:lnTo>
                  <a:lnTo>
                    <a:pt x="14239" y="630"/>
                  </a:lnTo>
                  <a:lnTo>
                    <a:pt x="13361" y="908"/>
                  </a:lnTo>
                  <a:lnTo>
                    <a:pt x="12515" y="1236"/>
                  </a:lnTo>
                  <a:lnTo>
                    <a:pt x="11699" y="1615"/>
                  </a:lnTo>
                  <a:lnTo>
                    <a:pt x="10916" y="2044"/>
                  </a:lnTo>
                  <a:lnTo>
                    <a:pt x="10163" y="2523"/>
                  </a:lnTo>
                  <a:lnTo>
                    <a:pt x="9454" y="3053"/>
                  </a:lnTo>
                  <a:lnTo>
                    <a:pt x="8772" y="3634"/>
                  </a:lnTo>
                  <a:lnTo>
                    <a:pt x="8117" y="4265"/>
                  </a:lnTo>
                  <a:lnTo>
                    <a:pt x="7489" y="4946"/>
                  </a:lnTo>
                  <a:lnTo>
                    <a:pt x="6889" y="5678"/>
                  </a:lnTo>
                  <a:lnTo>
                    <a:pt x="6316" y="6461"/>
                  </a:lnTo>
                  <a:lnTo>
                    <a:pt x="5770" y="7294"/>
                  </a:lnTo>
                  <a:lnTo>
                    <a:pt x="5252" y="8177"/>
                  </a:lnTo>
                  <a:lnTo>
                    <a:pt x="4761" y="9111"/>
                  </a:lnTo>
                  <a:lnTo>
                    <a:pt x="4297" y="10095"/>
                  </a:lnTo>
                  <a:lnTo>
                    <a:pt x="3859" y="11130"/>
                  </a:lnTo>
                  <a:lnTo>
                    <a:pt x="3446" y="12218"/>
                  </a:lnTo>
                  <a:lnTo>
                    <a:pt x="3057" y="13357"/>
                  </a:lnTo>
                  <a:lnTo>
                    <a:pt x="2693" y="14548"/>
                  </a:lnTo>
                  <a:lnTo>
                    <a:pt x="2353" y="15791"/>
                  </a:lnTo>
                  <a:lnTo>
                    <a:pt x="2038" y="17085"/>
                  </a:lnTo>
                  <a:lnTo>
                    <a:pt x="1747" y="18432"/>
                  </a:lnTo>
                  <a:lnTo>
                    <a:pt x="1481" y="19830"/>
                  </a:lnTo>
                  <a:lnTo>
                    <a:pt x="1240" y="21281"/>
                  </a:lnTo>
                  <a:lnTo>
                    <a:pt x="1023" y="22783"/>
                  </a:lnTo>
                  <a:lnTo>
                    <a:pt x="828" y="24336"/>
                  </a:lnTo>
                  <a:lnTo>
                    <a:pt x="654" y="25942"/>
                  </a:lnTo>
                  <a:lnTo>
                    <a:pt x="501" y="27600"/>
                  </a:lnTo>
                  <a:lnTo>
                    <a:pt x="368" y="29309"/>
                  </a:lnTo>
                  <a:lnTo>
                    <a:pt x="255" y="31070"/>
                  </a:lnTo>
                  <a:lnTo>
                    <a:pt x="163" y="32884"/>
                  </a:lnTo>
                  <a:lnTo>
                    <a:pt x="92" y="34749"/>
                  </a:lnTo>
                  <a:lnTo>
                    <a:pt x="40" y="36665"/>
                  </a:lnTo>
                  <a:lnTo>
                    <a:pt x="10" y="386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7779091" y="2206866"/>
              <a:ext cx="21418" cy="34242"/>
            </a:xfrm>
            <a:custGeom>
              <a:avLst/>
              <a:pathLst>
                <a:path w="21418" h="34242">
                  <a:moveTo>
                    <a:pt x="20395" y="0"/>
                  </a:moveTo>
                  <a:lnTo>
                    <a:pt x="21418" y="1568"/>
                  </a:lnTo>
                  <a:lnTo>
                    <a:pt x="21223" y="2310"/>
                  </a:lnTo>
                  <a:lnTo>
                    <a:pt x="21020" y="3061"/>
                  </a:lnTo>
                  <a:lnTo>
                    <a:pt x="20809" y="3821"/>
                  </a:lnTo>
                  <a:lnTo>
                    <a:pt x="20589" y="4592"/>
                  </a:lnTo>
                  <a:lnTo>
                    <a:pt x="20361" y="5371"/>
                  </a:lnTo>
                  <a:lnTo>
                    <a:pt x="20125" y="6160"/>
                  </a:lnTo>
                  <a:lnTo>
                    <a:pt x="19881" y="6959"/>
                  </a:lnTo>
                  <a:lnTo>
                    <a:pt x="19628" y="7768"/>
                  </a:lnTo>
                  <a:lnTo>
                    <a:pt x="19368" y="8585"/>
                  </a:lnTo>
                  <a:lnTo>
                    <a:pt x="19099" y="9413"/>
                  </a:lnTo>
                  <a:lnTo>
                    <a:pt x="18836" y="10246"/>
                  </a:lnTo>
                  <a:lnTo>
                    <a:pt x="18567" y="11080"/>
                  </a:lnTo>
                  <a:lnTo>
                    <a:pt x="18291" y="11916"/>
                  </a:lnTo>
                  <a:lnTo>
                    <a:pt x="18008" y="12753"/>
                  </a:lnTo>
                  <a:lnTo>
                    <a:pt x="17718" y="13591"/>
                  </a:lnTo>
                  <a:lnTo>
                    <a:pt x="17421" y="14431"/>
                  </a:lnTo>
                  <a:lnTo>
                    <a:pt x="17118" y="15272"/>
                  </a:lnTo>
                  <a:lnTo>
                    <a:pt x="16807" y="16114"/>
                  </a:lnTo>
                  <a:lnTo>
                    <a:pt x="16490" y="16958"/>
                  </a:lnTo>
                  <a:lnTo>
                    <a:pt x="16166" y="17803"/>
                  </a:lnTo>
                  <a:lnTo>
                    <a:pt x="15850" y="18648"/>
                  </a:lnTo>
                  <a:lnTo>
                    <a:pt x="15530" y="19492"/>
                  </a:lnTo>
                  <a:lnTo>
                    <a:pt x="15206" y="20334"/>
                  </a:lnTo>
                  <a:lnTo>
                    <a:pt x="14878" y="21176"/>
                  </a:lnTo>
                  <a:lnTo>
                    <a:pt x="14546" y="22015"/>
                  </a:lnTo>
                  <a:lnTo>
                    <a:pt x="14210" y="22854"/>
                  </a:lnTo>
                  <a:lnTo>
                    <a:pt x="13869" y="23691"/>
                  </a:lnTo>
                  <a:lnTo>
                    <a:pt x="13525" y="24526"/>
                  </a:lnTo>
                  <a:lnTo>
                    <a:pt x="13176" y="25360"/>
                  </a:lnTo>
                  <a:lnTo>
                    <a:pt x="12824" y="26193"/>
                  </a:lnTo>
                  <a:lnTo>
                    <a:pt x="12482" y="27035"/>
                  </a:lnTo>
                  <a:lnTo>
                    <a:pt x="12141" y="27869"/>
                  </a:lnTo>
                  <a:lnTo>
                    <a:pt x="11800" y="28694"/>
                  </a:lnTo>
                  <a:lnTo>
                    <a:pt x="11459" y="29511"/>
                  </a:lnTo>
                  <a:lnTo>
                    <a:pt x="11118" y="30320"/>
                  </a:lnTo>
                  <a:lnTo>
                    <a:pt x="10777" y="31121"/>
                  </a:lnTo>
                  <a:lnTo>
                    <a:pt x="10436" y="31914"/>
                  </a:lnTo>
                  <a:lnTo>
                    <a:pt x="10095" y="32698"/>
                  </a:lnTo>
                  <a:lnTo>
                    <a:pt x="9754" y="33474"/>
                  </a:lnTo>
                  <a:lnTo>
                    <a:pt x="9413" y="34242"/>
                  </a:lnTo>
                  <a:lnTo>
                    <a:pt x="0" y="34242"/>
                  </a:lnTo>
                  <a:lnTo>
                    <a:pt x="203" y="33407"/>
                  </a:lnTo>
                  <a:lnTo>
                    <a:pt x="406" y="32564"/>
                  </a:lnTo>
                  <a:lnTo>
                    <a:pt x="607" y="31715"/>
                  </a:lnTo>
                  <a:lnTo>
                    <a:pt x="807" y="30859"/>
                  </a:lnTo>
                  <a:lnTo>
                    <a:pt x="1006" y="29996"/>
                  </a:lnTo>
                  <a:lnTo>
                    <a:pt x="1203" y="29126"/>
                  </a:lnTo>
                  <a:lnTo>
                    <a:pt x="1399" y="28250"/>
                  </a:lnTo>
                  <a:lnTo>
                    <a:pt x="1593" y="27367"/>
                  </a:lnTo>
                  <a:lnTo>
                    <a:pt x="1786" y="26476"/>
                  </a:lnTo>
                  <a:lnTo>
                    <a:pt x="1978" y="25579"/>
                  </a:lnTo>
                  <a:lnTo>
                    <a:pt x="2181" y="24679"/>
                  </a:lnTo>
                  <a:lnTo>
                    <a:pt x="2381" y="23779"/>
                  </a:lnTo>
                  <a:lnTo>
                    <a:pt x="2579" y="22878"/>
                  </a:lnTo>
                  <a:lnTo>
                    <a:pt x="2774" y="21978"/>
                  </a:lnTo>
                  <a:lnTo>
                    <a:pt x="2967" y="21077"/>
                  </a:lnTo>
                  <a:lnTo>
                    <a:pt x="3156" y="20177"/>
                  </a:lnTo>
                  <a:lnTo>
                    <a:pt x="3343" y="19276"/>
                  </a:lnTo>
                  <a:lnTo>
                    <a:pt x="3527" y="18376"/>
                  </a:lnTo>
                  <a:lnTo>
                    <a:pt x="3709" y="17476"/>
                  </a:lnTo>
                  <a:lnTo>
                    <a:pt x="3888" y="16575"/>
                  </a:lnTo>
                  <a:lnTo>
                    <a:pt x="4077" y="15691"/>
                  </a:lnTo>
                  <a:lnTo>
                    <a:pt x="4261" y="14810"/>
                  </a:lnTo>
                  <a:lnTo>
                    <a:pt x="4442" y="13933"/>
                  </a:lnTo>
                  <a:lnTo>
                    <a:pt x="4619" y="13061"/>
                  </a:lnTo>
                  <a:lnTo>
                    <a:pt x="4791" y="12193"/>
                  </a:lnTo>
                  <a:lnTo>
                    <a:pt x="4960" y="11328"/>
                  </a:lnTo>
                  <a:lnTo>
                    <a:pt x="5124" y="10468"/>
                  </a:lnTo>
                  <a:lnTo>
                    <a:pt x="5285" y="9612"/>
                  </a:lnTo>
                  <a:lnTo>
                    <a:pt x="5441" y="8760"/>
                  </a:lnTo>
                  <a:lnTo>
                    <a:pt x="5593" y="7912"/>
                  </a:lnTo>
                  <a:lnTo>
                    <a:pt x="5741" y="7060"/>
                  </a:lnTo>
                  <a:lnTo>
                    <a:pt x="5885" y="6221"/>
                  </a:lnTo>
                  <a:lnTo>
                    <a:pt x="6025" y="5395"/>
                  </a:lnTo>
                  <a:lnTo>
                    <a:pt x="6160" y="4583"/>
                  </a:lnTo>
                  <a:lnTo>
                    <a:pt x="6292" y="3785"/>
                  </a:lnTo>
                  <a:lnTo>
                    <a:pt x="6420" y="3001"/>
                  </a:lnTo>
                  <a:lnTo>
                    <a:pt x="6543" y="2230"/>
                  </a:lnTo>
                  <a:lnTo>
                    <a:pt x="6663" y="1473"/>
                  </a:lnTo>
                  <a:lnTo>
                    <a:pt x="6778" y="729"/>
                  </a:lnTo>
                  <a:lnTo>
                    <a:pt x="688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7821860" y="2123373"/>
              <a:ext cx="36357" cy="99727"/>
            </a:xfrm>
            <a:custGeom>
              <a:avLst/>
              <a:pathLst>
                <a:path w="36357" h="99727">
                  <a:moveTo>
                    <a:pt x="36357" y="99727"/>
                  </a:moveTo>
                  <a:lnTo>
                    <a:pt x="24352" y="99727"/>
                  </a:lnTo>
                  <a:lnTo>
                    <a:pt x="24352" y="37448"/>
                  </a:lnTo>
                  <a:lnTo>
                    <a:pt x="24352" y="36858"/>
                  </a:lnTo>
                  <a:lnTo>
                    <a:pt x="24352" y="36259"/>
                  </a:lnTo>
                  <a:lnTo>
                    <a:pt x="24352" y="35652"/>
                  </a:lnTo>
                  <a:lnTo>
                    <a:pt x="24352" y="35036"/>
                  </a:lnTo>
                  <a:lnTo>
                    <a:pt x="24352" y="34413"/>
                  </a:lnTo>
                  <a:lnTo>
                    <a:pt x="24352" y="33781"/>
                  </a:lnTo>
                  <a:lnTo>
                    <a:pt x="24352" y="33141"/>
                  </a:lnTo>
                  <a:lnTo>
                    <a:pt x="24352" y="32493"/>
                  </a:lnTo>
                  <a:lnTo>
                    <a:pt x="24352" y="31837"/>
                  </a:lnTo>
                  <a:lnTo>
                    <a:pt x="24352" y="31173"/>
                  </a:lnTo>
                  <a:lnTo>
                    <a:pt x="24365" y="30505"/>
                  </a:lnTo>
                  <a:lnTo>
                    <a:pt x="24379" y="29839"/>
                  </a:lnTo>
                  <a:lnTo>
                    <a:pt x="24392" y="29173"/>
                  </a:lnTo>
                  <a:lnTo>
                    <a:pt x="24406" y="28510"/>
                  </a:lnTo>
                  <a:lnTo>
                    <a:pt x="24420" y="27847"/>
                  </a:lnTo>
                  <a:lnTo>
                    <a:pt x="24433" y="27186"/>
                  </a:lnTo>
                  <a:lnTo>
                    <a:pt x="24447" y="26527"/>
                  </a:lnTo>
                  <a:lnTo>
                    <a:pt x="24461" y="25869"/>
                  </a:lnTo>
                  <a:lnTo>
                    <a:pt x="24474" y="25212"/>
                  </a:lnTo>
                  <a:lnTo>
                    <a:pt x="24488" y="24556"/>
                  </a:lnTo>
                  <a:lnTo>
                    <a:pt x="24515" y="23891"/>
                  </a:lnTo>
                  <a:lnTo>
                    <a:pt x="24540" y="23233"/>
                  </a:lnTo>
                  <a:lnTo>
                    <a:pt x="24564" y="22581"/>
                  </a:lnTo>
                  <a:lnTo>
                    <a:pt x="24586" y="21937"/>
                  </a:lnTo>
                  <a:lnTo>
                    <a:pt x="24607" y="21299"/>
                  </a:lnTo>
                  <a:lnTo>
                    <a:pt x="24627" y="20668"/>
                  </a:lnTo>
                  <a:lnTo>
                    <a:pt x="24645" y="20044"/>
                  </a:lnTo>
                  <a:lnTo>
                    <a:pt x="24663" y="19427"/>
                  </a:lnTo>
                  <a:lnTo>
                    <a:pt x="24678" y="18816"/>
                  </a:lnTo>
                  <a:lnTo>
                    <a:pt x="24693" y="18212"/>
                  </a:lnTo>
                  <a:lnTo>
                    <a:pt x="24719" y="17606"/>
                  </a:lnTo>
                  <a:lnTo>
                    <a:pt x="24744" y="17015"/>
                  </a:lnTo>
                  <a:lnTo>
                    <a:pt x="24768" y="16438"/>
                  </a:lnTo>
                  <a:lnTo>
                    <a:pt x="24791" y="15877"/>
                  </a:lnTo>
                  <a:lnTo>
                    <a:pt x="24812" y="15330"/>
                  </a:lnTo>
                  <a:lnTo>
                    <a:pt x="24832" y="14799"/>
                  </a:lnTo>
                  <a:lnTo>
                    <a:pt x="24850" y="14283"/>
                  </a:lnTo>
                  <a:lnTo>
                    <a:pt x="24867" y="13781"/>
                  </a:lnTo>
                  <a:lnTo>
                    <a:pt x="24883" y="13295"/>
                  </a:lnTo>
                  <a:lnTo>
                    <a:pt x="24897" y="12824"/>
                  </a:lnTo>
                  <a:lnTo>
                    <a:pt x="24668" y="13066"/>
                  </a:lnTo>
                  <a:lnTo>
                    <a:pt x="24444" y="13301"/>
                  </a:lnTo>
                  <a:lnTo>
                    <a:pt x="24226" y="13530"/>
                  </a:lnTo>
                  <a:lnTo>
                    <a:pt x="24013" y="13751"/>
                  </a:lnTo>
                  <a:lnTo>
                    <a:pt x="23806" y="13966"/>
                  </a:lnTo>
                  <a:lnTo>
                    <a:pt x="23604" y="14174"/>
                  </a:lnTo>
                  <a:lnTo>
                    <a:pt x="23407" y="14375"/>
                  </a:lnTo>
                  <a:lnTo>
                    <a:pt x="23216" y="14570"/>
                  </a:lnTo>
                  <a:lnTo>
                    <a:pt x="23031" y="14757"/>
                  </a:lnTo>
                  <a:lnTo>
                    <a:pt x="22851" y="14938"/>
                  </a:lnTo>
                  <a:lnTo>
                    <a:pt x="22673" y="15115"/>
                  </a:lnTo>
                  <a:lnTo>
                    <a:pt x="22493" y="15290"/>
                  </a:lnTo>
                  <a:lnTo>
                    <a:pt x="22313" y="15464"/>
                  </a:lnTo>
                  <a:lnTo>
                    <a:pt x="22130" y="15637"/>
                  </a:lnTo>
                  <a:lnTo>
                    <a:pt x="21947" y="15808"/>
                  </a:lnTo>
                  <a:lnTo>
                    <a:pt x="21762" y="15978"/>
                  </a:lnTo>
                  <a:lnTo>
                    <a:pt x="21576" y="16146"/>
                  </a:lnTo>
                  <a:lnTo>
                    <a:pt x="21388" y="16313"/>
                  </a:lnTo>
                  <a:lnTo>
                    <a:pt x="21199" y="16479"/>
                  </a:lnTo>
                  <a:lnTo>
                    <a:pt x="21009" y="16643"/>
                  </a:lnTo>
                  <a:lnTo>
                    <a:pt x="20830" y="16809"/>
                  </a:lnTo>
                  <a:lnTo>
                    <a:pt x="20649" y="16976"/>
                  </a:lnTo>
                  <a:lnTo>
                    <a:pt x="20465" y="17147"/>
                  </a:lnTo>
                  <a:lnTo>
                    <a:pt x="20278" y="17320"/>
                  </a:lnTo>
                  <a:lnTo>
                    <a:pt x="20088" y="17496"/>
                  </a:lnTo>
                  <a:lnTo>
                    <a:pt x="19896" y="17675"/>
                  </a:lnTo>
                  <a:lnTo>
                    <a:pt x="19701" y="17856"/>
                  </a:lnTo>
                  <a:lnTo>
                    <a:pt x="19503" y="18040"/>
                  </a:lnTo>
                  <a:lnTo>
                    <a:pt x="19302" y="18227"/>
                  </a:lnTo>
                  <a:lnTo>
                    <a:pt x="19099" y="18417"/>
                  </a:lnTo>
                  <a:lnTo>
                    <a:pt x="18890" y="18598"/>
                  </a:lnTo>
                  <a:lnTo>
                    <a:pt x="18673" y="18785"/>
                  </a:lnTo>
                  <a:lnTo>
                    <a:pt x="18448" y="18980"/>
                  </a:lnTo>
                  <a:lnTo>
                    <a:pt x="18215" y="19181"/>
                  </a:lnTo>
                  <a:lnTo>
                    <a:pt x="17974" y="19389"/>
                  </a:lnTo>
                  <a:lnTo>
                    <a:pt x="17724" y="19604"/>
                  </a:lnTo>
                  <a:lnTo>
                    <a:pt x="17466" y="19826"/>
                  </a:lnTo>
                  <a:lnTo>
                    <a:pt x="17200" y="20054"/>
                  </a:lnTo>
                  <a:lnTo>
                    <a:pt x="16926" y="20289"/>
                  </a:lnTo>
                  <a:lnTo>
                    <a:pt x="16643" y="20532"/>
                  </a:lnTo>
                  <a:lnTo>
                    <a:pt x="6548" y="28785"/>
                  </a:lnTo>
                  <a:lnTo>
                    <a:pt x="0" y="20395"/>
                  </a:lnTo>
                  <a:lnTo>
                    <a:pt x="26125" y="0"/>
                  </a:lnTo>
                  <a:lnTo>
                    <a:pt x="3635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7893347" y="2121804"/>
              <a:ext cx="63710" cy="102660"/>
            </a:xfrm>
            <a:custGeom>
              <a:avLst/>
              <a:pathLst>
                <a:path w="63710" h="102660">
                  <a:moveTo>
                    <a:pt x="63710" y="51296"/>
                  </a:moveTo>
                  <a:lnTo>
                    <a:pt x="63693" y="53685"/>
                  </a:lnTo>
                  <a:lnTo>
                    <a:pt x="63639" y="56024"/>
                  </a:lnTo>
                  <a:lnTo>
                    <a:pt x="63551" y="58313"/>
                  </a:lnTo>
                  <a:lnTo>
                    <a:pt x="63427" y="60551"/>
                  </a:lnTo>
                  <a:lnTo>
                    <a:pt x="63267" y="62738"/>
                  </a:lnTo>
                  <a:lnTo>
                    <a:pt x="63072" y="64875"/>
                  </a:lnTo>
                  <a:lnTo>
                    <a:pt x="62841" y="66962"/>
                  </a:lnTo>
                  <a:lnTo>
                    <a:pt x="62575" y="68998"/>
                  </a:lnTo>
                  <a:lnTo>
                    <a:pt x="62274" y="70984"/>
                  </a:lnTo>
                  <a:lnTo>
                    <a:pt x="61937" y="72919"/>
                  </a:lnTo>
                  <a:lnTo>
                    <a:pt x="61574" y="74800"/>
                  </a:lnTo>
                  <a:lnTo>
                    <a:pt x="61167" y="76622"/>
                  </a:lnTo>
                  <a:lnTo>
                    <a:pt x="60717" y="78385"/>
                  </a:lnTo>
                  <a:lnTo>
                    <a:pt x="60223" y="80090"/>
                  </a:lnTo>
                  <a:lnTo>
                    <a:pt x="59686" y="81736"/>
                  </a:lnTo>
                  <a:lnTo>
                    <a:pt x="59105" y="83323"/>
                  </a:lnTo>
                  <a:lnTo>
                    <a:pt x="58480" y="84852"/>
                  </a:lnTo>
                  <a:lnTo>
                    <a:pt x="57811" y="86322"/>
                  </a:lnTo>
                  <a:lnTo>
                    <a:pt x="57099" y="87733"/>
                  </a:lnTo>
                  <a:lnTo>
                    <a:pt x="56343" y="89086"/>
                  </a:lnTo>
                  <a:lnTo>
                    <a:pt x="55557" y="90377"/>
                  </a:lnTo>
                  <a:lnTo>
                    <a:pt x="54725" y="91607"/>
                  </a:lnTo>
                  <a:lnTo>
                    <a:pt x="53849" y="92773"/>
                  </a:lnTo>
                  <a:lnTo>
                    <a:pt x="52927" y="93877"/>
                  </a:lnTo>
                  <a:lnTo>
                    <a:pt x="51961" y="94918"/>
                  </a:lnTo>
                  <a:lnTo>
                    <a:pt x="50949" y="95896"/>
                  </a:lnTo>
                  <a:lnTo>
                    <a:pt x="49892" y="96811"/>
                  </a:lnTo>
                  <a:lnTo>
                    <a:pt x="48791" y="97664"/>
                  </a:lnTo>
                  <a:lnTo>
                    <a:pt x="47644" y="98454"/>
                  </a:lnTo>
                  <a:lnTo>
                    <a:pt x="46452" y="99181"/>
                  </a:lnTo>
                  <a:lnTo>
                    <a:pt x="45212" y="99842"/>
                  </a:lnTo>
                  <a:lnTo>
                    <a:pt x="43920" y="100433"/>
                  </a:lnTo>
                  <a:lnTo>
                    <a:pt x="42577" y="100955"/>
                  </a:lnTo>
                  <a:lnTo>
                    <a:pt x="41181" y="101408"/>
                  </a:lnTo>
                  <a:lnTo>
                    <a:pt x="39734" y="101790"/>
                  </a:lnTo>
                  <a:lnTo>
                    <a:pt x="38234" y="102103"/>
                  </a:lnTo>
                  <a:lnTo>
                    <a:pt x="36683" y="102347"/>
                  </a:lnTo>
                  <a:lnTo>
                    <a:pt x="35080" y="102521"/>
                  </a:lnTo>
                  <a:lnTo>
                    <a:pt x="33425" y="102625"/>
                  </a:lnTo>
                  <a:lnTo>
                    <a:pt x="31718" y="102660"/>
                  </a:lnTo>
                  <a:lnTo>
                    <a:pt x="30129" y="102625"/>
                  </a:lnTo>
                  <a:lnTo>
                    <a:pt x="28581" y="102521"/>
                  </a:lnTo>
                  <a:lnTo>
                    <a:pt x="27073" y="102347"/>
                  </a:lnTo>
                  <a:lnTo>
                    <a:pt x="25607" y="102103"/>
                  </a:lnTo>
                  <a:lnTo>
                    <a:pt x="24181" y="101790"/>
                  </a:lnTo>
                  <a:lnTo>
                    <a:pt x="22796" y="101408"/>
                  </a:lnTo>
                  <a:lnTo>
                    <a:pt x="21452" y="100955"/>
                  </a:lnTo>
                  <a:lnTo>
                    <a:pt x="20150" y="100433"/>
                  </a:lnTo>
                  <a:lnTo>
                    <a:pt x="18888" y="99842"/>
                  </a:lnTo>
                  <a:lnTo>
                    <a:pt x="17667" y="99181"/>
                  </a:lnTo>
                  <a:lnTo>
                    <a:pt x="16500" y="98454"/>
                  </a:lnTo>
                  <a:lnTo>
                    <a:pt x="15372" y="97664"/>
                  </a:lnTo>
                  <a:lnTo>
                    <a:pt x="14284" y="96811"/>
                  </a:lnTo>
                  <a:lnTo>
                    <a:pt x="13236" y="95896"/>
                  </a:lnTo>
                  <a:lnTo>
                    <a:pt x="12227" y="94918"/>
                  </a:lnTo>
                  <a:lnTo>
                    <a:pt x="11257" y="93877"/>
                  </a:lnTo>
                  <a:lnTo>
                    <a:pt x="10328" y="92773"/>
                  </a:lnTo>
                  <a:lnTo>
                    <a:pt x="9437" y="91607"/>
                  </a:lnTo>
                  <a:lnTo>
                    <a:pt x="8587" y="90377"/>
                  </a:lnTo>
                  <a:lnTo>
                    <a:pt x="7776" y="89086"/>
                  </a:lnTo>
                  <a:lnTo>
                    <a:pt x="7017" y="87733"/>
                  </a:lnTo>
                  <a:lnTo>
                    <a:pt x="6297" y="86322"/>
                  </a:lnTo>
                  <a:lnTo>
                    <a:pt x="5615" y="84852"/>
                  </a:lnTo>
                  <a:lnTo>
                    <a:pt x="4971" y="83323"/>
                  </a:lnTo>
                  <a:lnTo>
                    <a:pt x="4365" y="81736"/>
                  </a:lnTo>
                  <a:lnTo>
                    <a:pt x="3798" y="80090"/>
                  </a:lnTo>
                  <a:lnTo>
                    <a:pt x="3268" y="78385"/>
                  </a:lnTo>
                  <a:lnTo>
                    <a:pt x="2777" y="76622"/>
                  </a:lnTo>
                  <a:lnTo>
                    <a:pt x="2324" y="74800"/>
                  </a:lnTo>
                  <a:lnTo>
                    <a:pt x="1909" y="72919"/>
                  </a:lnTo>
                  <a:lnTo>
                    <a:pt x="1547" y="70984"/>
                  </a:lnTo>
                  <a:lnTo>
                    <a:pt x="1222" y="68998"/>
                  </a:lnTo>
                  <a:lnTo>
                    <a:pt x="935" y="66962"/>
                  </a:lnTo>
                  <a:lnTo>
                    <a:pt x="687" y="64875"/>
                  </a:lnTo>
                  <a:lnTo>
                    <a:pt x="477" y="62738"/>
                  </a:lnTo>
                  <a:lnTo>
                    <a:pt x="305" y="60551"/>
                  </a:lnTo>
                  <a:lnTo>
                    <a:pt x="171" y="58313"/>
                  </a:lnTo>
                  <a:lnTo>
                    <a:pt x="76" y="56024"/>
                  </a:lnTo>
                  <a:lnTo>
                    <a:pt x="19" y="53685"/>
                  </a:lnTo>
                  <a:lnTo>
                    <a:pt x="0" y="51296"/>
                  </a:lnTo>
                  <a:lnTo>
                    <a:pt x="17" y="48906"/>
                  </a:lnTo>
                  <a:lnTo>
                    <a:pt x="68" y="46567"/>
                  </a:lnTo>
                  <a:lnTo>
                    <a:pt x="153" y="44279"/>
                  </a:lnTo>
                  <a:lnTo>
                    <a:pt x="272" y="42040"/>
                  </a:lnTo>
                  <a:lnTo>
                    <a:pt x="426" y="39853"/>
                  </a:lnTo>
                  <a:lnTo>
                    <a:pt x="613" y="37716"/>
                  </a:lnTo>
                  <a:lnTo>
                    <a:pt x="835" y="35629"/>
                  </a:lnTo>
                  <a:lnTo>
                    <a:pt x="1091" y="33593"/>
                  </a:lnTo>
                  <a:lnTo>
                    <a:pt x="1381" y="31607"/>
                  </a:lnTo>
                  <a:lnTo>
                    <a:pt x="1705" y="29672"/>
                  </a:lnTo>
                  <a:lnTo>
                    <a:pt x="2079" y="27792"/>
                  </a:lnTo>
                  <a:lnTo>
                    <a:pt x="2493" y="25972"/>
                  </a:lnTo>
                  <a:lnTo>
                    <a:pt x="2947" y="24212"/>
                  </a:lnTo>
                  <a:lnTo>
                    <a:pt x="3440" y="22512"/>
                  </a:lnTo>
                  <a:lnTo>
                    <a:pt x="3973" y="20873"/>
                  </a:lnTo>
                  <a:lnTo>
                    <a:pt x="4545" y="19293"/>
                  </a:lnTo>
                  <a:lnTo>
                    <a:pt x="5157" y="17773"/>
                  </a:lnTo>
                  <a:lnTo>
                    <a:pt x="5809" y="16313"/>
                  </a:lnTo>
                  <a:lnTo>
                    <a:pt x="6500" y="14914"/>
                  </a:lnTo>
                  <a:lnTo>
                    <a:pt x="7230" y="13574"/>
                  </a:lnTo>
                  <a:lnTo>
                    <a:pt x="8016" y="12282"/>
                  </a:lnTo>
                  <a:lnTo>
                    <a:pt x="8845" y="11053"/>
                  </a:lnTo>
                  <a:lnTo>
                    <a:pt x="9718" y="9886"/>
                  </a:lnTo>
                  <a:lnTo>
                    <a:pt x="10635" y="8783"/>
                  </a:lnTo>
                  <a:lnTo>
                    <a:pt x="11596" y="7742"/>
                  </a:lnTo>
                  <a:lnTo>
                    <a:pt x="12600" y="6763"/>
                  </a:lnTo>
                  <a:lnTo>
                    <a:pt x="13648" y="5848"/>
                  </a:lnTo>
                  <a:lnTo>
                    <a:pt x="14739" y="4995"/>
                  </a:lnTo>
                  <a:lnTo>
                    <a:pt x="15874" y="4206"/>
                  </a:lnTo>
                  <a:lnTo>
                    <a:pt x="17053" y="3478"/>
                  </a:lnTo>
                  <a:lnTo>
                    <a:pt x="18292" y="2817"/>
                  </a:lnTo>
                  <a:lnTo>
                    <a:pt x="19582" y="2226"/>
                  </a:lnTo>
                  <a:lnTo>
                    <a:pt x="20922" y="1704"/>
                  </a:lnTo>
                  <a:lnTo>
                    <a:pt x="22313" y="1252"/>
                  </a:lnTo>
                  <a:lnTo>
                    <a:pt x="23755" y="869"/>
                  </a:lnTo>
                  <a:lnTo>
                    <a:pt x="25246" y="556"/>
                  </a:lnTo>
                  <a:lnTo>
                    <a:pt x="26789" y="313"/>
                  </a:lnTo>
                  <a:lnTo>
                    <a:pt x="28382" y="139"/>
                  </a:lnTo>
                  <a:lnTo>
                    <a:pt x="30025" y="34"/>
                  </a:lnTo>
                  <a:lnTo>
                    <a:pt x="31718" y="0"/>
                  </a:lnTo>
                  <a:lnTo>
                    <a:pt x="33321" y="34"/>
                  </a:lnTo>
                  <a:lnTo>
                    <a:pt x="34881" y="139"/>
                  </a:lnTo>
                  <a:lnTo>
                    <a:pt x="36399" y="313"/>
                  </a:lnTo>
                  <a:lnTo>
                    <a:pt x="37874" y="556"/>
                  </a:lnTo>
                  <a:lnTo>
                    <a:pt x="39307" y="869"/>
                  </a:lnTo>
                  <a:lnTo>
                    <a:pt x="40698" y="1252"/>
                  </a:lnTo>
                  <a:lnTo>
                    <a:pt x="42047" y="1704"/>
                  </a:lnTo>
                  <a:lnTo>
                    <a:pt x="43353" y="2226"/>
                  </a:lnTo>
                  <a:lnTo>
                    <a:pt x="44617" y="2817"/>
                  </a:lnTo>
                  <a:lnTo>
                    <a:pt x="45839" y="3478"/>
                  </a:lnTo>
                  <a:lnTo>
                    <a:pt x="47019" y="4193"/>
                  </a:lnTo>
                  <a:lnTo>
                    <a:pt x="48158" y="4971"/>
                  </a:lnTo>
                  <a:lnTo>
                    <a:pt x="49256" y="5813"/>
                  </a:lnTo>
                  <a:lnTo>
                    <a:pt x="50313" y="6720"/>
                  </a:lnTo>
                  <a:lnTo>
                    <a:pt x="51330" y="7691"/>
                  </a:lnTo>
                  <a:lnTo>
                    <a:pt x="52305" y="8725"/>
                  </a:lnTo>
                  <a:lnTo>
                    <a:pt x="53240" y="9824"/>
                  </a:lnTo>
                  <a:lnTo>
                    <a:pt x="54133" y="10987"/>
                  </a:lnTo>
                  <a:lnTo>
                    <a:pt x="54986" y="12214"/>
                  </a:lnTo>
                  <a:lnTo>
                    <a:pt x="55798" y="13506"/>
                  </a:lnTo>
                  <a:lnTo>
                    <a:pt x="56569" y="14845"/>
                  </a:lnTo>
                  <a:lnTo>
                    <a:pt x="57301" y="16245"/>
                  </a:lnTo>
                  <a:lnTo>
                    <a:pt x="57993" y="17705"/>
                  </a:lnTo>
                  <a:lnTo>
                    <a:pt x="58646" y="19225"/>
                  </a:lnTo>
                  <a:lnTo>
                    <a:pt x="59259" y="20804"/>
                  </a:lnTo>
                  <a:lnTo>
                    <a:pt x="59833" y="22444"/>
                  </a:lnTo>
                  <a:lnTo>
                    <a:pt x="60367" y="24144"/>
                  </a:lnTo>
                  <a:lnTo>
                    <a:pt x="60862" y="25904"/>
                  </a:lnTo>
                  <a:lnTo>
                    <a:pt x="61317" y="27724"/>
                  </a:lnTo>
                  <a:lnTo>
                    <a:pt x="61732" y="29604"/>
                  </a:lnTo>
                  <a:lnTo>
                    <a:pt x="62108" y="31540"/>
                  </a:lnTo>
                  <a:lnTo>
                    <a:pt x="62444" y="33528"/>
                  </a:lnTo>
                  <a:lnTo>
                    <a:pt x="62741" y="35567"/>
                  </a:lnTo>
                  <a:lnTo>
                    <a:pt x="62998" y="37658"/>
                  </a:lnTo>
                  <a:lnTo>
                    <a:pt x="63216" y="39802"/>
                  </a:lnTo>
                  <a:lnTo>
                    <a:pt x="63394" y="41997"/>
                  </a:lnTo>
                  <a:lnTo>
                    <a:pt x="63532" y="44244"/>
                  </a:lnTo>
                  <a:lnTo>
                    <a:pt x="63631" y="46543"/>
                  </a:lnTo>
                  <a:lnTo>
                    <a:pt x="63691" y="488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7905967" y="2132446"/>
              <a:ext cx="38540" cy="81446"/>
            </a:xfrm>
            <a:custGeom>
              <a:avLst/>
              <a:pathLst>
                <a:path w="38540" h="81446">
                  <a:moveTo>
                    <a:pt x="0" y="40654"/>
                  </a:moveTo>
                  <a:lnTo>
                    <a:pt x="10" y="42675"/>
                  </a:lnTo>
                  <a:lnTo>
                    <a:pt x="40" y="44643"/>
                  </a:lnTo>
                  <a:lnTo>
                    <a:pt x="92" y="46560"/>
                  </a:lnTo>
                  <a:lnTo>
                    <a:pt x="163" y="48425"/>
                  </a:lnTo>
                  <a:lnTo>
                    <a:pt x="255" y="50238"/>
                  </a:lnTo>
                  <a:lnTo>
                    <a:pt x="368" y="52000"/>
                  </a:lnTo>
                  <a:lnTo>
                    <a:pt x="501" y="53709"/>
                  </a:lnTo>
                  <a:lnTo>
                    <a:pt x="654" y="55367"/>
                  </a:lnTo>
                  <a:lnTo>
                    <a:pt x="828" y="56972"/>
                  </a:lnTo>
                  <a:lnTo>
                    <a:pt x="1023" y="58526"/>
                  </a:lnTo>
                  <a:lnTo>
                    <a:pt x="1240" y="60029"/>
                  </a:lnTo>
                  <a:lnTo>
                    <a:pt x="1481" y="61481"/>
                  </a:lnTo>
                  <a:lnTo>
                    <a:pt x="1747" y="62883"/>
                  </a:lnTo>
                  <a:lnTo>
                    <a:pt x="2038" y="64234"/>
                  </a:lnTo>
                  <a:lnTo>
                    <a:pt x="2353" y="65535"/>
                  </a:lnTo>
                  <a:lnTo>
                    <a:pt x="2693" y="66785"/>
                  </a:lnTo>
                  <a:lnTo>
                    <a:pt x="3057" y="67985"/>
                  </a:lnTo>
                  <a:lnTo>
                    <a:pt x="3446" y="69135"/>
                  </a:lnTo>
                  <a:lnTo>
                    <a:pt x="3859" y="70234"/>
                  </a:lnTo>
                  <a:lnTo>
                    <a:pt x="4297" y="71282"/>
                  </a:lnTo>
                  <a:lnTo>
                    <a:pt x="4761" y="72267"/>
                  </a:lnTo>
                  <a:lnTo>
                    <a:pt x="5252" y="73203"/>
                  </a:lnTo>
                  <a:lnTo>
                    <a:pt x="5770" y="74090"/>
                  </a:lnTo>
                  <a:lnTo>
                    <a:pt x="6316" y="74927"/>
                  </a:lnTo>
                  <a:lnTo>
                    <a:pt x="6889" y="75716"/>
                  </a:lnTo>
                  <a:lnTo>
                    <a:pt x="7489" y="76455"/>
                  </a:lnTo>
                  <a:lnTo>
                    <a:pt x="8117" y="77146"/>
                  </a:lnTo>
                  <a:lnTo>
                    <a:pt x="8772" y="77787"/>
                  </a:lnTo>
                  <a:lnTo>
                    <a:pt x="9454" y="78379"/>
                  </a:lnTo>
                  <a:lnTo>
                    <a:pt x="10163" y="78922"/>
                  </a:lnTo>
                  <a:lnTo>
                    <a:pt x="10916" y="79401"/>
                  </a:lnTo>
                  <a:lnTo>
                    <a:pt x="11699" y="79830"/>
                  </a:lnTo>
                  <a:lnTo>
                    <a:pt x="12515" y="80209"/>
                  </a:lnTo>
                  <a:lnTo>
                    <a:pt x="13361" y="80537"/>
                  </a:lnTo>
                  <a:lnTo>
                    <a:pt x="14239" y="80815"/>
                  </a:lnTo>
                  <a:lnTo>
                    <a:pt x="15148" y="81042"/>
                  </a:lnTo>
                  <a:lnTo>
                    <a:pt x="16089" y="81219"/>
                  </a:lnTo>
                  <a:lnTo>
                    <a:pt x="17061" y="81345"/>
                  </a:lnTo>
                  <a:lnTo>
                    <a:pt x="18064" y="81420"/>
                  </a:lnTo>
                  <a:lnTo>
                    <a:pt x="19099" y="81446"/>
                  </a:lnTo>
                  <a:lnTo>
                    <a:pt x="20134" y="81420"/>
                  </a:lnTo>
                  <a:lnTo>
                    <a:pt x="21137" y="81345"/>
                  </a:lnTo>
                  <a:lnTo>
                    <a:pt x="22109" y="81219"/>
                  </a:lnTo>
                  <a:lnTo>
                    <a:pt x="23050" y="81042"/>
                  </a:lnTo>
                  <a:lnTo>
                    <a:pt x="23959" y="80815"/>
                  </a:lnTo>
                  <a:lnTo>
                    <a:pt x="24837" y="80537"/>
                  </a:lnTo>
                  <a:lnTo>
                    <a:pt x="25684" y="80209"/>
                  </a:lnTo>
                  <a:lnTo>
                    <a:pt x="26499" y="79830"/>
                  </a:lnTo>
                  <a:lnTo>
                    <a:pt x="27283" y="79401"/>
                  </a:lnTo>
                  <a:lnTo>
                    <a:pt x="28035" y="78922"/>
                  </a:lnTo>
                  <a:lnTo>
                    <a:pt x="28758" y="78392"/>
                  </a:lnTo>
                  <a:lnTo>
                    <a:pt x="29454" y="77811"/>
                  </a:lnTo>
                  <a:lnTo>
                    <a:pt x="30122" y="77180"/>
                  </a:lnTo>
                  <a:lnTo>
                    <a:pt x="30764" y="76499"/>
                  </a:lnTo>
                  <a:lnTo>
                    <a:pt x="31377" y="75767"/>
                  </a:lnTo>
                  <a:lnTo>
                    <a:pt x="31964" y="74985"/>
                  </a:lnTo>
                  <a:lnTo>
                    <a:pt x="32523" y="74152"/>
                  </a:lnTo>
                  <a:lnTo>
                    <a:pt x="33055" y="73268"/>
                  </a:lnTo>
                  <a:lnTo>
                    <a:pt x="33560" y="72334"/>
                  </a:lnTo>
                  <a:lnTo>
                    <a:pt x="34038" y="71350"/>
                  </a:lnTo>
                  <a:lnTo>
                    <a:pt x="34502" y="70315"/>
                  </a:lnTo>
                  <a:lnTo>
                    <a:pt x="34938" y="69227"/>
                  </a:lnTo>
                  <a:lnTo>
                    <a:pt x="35347" y="68088"/>
                  </a:lnTo>
                  <a:lnTo>
                    <a:pt x="35729" y="66897"/>
                  </a:lnTo>
                  <a:lnTo>
                    <a:pt x="36084" y="65654"/>
                  </a:lnTo>
                  <a:lnTo>
                    <a:pt x="36412" y="64360"/>
                  </a:lnTo>
                  <a:lnTo>
                    <a:pt x="36712" y="63013"/>
                  </a:lnTo>
                  <a:lnTo>
                    <a:pt x="36985" y="61615"/>
                  </a:lnTo>
                  <a:lnTo>
                    <a:pt x="37230" y="60165"/>
                  </a:lnTo>
                  <a:lnTo>
                    <a:pt x="37448" y="58663"/>
                  </a:lnTo>
                  <a:lnTo>
                    <a:pt x="37656" y="57095"/>
                  </a:lnTo>
                  <a:lnTo>
                    <a:pt x="37841" y="55476"/>
                  </a:lnTo>
                  <a:lnTo>
                    <a:pt x="38005" y="53804"/>
                  </a:lnTo>
                  <a:lnTo>
                    <a:pt x="38147" y="52081"/>
                  </a:lnTo>
                  <a:lnTo>
                    <a:pt x="38267" y="50307"/>
                  </a:lnTo>
                  <a:lnTo>
                    <a:pt x="38365" y="48480"/>
                  </a:lnTo>
                  <a:lnTo>
                    <a:pt x="38442" y="46601"/>
                  </a:lnTo>
                  <a:lnTo>
                    <a:pt x="38496" y="44671"/>
                  </a:lnTo>
                  <a:lnTo>
                    <a:pt x="38529" y="42688"/>
                  </a:lnTo>
                  <a:lnTo>
                    <a:pt x="38540" y="40654"/>
                  </a:lnTo>
                  <a:lnTo>
                    <a:pt x="38529" y="38634"/>
                  </a:lnTo>
                  <a:lnTo>
                    <a:pt x="38496" y="36665"/>
                  </a:lnTo>
                  <a:lnTo>
                    <a:pt x="38442" y="34749"/>
                  </a:lnTo>
                  <a:lnTo>
                    <a:pt x="38365" y="32884"/>
                  </a:lnTo>
                  <a:lnTo>
                    <a:pt x="38267" y="31070"/>
                  </a:lnTo>
                  <a:lnTo>
                    <a:pt x="38147" y="29309"/>
                  </a:lnTo>
                  <a:lnTo>
                    <a:pt x="38005" y="27600"/>
                  </a:lnTo>
                  <a:lnTo>
                    <a:pt x="37841" y="25942"/>
                  </a:lnTo>
                  <a:lnTo>
                    <a:pt x="37656" y="24336"/>
                  </a:lnTo>
                  <a:lnTo>
                    <a:pt x="37448" y="22783"/>
                  </a:lnTo>
                  <a:lnTo>
                    <a:pt x="37230" y="21281"/>
                  </a:lnTo>
                  <a:lnTo>
                    <a:pt x="36985" y="19830"/>
                  </a:lnTo>
                  <a:lnTo>
                    <a:pt x="36712" y="18432"/>
                  </a:lnTo>
                  <a:lnTo>
                    <a:pt x="36412" y="17085"/>
                  </a:lnTo>
                  <a:lnTo>
                    <a:pt x="36084" y="15791"/>
                  </a:lnTo>
                  <a:lnTo>
                    <a:pt x="35729" y="14548"/>
                  </a:lnTo>
                  <a:lnTo>
                    <a:pt x="35347" y="13357"/>
                  </a:lnTo>
                  <a:lnTo>
                    <a:pt x="34938" y="12218"/>
                  </a:lnTo>
                  <a:lnTo>
                    <a:pt x="34502" y="11130"/>
                  </a:lnTo>
                  <a:lnTo>
                    <a:pt x="34038" y="10095"/>
                  </a:lnTo>
                  <a:lnTo>
                    <a:pt x="33560" y="9111"/>
                  </a:lnTo>
                  <a:lnTo>
                    <a:pt x="33055" y="8177"/>
                  </a:lnTo>
                  <a:lnTo>
                    <a:pt x="32523" y="7294"/>
                  </a:lnTo>
                  <a:lnTo>
                    <a:pt x="31964" y="6461"/>
                  </a:lnTo>
                  <a:lnTo>
                    <a:pt x="31377" y="5678"/>
                  </a:lnTo>
                  <a:lnTo>
                    <a:pt x="30764" y="4946"/>
                  </a:lnTo>
                  <a:lnTo>
                    <a:pt x="30122" y="4265"/>
                  </a:lnTo>
                  <a:lnTo>
                    <a:pt x="29454" y="3634"/>
                  </a:lnTo>
                  <a:lnTo>
                    <a:pt x="28758" y="3053"/>
                  </a:lnTo>
                  <a:lnTo>
                    <a:pt x="28035" y="2523"/>
                  </a:lnTo>
                  <a:lnTo>
                    <a:pt x="27283" y="2044"/>
                  </a:lnTo>
                  <a:lnTo>
                    <a:pt x="26499" y="1615"/>
                  </a:lnTo>
                  <a:lnTo>
                    <a:pt x="25684" y="1236"/>
                  </a:lnTo>
                  <a:lnTo>
                    <a:pt x="24837" y="908"/>
                  </a:lnTo>
                  <a:lnTo>
                    <a:pt x="23959" y="630"/>
                  </a:lnTo>
                  <a:lnTo>
                    <a:pt x="23050" y="403"/>
                  </a:lnTo>
                  <a:lnTo>
                    <a:pt x="22109" y="227"/>
                  </a:lnTo>
                  <a:lnTo>
                    <a:pt x="21137" y="100"/>
                  </a:lnTo>
                  <a:lnTo>
                    <a:pt x="20134" y="25"/>
                  </a:lnTo>
                  <a:lnTo>
                    <a:pt x="19099" y="0"/>
                  </a:lnTo>
                  <a:lnTo>
                    <a:pt x="18064" y="25"/>
                  </a:lnTo>
                  <a:lnTo>
                    <a:pt x="17061" y="100"/>
                  </a:lnTo>
                  <a:lnTo>
                    <a:pt x="16089" y="227"/>
                  </a:lnTo>
                  <a:lnTo>
                    <a:pt x="15148" y="403"/>
                  </a:lnTo>
                  <a:lnTo>
                    <a:pt x="14239" y="630"/>
                  </a:lnTo>
                  <a:lnTo>
                    <a:pt x="13361" y="908"/>
                  </a:lnTo>
                  <a:lnTo>
                    <a:pt x="12515" y="1236"/>
                  </a:lnTo>
                  <a:lnTo>
                    <a:pt x="11699" y="1615"/>
                  </a:lnTo>
                  <a:lnTo>
                    <a:pt x="10916" y="2044"/>
                  </a:lnTo>
                  <a:lnTo>
                    <a:pt x="10163" y="2523"/>
                  </a:lnTo>
                  <a:lnTo>
                    <a:pt x="9454" y="3053"/>
                  </a:lnTo>
                  <a:lnTo>
                    <a:pt x="8772" y="3634"/>
                  </a:lnTo>
                  <a:lnTo>
                    <a:pt x="8117" y="4265"/>
                  </a:lnTo>
                  <a:lnTo>
                    <a:pt x="7489" y="4946"/>
                  </a:lnTo>
                  <a:lnTo>
                    <a:pt x="6889" y="5678"/>
                  </a:lnTo>
                  <a:lnTo>
                    <a:pt x="6316" y="6461"/>
                  </a:lnTo>
                  <a:lnTo>
                    <a:pt x="5770" y="7294"/>
                  </a:lnTo>
                  <a:lnTo>
                    <a:pt x="5252" y="8177"/>
                  </a:lnTo>
                  <a:lnTo>
                    <a:pt x="4761" y="9111"/>
                  </a:lnTo>
                  <a:lnTo>
                    <a:pt x="4297" y="10095"/>
                  </a:lnTo>
                  <a:lnTo>
                    <a:pt x="3859" y="11130"/>
                  </a:lnTo>
                  <a:lnTo>
                    <a:pt x="3446" y="12218"/>
                  </a:lnTo>
                  <a:lnTo>
                    <a:pt x="3057" y="13357"/>
                  </a:lnTo>
                  <a:lnTo>
                    <a:pt x="2693" y="14548"/>
                  </a:lnTo>
                  <a:lnTo>
                    <a:pt x="2353" y="15791"/>
                  </a:lnTo>
                  <a:lnTo>
                    <a:pt x="2038" y="17085"/>
                  </a:lnTo>
                  <a:lnTo>
                    <a:pt x="1747" y="18432"/>
                  </a:lnTo>
                  <a:lnTo>
                    <a:pt x="1481" y="19830"/>
                  </a:lnTo>
                  <a:lnTo>
                    <a:pt x="1240" y="21281"/>
                  </a:lnTo>
                  <a:lnTo>
                    <a:pt x="1023" y="22783"/>
                  </a:lnTo>
                  <a:lnTo>
                    <a:pt x="828" y="24336"/>
                  </a:lnTo>
                  <a:lnTo>
                    <a:pt x="654" y="25942"/>
                  </a:lnTo>
                  <a:lnTo>
                    <a:pt x="501" y="27600"/>
                  </a:lnTo>
                  <a:lnTo>
                    <a:pt x="368" y="29309"/>
                  </a:lnTo>
                  <a:lnTo>
                    <a:pt x="255" y="31070"/>
                  </a:lnTo>
                  <a:lnTo>
                    <a:pt x="163" y="32884"/>
                  </a:lnTo>
                  <a:lnTo>
                    <a:pt x="92" y="34749"/>
                  </a:lnTo>
                  <a:lnTo>
                    <a:pt x="40" y="36665"/>
                  </a:lnTo>
                  <a:lnTo>
                    <a:pt x="10" y="386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8045462" y="2110686"/>
              <a:ext cx="51296" cy="60027"/>
            </a:xfrm>
            <a:custGeom>
              <a:avLst/>
              <a:pathLst>
                <a:path w="51296" h="60027">
                  <a:moveTo>
                    <a:pt x="8185" y="0"/>
                  </a:moveTo>
                  <a:lnTo>
                    <a:pt x="12251" y="6177"/>
                  </a:lnTo>
                  <a:lnTo>
                    <a:pt x="16371" y="12049"/>
                  </a:lnTo>
                  <a:lnTo>
                    <a:pt x="20545" y="17615"/>
                  </a:lnTo>
                  <a:lnTo>
                    <a:pt x="24774" y="22875"/>
                  </a:lnTo>
                  <a:lnTo>
                    <a:pt x="29058" y="27830"/>
                  </a:lnTo>
                  <a:lnTo>
                    <a:pt x="33397" y="32480"/>
                  </a:lnTo>
                  <a:lnTo>
                    <a:pt x="37789" y="36824"/>
                  </a:lnTo>
                  <a:lnTo>
                    <a:pt x="42237" y="40862"/>
                  </a:lnTo>
                  <a:lnTo>
                    <a:pt x="46739" y="44594"/>
                  </a:lnTo>
                  <a:lnTo>
                    <a:pt x="51296" y="48021"/>
                  </a:lnTo>
                  <a:lnTo>
                    <a:pt x="44201" y="60027"/>
                  </a:lnTo>
                  <a:lnTo>
                    <a:pt x="39634" y="56371"/>
                  </a:lnTo>
                  <a:lnTo>
                    <a:pt x="35099" y="52387"/>
                  </a:lnTo>
                  <a:lnTo>
                    <a:pt x="30597" y="48076"/>
                  </a:lnTo>
                  <a:lnTo>
                    <a:pt x="26128" y="43437"/>
                  </a:lnTo>
                  <a:lnTo>
                    <a:pt x="21691" y="38472"/>
                  </a:lnTo>
                  <a:lnTo>
                    <a:pt x="17287" y="33178"/>
                  </a:lnTo>
                  <a:lnTo>
                    <a:pt x="12916" y="27558"/>
                  </a:lnTo>
                  <a:lnTo>
                    <a:pt x="8578" y="21609"/>
                  </a:lnTo>
                  <a:lnTo>
                    <a:pt x="4272" y="15334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7971246" y="2111231"/>
              <a:ext cx="50750" cy="60573"/>
            </a:xfrm>
            <a:custGeom>
              <a:avLst/>
              <a:pathLst>
                <a:path w="50750" h="60573">
                  <a:moveTo>
                    <a:pt x="42564" y="0"/>
                  </a:moveTo>
                  <a:lnTo>
                    <a:pt x="50750" y="6548"/>
                  </a:lnTo>
                  <a:lnTo>
                    <a:pt x="47077" y="12884"/>
                  </a:lnTo>
                  <a:lnTo>
                    <a:pt x="43263" y="19012"/>
                  </a:lnTo>
                  <a:lnTo>
                    <a:pt x="39306" y="24933"/>
                  </a:lnTo>
                  <a:lnTo>
                    <a:pt x="35208" y="30646"/>
                  </a:lnTo>
                  <a:lnTo>
                    <a:pt x="30968" y="36152"/>
                  </a:lnTo>
                  <a:lnTo>
                    <a:pt x="26586" y="41451"/>
                  </a:lnTo>
                  <a:lnTo>
                    <a:pt x="22062" y="46543"/>
                  </a:lnTo>
                  <a:lnTo>
                    <a:pt x="17397" y="51427"/>
                  </a:lnTo>
                  <a:lnTo>
                    <a:pt x="12589" y="56103"/>
                  </a:lnTo>
                  <a:lnTo>
                    <a:pt x="7639" y="60573"/>
                  </a:lnTo>
                  <a:lnTo>
                    <a:pt x="0" y="50204"/>
                  </a:lnTo>
                  <a:lnTo>
                    <a:pt x="4649" y="46461"/>
                  </a:lnTo>
                  <a:lnTo>
                    <a:pt x="9211" y="42433"/>
                  </a:lnTo>
                  <a:lnTo>
                    <a:pt x="13686" y="38122"/>
                  </a:lnTo>
                  <a:lnTo>
                    <a:pt x="18073" y="33528"/>
                  </a:lnTo>
                  <a:lnTo>
                    <a:pt x="22373" y="28649"/>
                  </a:lnTo>
                  <a:lnTo>
                    <a:pt x="26586" y="23487"/>
                  </a:lnTo>
                  <a:lnTo>
                    <a:pt x="30712" y="18040"/>
                  </a:lnTo>
                  <a:lnTo>
                    <a:pt x="34750" y="12311"/>
                  </a:lnTo>
                  <a:lnTo>
                    <a:pt x="38701" y="6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7974521" y="2164165"/>
              <a:ext cx="99317" cy="71487"/>
            </a:xfrm>
            <a:custGeom>
              <a:avLst/>
              <a:pathLst>
                <a:path w="99317" h="71487">
                  <a:moveTo>
                    <a:pt x="18553" y="0"/>
                  </a:moveTo>
                  <a:lnTo>
                    <a:pt x="99317" y="0"/>
                  </a:lnTo>
                  <a:lnTo>
                    <a:pt x="99279" y="9740"/>
                  </a:lnTo>
                  <a:lnTo>
                    <a:pt x="99165" y="18663"/>
                  </a:lnTo>
                  <a:lnTo>
                    <a:pt x="98974" y="26766"/>
                  </a:lnTo>
                  <a:lnTo>
                    <a:pt x="98706" y="34051"/>
                  </a:lnTo>
                  <a:lnTo>
                    <a:pt x="98362" y="40518"/>
                  </a:lnTo>
                  <a:lnTo>
                    <a:pt x="97942" y="46166"/>
                  </a:lnTo>
                  <a:lnTo>
                    <a:pt x="97446" y="50995"/>
                  </a:lnTo>
                  <a:lnTo>
                    <a:pt x="96873" y="55006"/>
                  </a:lnTo>
                  <a:lnTo>
                    <a:pt x="96223" y="58199"/>
                  </a:lnTo>
                  <a:lnTo>
                    <a:pt x="95498" y="60573"/>
                  </a:lnTo>
                  <a:lnTo>
                    <a:pt x="94652" y="62439"/>
                  </a:lnTo>
                  <a:lnTo>
                    <a:pt x="93642" y="64109"/>
                  </a:lnTo>
                  <a:lnTo>
                    <a:pt x="92469" y="65582"/>
                  </a:lnTo>
                  <a:lnTo>
                    <a:pt x="91132" y="66859"/>
                  </a:lnTo>
                  <a:lnTo>
                    <a:pt x="89631" y="67940"/>
                  </a:lnTo>
                  <a:lnTo>
                    <a:pt x="87967" y="68824"/>
                  </a:lnTo>
                  <a:lnTo>
                    <a:pt x="86139" y="69511"/>
                  </a:lnTo>
                  <a:lnTo>
                    <a:pt x="84147" y="70002"/>
                  </a:lnTo>
                  <a:lnTo>
                    <a:pt x="81991" y="70297"/>
                  </a:lnTo>
                  <a:lnTo>
                    <a:pt x="79672" y="70395"/>
                  </a:lnTo>
                  <a:lnTo>
                    <a:pt x="78341" y="70384"/>
                  </a:lnTo>
                  <a:lnTo>
                    <a:pt x="76965" y="70352"/>
                  </a:lnTo>
                  <a:lnTo>
                    <a:pt x="75547" y="70297"/>
                  </a:lnTo>
                  <a:lnTo>
                    <a:pt x="74084" y="70221"/>
                  </a:lnTo>
                  <a:lnTo>
                    <a:pt x="72578" y="70122"/>
                  </a:lnTo>
                  <a:lnTo>
                    <a:pt x="71028" y="70002"/>
                  </a:lnTo>
                  <a:lnTo>
                    <a:pt x="69435" y="69860"/>
                  </a:lnTo>
                  <a:lnTo>
                    <a:pt x="67798" y="69697"/>
                  </a:lnTo>
                  <a:lnTo>
                    <a:pt x="66117" y="69511"/>
                  </a:lnTo>
                  <a:lnTo>
                    <a:pt x="64392" y="69304"/>
                  </a:lnTo>
                  <a:lnTo>
                    <a:pt x="62210" y="57844"/>
                  </a:lnTo>
                  <a:lnTo>
                    <a:pt x="64038" y="58051"/>
                  </a:lnTo>
                  <a:lnTo>
                    <a:pt x="65811" y="58237"/>
                  </a:lnTo>
                  <a:lnTo>
                    <a:pt x="67530" y="58401"/>
                  </a:lnTo>
                  <a:lnTo>
                    <a:pt x="69195" y="58543"/>
                  </a:lnTo>
                  <a:lnTo>
                    <a:pt x="70804" y="58663"/>
                  </a:lnTo>
                  <a:lnTo>
                    <a:pt x="72360" y="58761"/>
                  </a:lnTo>
                  <a:lnTo>
                    <a:pt x="73860" y="58837"/>
                  </a:lnTo>
                  <a:lnTo>
                    <a:pt x="75307" y="58892"/>
                  </a:lnTo>
                  <a:lnTo>
                    <a:pt x="76698" y="58925"/>
                  </a:lnTo>
                  <a:lnTo>
                    <a:pt x="78035" y="58935"/>
                  </a:lnTo>
                  <a:lnTo>
                    <a:pt x="78884" y="58881"/>
                  </a:lnTo>
                  <a:lnTo>
                    <a:pt x="79683" y="58717"/>
                  </a:lnTo>
                  <a:lnTo>
                    <a:pt x="80433" y="58444"/>
                  </a:lnTo>
                  <a:lnTo>
                    <a:pt x="81135" y="58062"/>
                  </a:lnTo>
                  <a:lnTo>
                    <a:pt x="81787" y="57571"/>
                  </a:lnTo>
                  <a:lnTo>
                    <a:pt x="82390" y="56971"/>
                  </a:lnTo>
                  <a:lnTo>
                    <a:pt x="82944" y="56261"/>
                  </a:lnTo>
                  <a:lnTo>
                    <a:pt x="83448" y="55443"/>
                  </a:lnTo>
                  <a:lnTo>
                    <a:pt x="83904" y="54515"/>
                  </a:lnTo>
                  <a:lnTo>
                    <a:pt x="84311" y="53478"/>
                  </a:lnTo>
                  <a:lnTo>
                    <a:pt x="84684" y="52065"/>
                  </a:lnTo>
                  <a:lnTo>
                    <a:pt x="85042" y="50008"/>
                  </a:lnTo>
                  <a:lnTo>
                    <a:pt x="85383" y="47307"/>
                  </a:lnTo>
                  <a:lnTo>
                    <a:pt x="85708" y="43961"/>
                  </a:lnTo>
                  <a:lnTo>
                    <a:pt x="86016" y="39972"/>
                  </a:lnTo>
                  <a:lnTo>
                    <a:pt x="86308" y="35339"/>
                  </a:lnTo>
                  <a:lnTo>
                    <a:pt x="86583" y="30062"/>
                  </a:lnTo>
                  <a:lnTo>
                    <a:pt x="86843" y="24141"/>
                  </a:lnTo>
                  <a:lnTo>
                    <a:pt x="87086" y="17577"/>
                  </a:lnTo>
                  <a:lnTo>
                    <a:pt x="87312" y="10368"/>
                  </a:lnTo>
                  <a:lnTo>
                    <a:pt x="53478" y="10368"/>
                  </a:lnTo>
                  <a:lnTo>
                    <a:pt x="53069" y="14859"/>
                  </a:lnTo>
                  <a:lnTo>
                    <a:pt x="52496" y="19165"/>
                  </a:lnTo>
                  <a:lnTo>
                    <a:pt x="51759" y="23285"/>
                  </a:lnTo>
                  <a:lnTo>
                    <a:pt x="50859" y="27219"/>
                  </a:lnTo>
                  <a:lnTo>
                    <a:pt x="49795" y="30968"/>
                  </a:lnTo>
                  <a:lnTo>
                    <a:pt x="48567" y="34532"/>
                  </a:lnTo>
                  <a:lnTo>
                    <a:pt x="47176" y="37909"/>
                  </a:lnTo>
                  <a:lnTo>
                    <a:pt x="45620" y="41102"/>
                  </a:lnTo>
                  <a:lnTo>
                    <a:pt x="43901" y="44109"/>
                  </a:lnTo>
                  <a:lnTo>
                    <a:pt x="42019" y="46930"/>
                  </a:lnTo>
                  <a:lnTo>
                    <a:pt x="39918" y="49631"/>
                  </a:lnTo>
                  <a:lnTo>
                    <a:pt x="37544" y="52278"/>
                  </a:lnTo>
                  <a:lnTo>
                    <a:pt x="34897" y="54870"/>
                  </a:lnTo>
                  <a:lnTo>
                    <a:pt x="31978" y="57407"/>
                  </a:lnTo>
                  <a:lnTo>
                    <a:pt x="28785" y="59890"/>
                  </a:lnTo>
                  <a:lnTo>
                    <a:pt x="25320" y="62319"/>
                  </a:lnTo>
                  <a:lnTo>
                    <a:pt x="21582" y="64693"/>
                  </a:lnTo>
                  <a:lnTo>
                    <a:pt x="17571" y="67012"/>
                  </a:lnTo>
                  <a:lnTo>
                    <a:pt x="13287" y="69277"/>
                  </a:lnTo>
                  <a:lnTo>
                    <a:pt x="8731" y="71487"/>
                  </a:lnTo>
                  <a:lnTo>
                    <a:pt x="0" y="62210"/>
                  </a:lnTo>
                  <a:lnTo>
                    <a:pt x="4234" y="60229"/>
                  </a:lnTo>
                  <a:lnTo>
                    <a:pt x="8207" y="58215"/>
                  </a:lnTo>
                  <a:lnTo>
                    <a:pt x="11918" y="56169"/>
                  </a:lnTo>
                  <a:lnTo>
                    <a:pt x="15367" y="54090"/>
                  </a:lnTo>
                  <a:lnTo>
                    <a:pt x="18553" y="51978"/>
                  </a:lnTo>
                  <a:lnTo>
                    <a:pt x="21478" y="49833"/>
                  </a:lnTo>
                  <a:lnTo>
                    <a:pt x="24141" y="47656"/>
                  </a:lnTo>
                  <a:lnTo>
                    <a:pt x="26543" y="45446"/>
                  </a:lnTo>
                  <a:lnTo>
                    <a:pt x="28682" y="43203"/>
                  </a:lnTo>
                  <a:lnTo>
                    <a:pt x="30559" y="40927"/>
                  </a:lnTo>
                  <a:lnTo>
                    <a:pt x="32245" y="38559"/>
                  </a:lnTo>
                  <a:lnTo>
                    <a:pt x="33811" y="36038"/>
                  </a:lnTo>
                  <a:lnTo>
                    <a:pt x="35257" y="33364"/>
                  </a:lnTo>
                  <a:lnTo>
                    <a:pt x="36583" y="30537"/>
                  </a:lnTo>
                  <a:lnTo>
                    <a:pt x="37789" y="27558"/>
                  </a:lnTo>
                  <a:lnTo>
                    <a:pt x="38875" y="24425"/>
                  </a:lnTo>
                  <a:lnTo>
                    <a:pt x="39841" y="21140"/>
                  </a:lnTo>
                  <a:lnTo>
                    <a:pt x="40687" y="17702"/>
                  </a:lnTo>
                  <a:lnTo>
                    <a:pt x="41413" y="14111"/>
                  </a:lnTo>
                  <a:lnTo>
                    <a:pt x="42019" y="10368"/>
                  </a:lnTo>
                  <a:lnTo>
                    <a:pt x="18553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8108763" y="2110140"/>
              <a:ext cx="129331" cy="124420"/>
            </a:xfrm>
            <a:custGeom>
              <a:avLst/>
              <a:pathLst>
                <a:path w="129331" h="124420">
                  <a:moveTo>
                    <a:pt x="32196" y="87858"/>
                  </a:moveTo>
                  <a:lnTo>
                    <a:pt x="29391" y="89664"/>
                  </a:lnTo>
                  <a:lnTo>
                    <a:pt x="26652" y="91372"/>
                  </a:lnTo>
                  <a:lnTo>
                    <a:pt x="23978" y="92982"/>
                  </a:lnTo>
                  <a:lnTo>
                    <a:pt x="21369" y="94493"/>
                  </a:lnTo>
                  <a:lnTo>
                    <a:pt x="18826" y="95907"/>
                  </a:lnTo>
                  <a:lnTo>
                    <a:pt x="16349" y="97222"/>
                  </a:lnTo>
                  <a:lnTo>
                    <a:pt x="13937" y="98439"/>
                  </a:lnTo>
                  <a:lnTo>
                    <a:pt x="11590" y="99558"/>
                  </a:lnTo>
                  <a:lnTo>
                    <a:pt x="9309" y="100578"/>
                  </a:lnTo>
                  <a:lnTo>
                    <a:pt x="7094" y="101500"/>
                  </a:lnTo>
                  <a:lnTo>
                    <a:pt x="0" y="91678"/>
                  </a:lnTo>
                  <a:lnTo>
                    <a:pt x="5555" y="89440"/>
                  </a:lnTo>
                  <a:lnTo>
                    <a:pt x="10870" y="87094"/>
                  </a:lnTo>
                  <a:lnTo>
                    <a:pt x="15945" y="84638"/>
                  </a:lnTo>
                  <a:lnTo>
                    <a:pt x="20780" y="82073"/>
                  </a:lnTo>
                  <a:lnTo>
                    <a:pt x="25375" y="79399"/>
                  </a:lnTo>
                  <a:lnTo>
                    <a:pt x="29729" y="76616"/>
                  </a:lnTo>
                  <a:lnTo>
                    <a:pt x="33844" y="73724"/>
                  </a:lnTo>
                  <a:lnTo>
                    <a:pt x="37719" y="70723"/>
                  </a:lnTo>
                  <a:lnTo>
                    <a:pt x="41353" y="67612"/>
                  </a:lnTo>
                  <a:lnTo>
                    <a:pt x="44747" y="64392"/>
                  </a:lnTo>
                  <a:lnTo>
                    <a:pt x="2182" y="64392"/>
                  </a:lnTo>
                  <a:lnTo>
                    <a:pt x="2182" y="54024"/>
                  </a:lnTo>
                  <a:lnTo>
                    <a:pt x="58935" y="54024"/>
                  </a:lnTo>
                  <a:lnTo>
                    <a:pt x="58935" y="42564"/>
                  </a:lnTo>
                  <a:lnTo>
                    <a:pt x="12005" y="42564"/>
                  </a:lnTo>
                  <a:lnTo>
                    <a:pt x="12005" y="32196"/>
                  </a:lnTo>
                  <a:lnTo>
                    <a:pt x="58935" y="32196"/>
                  </a:lnTo>
                  <a:lnTo>
                    <a:pt x="58935" y="21282"/>
                  </a:lnTo>
                  <a:lnTo>
                    <a:pt x="7094" y="21282"/>
                  </a:lnTo>
                  <a:lnTo>
                    <a:pt x="7094" y="10914"/>
                  </a:lnTo>
                  <a:lnTo>
                    <a:pt x="58935" y="10914"/>
                  </a:lnTo>
                  <a:lnTo>
                    <a:pt x="58935" y="0"/>
                  </a:lnTo>
                  <a:lnTo>
                    <a:pt x="69850" y="0"/>
                  </a:lnTo>
                  <a:lnTo>
                    <a:pt x="69850" y="10914"/>
                  </a:lnTo>
                  <a:lnTo>
                    <a:pt x="121691" y="10914"/>
                  </a:lnTo>
                  <a:lnTo>
                    <a:pt x="121691" y="21282"/>
                  </a:lnTo>
                  <a:lnTo>
                    <a:pt x="69850" y="21282"/>
                  </a:lnTo>
                  <a:lnTo>
                    <a:pt x="69850" y="32196"/>
                  </a:lnTo>
                  <a:lnTo>
                    <a:pt x="116780" y="32196"/>
                  </a:lnTo>
                  <a:lnTo>
                    <a:pt x="116780" y="42564"/>
                  </a:lnTo>
                  <a:lnTo>
                    <a:pt x="69850" y="42564"/>
                  </a:lnTo>
                  <a:lnTo>
                    <a:pt x="69850" y="54024"/>
                  </a:lnTo>
                  <a:lnTo>
                    <a:pt x="126603" y="54024"/>
                  </a:lnTo>
                  <a:lnTo>
                    <a:pt x="126603" y="64392"/>
                  </a:lnTo>
                  <a:lnTo>
                    <a:pt x="75852" y="64392"/>
                  </a:lnTo>
                  <a:lnTo>
                    <a:pt x="76742" y="66750"/>
                  </a:lnTo>
                  <a:lnTo>
                    <a:pt x="77664" y="69020"/>
                  </a:lnTo>
                  <a:lnTo>
                    <a:pt x="78619" y="71203"/>
                  </a:lnTo>
                  <a:lnTo>
                    <a:pt x="79607" y="73298"/>
                  </a:lnTo>
                  <a:lnTo>
                    <a:pt x="80627" y="75307"/>
                  </a:lnTo>
                  <a:lnTo>
                    <a:pt x="81680" y="77227"/>
                  </a:lnTo>
                  <a:lnTo>
                    <a:pt x="82766" y="79061"/>
                  </a:lnTo>
                  <a:lnTo>
                    <a:pt x="83885" y="80807"/>
                  </a:lnTo>
                  <a:lnTo>
                    <a:pt x="85036" y="82466"/>
                  </a:lnTo>
                  <a:lnTo>
                    <a:pt x="86221" y="84038"/>
                  </a:lnTo>
                  <a:lnTo>
                    <a:pt x="89249" y="82794"/>
                  </a:lnTo>
                  <a:lnTo>
                    <a:pt x="92223" y="81462"/>
                  </a:lnTo>
                  <a:lnTo>
                    <a:pt x="95143" y="80043"/>
                  </a:lnTo>
                  <a:lnTo>
                    <a:pt x="98008" y="78537"/>
                  </a:lnTo>
                  <a:lnTo>
                    <a:pt x="100818" y="76944"/>
                  </a:lnTo>
                  <a:lnTo>
                    <a:pt x="103574" y="75263"/>
                  </a:lnTo>
                  <a:lnTo>
                    <a:pt x="106275" y="73495"/>
                  </a:lnTo>
                  <a:lnTo>
                    <a:pt x="108922" y="71639"/>
                  </a:lnTo>
                  <a:lnTo>
                    <a:pt x="111514" y="69697"/>
                  </a:lnTo>
                  <a:lnTo>
                    <a:pt x="114051" y="67667"/>
                  </a:lnTo>
                  <a:lnTo>
                    <a:pt x="121691" y="76398"/>
                  </a:lnTo>
                  <a:lnTo>
                    <a:pt x="118854" y="78324"/>
                  </a:lnTo>
                  <a:lnTo>
                    <a:pt x="116016" y="80174"/>
                  </a:lnTo>
                  <a:lnTo>
                    <a:pt x="113178" y="81948"/>
                  </a:lnTo>
                  <a:lnTo>
                    <a:pt x="110341" y="83645"/>
                  </a:lnTo>
                  <a:lnTo>
                    <a:pt x="107503" y="85266"/>
                  </a:lnTo>
                  <a:lnTo>
                    <a:pt x="104665" y="86810"/>
                  </a:lnTo>
                  <a:lnTo>
                    <a:pt x="101828" y="88278"/>
                  </a:lnTo>
                  <a:lnTo>
                    <a:pt x="98990" y="89669"/>
                  </a:lnTo>
                  <a:lnTo>
                    <a:pt x="96152" y="90985"/>
                  </a:lnTo>
                  <a:lnTo>
                    <a:pt x="93315" y="92223"/>
                  </a:lnTo>
                  <a:lnTo>
                    <a:pt x="95934" y="94695"/>
                  </a:lnTo>
                  <a:lnTo>
                    <a:pt x="98772" y="97091"/>
                  </a:lnTo>
                  <a:lnTo>
                    <a:pt x="101828" y="99410"/>
                  </a:lnTo>
                  <a:lnTo>
                    <a:pt x="105102" y="101653"/>
                  </a:lnTo>
                  <a:lnTo>
                    <a:pt x="108594" y="103820"/>
                  </a:lnTo>
                  <a:lnTo>
                    <a:pt x="112305" y="105910"/>
                  </a:lnTo>
                  <a:lnTo>
                    <a:pt x="116234" y="107923"/>
                  </a:lnTo>
                  <a:lnTo>
                    <a:pt x="120382" y="109860"/>
                  </a:lnTo>
                  <a:lnTo>
                    <a:pt x="124747" y="111721"/>
                  </a:lnTo>
                  <a:lnTo>
                    <a:pt x="129331" y="113506"/>
                  </a:lnTo>
                  <a:lnTo>
                    <a:pt x="123328" y="123874"/>
                  </a:lnTo>
                  <a:lnTo>
                    <a:pt x="114401" y="120038"/>
                  </a:lnTo>
                  <a:lnTo>
                    <a:pt x="106172" y="115732"/>
                  </a:lnTo>
                  <a:lnTo>
                    <a:pt x="98641" y="110957"/>
                  </a:lnTo>
                  <a:lnTo>
                    <a:pt x="91809" y="105713"/>
                  </a:lnTo>
                  <a:lnTo>
                    <a:pt x="85675" y="100000"/>
                  </a:lnTo>
                  <a:lnTo>
                    <a:pt x="80240" y="93817"/>
                  </a:lnTo>
                  <a:lnTo>
                    <a:pt x="75503" y="87165"/>
                  </a:lnTo>
                  <a:lnTo>
                    <a:pt x="71465" y="80043"/>
                  </a:lnTo>
                  <a:lnTo>
                    <a:pt x="68125" y="72453"/>
                  </a:lnTo>
                  <a:lnTo>
                    <a:pt x="65484" y="64392"/>
                  </a:lnTo>
                  <a:lnTo>
                    <a:pt x="58390" y="64392"/>
                  </a:lnTo>
                  <a:lnTo>
                    <a:pt x="56965" y="66013"/>
                  </a:lnTo>
                  <a:lnTo>
                    <a:pt x="55530" y="67601"/>
                  </a:lnTo>
                  <a:lnTo>
                    <a:pt x="54084" y="69156"/>
                  </a:lnTo>
                  <a:lnTo>
                    <a:pt x="52627" y="70679"/>
                  </a:lnTo>
                  <a:lnTo>
                    <a:pt x="51159" y="72169"/>
                  </a:lnTo>
                  <a:lnTo>
                    <a:pt x="49680" y="73626"/>
                  </a:lnTo>
                  <a:lnTo>
                    <a:pt x="48191" y="75050"/>
                  </a:lnTo>
                  <a:lnTo>
                    <a:pt x="46690" y="76442"/>
                  </a:lnTo>
                  <a:lnTo>
                    <a:pt x="45178" y="77800"/>
                  </a:lnTo>
                  <a:lnTo>
                    <a:pt x="43656" y="79126"/>
                  </a:lnTo>
                  <a:lnTo>
                    <a:pt x="43656" y="111869"/>
                  </a:lnTo>
                  <a:lnTo>
                    <a:pt x="46892" y="111094"/>
                  </a:lnTo>
                  <a:lnTo>
                    <a:pt x="50051" y="110297"/>
                  </a:lnTo>
                  <a:lnTo>
                    <a:pt x="53135" y="109478"/>
                  </a:lnTo>
                  <a:lnTo>
                    <a:pt x="56141" y="108638"/>
                  </a:lnTo>
                  <a:lnTo>
                    <a:pt x="59072" y="107776"/>
                  </a:lnTo>
                  <a:lnTo>
                    <a:pt x="61926" y="106892"/>
                  </a:lnTo>
                  <a:lnTo>
                    <a:pt x="64704" y="105986"/>
                  </a:lnTo>
                  <a:lnTo>
                    <a:pt x="67405" y="105058"/>
                  </a:lnTo>
                  <a:lnTo>
                    <a:pt x="70030" y="104109"/>
                  </a:lnTo>
                  <a:lnTo>
                    <a:pt x="72578" y="103137"/>
                  </a:lnTo>
                  <a:lnTo>
                    <a:pt x="74761" y="113506"/>
                  </a:lnTo>
                  <a:lnTo>
                    <a:pt x="71541" y="114695"/>
                  </a:lnTo>
                  <a:lnTo>
                    <a:pt x="68212" y="115863"/>
                  </a:lnTo>
                  <a:lnTo>
                    <a:pt x="64774" y="117009"/>
                  </a:lnTo>
                  <a:lnTo>
                    <a:pt x="61227" y="118133"/>
                  </a:lnTo>
                  <a:lnTo>
                    <a:pt x="57571" y="119236"/>
                  </a:lnTo>
                  <a:lnTo>
                    <a:pt x="53806" y="120316"/>
                  </a:lnTo>
                  <a:lnTo>
                    <a:pt x="49931" y="121375"/>
                  </a:lnTo>
                  <a:lnTo>
                    <a:pt x="45948" y="122412"/>
                  </a:lnTo>
                  <a:lnTo>
                    <a:pt x="41855" y="123427"/>
                  </a:lnTo>
                  <a:lnTo>
                    <a:pt x="37653" y="124420"/>
                  </a:lnTo>
                  <a:lnTo>
                    <a:pt x="32196" y="118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8263197" y="2117780"/>
              <a:ext cx="99317" cy="10368"/>
            </a:xfrm>
            <a:custGeom>
              <a:avLst/>
              <a:pathLst>
                <a:path w="99317" h="10368">
                  <a:moveTo>
                    <a:pt x="0" y="0"/>
                  </a:moveTo>
                  <a:lnTo>
                    <a:pt x="99317" y="0"/>
                  </a:lnTo>
                  <a:lnTo>
                    <a:pt x="99317" y="10368"/>
                  </a:lnTo>
                  <a:lnTo>
                    <a:pt x="0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8253375" y="2152705"/>
              <a:ext cx="118963" cy="82946"/>
            </a:xfrm>
            <a:custGeom>
              <a:avLst/>
              <a:pathLst>
                <a:path w="118963" h="82946">
                  <a:moveTo>
                    <a:pt x="0" y="0"/>
                  </a:moveTo>
                  <a:lnTo>
                    <a:pt x="118963" y="0"/>
                  </a:lnTo>
                  <a:lnTo>
                    <a:pt x="118963" y="10368"/>
                  </a:lnTo>
                  <a:lnTo>
                    <a:pt x="65484" y="10368"/>
                  </a:lnTo>
                  <a:lnTo>
                    <a:pt x="65484" y="69304"/>
                  </a:lnTo>
                  <a:lnTo>
                    <a:pt x="65451" y="70785"/>
                  </a:lnTo>
                  <a:lnTo>
                    <a:pt x="65353" y="72174"/>
                  </a:lnTo>
                  <a:lnTo>
                    <a:pt x="65189" y="73470"/>
                  </a:lnTo>
                  <a:lnTo>
                    <a:pt x="64960" y="74674"/>
                  </a:lnTo>
                  <a:lnTo>
                    <a:pt x="64665" y="75784"/>
                  </a:lnTo>
                  <a:lnTo>
                    <a:pt x="64305" y="76802"/>
                  </a:lnTo>
                  <a:lnTo>
                    <a:pt x="63880" y="77727"/>
                  </a:lnTo>
                  <a:lnTo>
                    <a:pt x="63388" y="78559"/>
                  </a:lnTo>
                  <a:lnTo>
                    <a:pt x="62832" y="79298"/>
                  </a:lnTo>
                  <a:lnTo>
                    <a:pt x="62210" y="79945"/>
                  </a:lnTo>
                  <a:lnTo>
                    <a:pt x="61478" y="80515"/>
                  </a:lnTo>
                  <a:lnTo>
                    <a:pt x="60594" y="81025"/>
                  </a:lnTo>
                  <a:lnTo>
                    <a:pt x="59558" y="81476"/>
                  </a:lnTo>
                  <a:lnTo>
                    <a:pt x="58368" y="81866"/>
                  </a:lnTo>
                  <a:lnTo>
                    <a:pt x="57025" y="82196"/>
                  </a:lnTo>
                  <a:lnTo>
                    <a:pt x="55530" y="82466"/>
                  </a:lnTo>
                  <a:lnTo>
                    <a:pt x="53882" y="82676"/>
                  </a:lnTo>
                  <a:lnTo>
                    <a:pt x="52081" y="82826"/>
                  </a:lnTo>
                  <a:lnTo>
                    <a:pt x="50128" y="82916"/>
                  </a:lnTo>
                  <a:lnTo>
                    <a:pt x="48021" y="82946"/>
                  </a:lnTo>
                  <a:lnTo>
                    <a:pt x="46613" y="82941"/>
                  </a:lnTo>
                  <a:lnTo>
                    <a:pt x="45227" y="82925"/>
                  </a:lnTo>
                  <a:lnTo>
                    <a:pt x="43863" y="82897"/>
                  </a:lnTo>
                  <a:lnTo>
                    <a:pt x="42521" y="82859"/>
                  </a:lnTo>
                  <a:lnTo>
                    <a:pt x="41200" y="82810"/>
                  </a:lnTo>
                  <a:lnTo>
                    <a:pt x="39901" y="82750"/>
                  </a:lnTo>
                  <a:lnTo>
                    <a:pt x="38624" y="82679"/>
                  </a:lnTo>
                  <a:lnTo>
                    <a:pt x="37369" y="82597"/>
                  </a:lnTo>
                  <a:lnTo>
                    <a:pt x="36136" y="82504"/>
                  </a:lnTo>
                  <a:lnTo>
                    <a:pt x="34925" y="82401"/>
                  </a:lnTo>
                  <a:lnTo>
                    <a:pt x="32742" y="71487"/>
                  </a:lnTo>
                  <a:lnTo>
                    <a:pt x="34270" y="71694"/>
                  </a:lnTo>
                  <a:lnTo>
                    <a:pt x="35798" y="71880"/>
                  </a:lnTo>
                  <a:lnTo>
                    <a:pt x="37326" y="72043"/>
                  </a:lnTo>
                  <a:lnTo>
                    <a:pt x="38854" y="72185"/>
                  </a:lnTo>
                  <a:lnTo>
                    <a:pt x="40382" y="72305"/>
                  </a:lnTo>
                  <a:lnTo>
                    <a:pt x="41910" y="72403"/>
                  </a:lnTo>
                  <a:lnTo>
                    <a:pt x="43437" y="72480"/>
                  </a:lnTo>
                  <a:lnTo>
                    <a:pt x="44965" y="72534"/>
                  </a:lnTo>
                  <a:lnTo>
                    <a:pt x="46493" y="72567"/>
                  </a:lnTo>
                  <a:lnTo>
                    <a:pt x="48021" y="72578"/>
                  </a:lnTo>
                  <a:lnTo>
                    <a:pt x="49266" y="72529"/>
                  </a:lnTo>
                  <a:lnTo>
                    <a:pt x="50379" y="72382"/>
                  </a:lnTo>
                  <a:lnTo>
                    <a:pt x="51361" y="72136"/>
                  </a:lnTo>
                  <a:lnTo>
                    <a:pt x="52212" y="71792"/>
                  </a:lnTo>
                  <a:lnTo>
                    <a:pt x="52933" y="71350"/>
                  </a:lnTo>
                  <a:lnTo>
                    <a:pt x="53522" y="70810"/>
                  </a:lnTo>
                  <a:lnTo>
                    <a:pt x="53980" y="70171"/>
                  </a:lnTo>
                  <a:lnTo>
                    <a:pt x="54308" y="69435"/>
                  </a:lnTo>
                  <a:lnTo>
                    <a:pt x="54504" y="68600"/>
                  </a:lnTo>
                  <a:lnTo>
                    <a:pt x="54570" y="67667"/>
                  </a:lnTo>
                  <a:lnTo>
                    <a:pt x="54570" y="10368"/>
                  </a:lnTo>
                  <a:lnTo>
                    <a:pt x="0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8333047" y="2176716"/>
              <a:ext cx="42564" cy="50204"/>
            </a:xfrm>
            <a:custGeom>
              <a:avLst/>
              <a:pathLst>
                <a:path w="42564" h="50204">
                  <a:moveTo>
                    <a:pt x="8731" y="0"/>
                  </a:moveTo>
                  <a:lnTo>
                    <a:pt x="12605" y="3950"/>
                  </a:lnTo>
                  <a:lnTo>
                    <a:pt x="16371" y="7945"/>
                  </a:lnTo>
                  <a:lnTo>
                    <a:pt x="20027" y="11983"/>
                  </a:lnTo>
                  <a:lnTo>
                    <a:pt x="23574" y="16065"/>
                  </a:lnTo>
                  <a:lnTo>
                    <a:pt x="27012" y="20191"/>
                  </a:lnTo>
                  <a:lnTo>
                    <a:pt x="30341" y="24360"/>
                  </a:lnTo>
                  <a:lnTo>
                    <a:pt x="33560" y="28573"/>
                  </a:lnTo>
                  <a:lnTo>
                    <a:pt x="36671" y="32829"/>
                  </a:lnTo>
                  <a:lnTo>
                    <a:pt x="39672" y="37129"/>
                  </a:lnTo>
                  <a:lnTo>
                    <a:pt x="42564" y="41473"/>
                  </a:lnTo>
                  <a:lnTo>
                    <a:pt x="33287" y="50204"/>
                  </a:lnTo>
                  <a:lnTo>
                    <a:pt x="30401" y="45549"/>
                  </a:lnTo>
                  <a:lnTo>
                    <a:pt x="27416" y="40971"/>
                  </a:lnTo>
                  <a:lnTo>
                    <a:pt x="24332" y="36469"/>
                  </a:lnTo>
                  <a:lnTo>
                    <a:pt x="21151" y="32043"/>
                  </a:lnTo>
                  <a:lnTo>
                    <a:pt x="17871" y="27694"/>
                  </a:lnTo>
                  <a:lnTo>
                    <a:pt x="14493" y="23421"/>
                  </a:lnTo>
                  <a:lnTo>
                    <a:pt x="11017" y="19225"/>
                  </a:lnTo>
                  <a:lnTo>
                    <a:pt x="7443" y="15105"/>
                  </a:lnTo>
                  <a:lnTo>
                    <a:pt x="3770" y="11061"/>
                  </a:lnTo>
                  <a:lnTo>
                    <a:pt x="0" y="70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8250101" y="2177261"/>
              <a:ext cx="40927" cy="51841"/>
            </a:xfrm>
            <a:custGeom>
              <a:avLst/>
              <a:pathLst>
                <a:path w="40927" h="51841">
                  <a:moveTo>
                    <a:pt x="31105" y="0"/>
                  </a:moveTo>
                  <a:lnTo>
                    <a:pt x="40927" y="6002"/>
                  </a:lnTo>
                  <a:lnTo>
                    <a:pt x="37860" y="11667"/>
                  </a:lnTo>
                  <a:lnTo>
                    <a:pt x="34772" y="17091"/>
                  </a:lnTo>
                  <a:lnTo>
                    <a:pt x="31661" y="22275"/>
                  </a:lnTo>
                  <a:lnTo>
                    <a:pt x="28529" y="27219"/>
                  </a:lnTo>
                  <a:lnTo>
                    <a:pt x="25375" y="31923"/>
                  </a:lnTo>
                  <a:lnTo>
                    <a:pt x="22199" y="36387"/>
                  </a:lnTo>
                  <a:lnTo>
                    <a:pt x="19001" y="40611"/>
                  </a:lnTo>
                  <a:lnTo>
                    <a:pt x="15781" y="44594"/>
                  </a:lnTo>
                  <a:lnTo>
                    <a:pt x="12540" y="48338"/>
                  </a:lnTo>
                  <a:lnTo>
                    <a:pt x="9276" y="51841"/>
                  </a:lnTo>
                  <a:lnTo>
                    <a:pt x="0" y="43656"/>
                  </a:lnTo>
                  <a:lnTo>
                    <a:pt x="3748" y="39585"/>
                  </a:lnTo>
                  <a:lnTo>
                    <a:pt x="7356" y="35448"/>
                  </a:lnTo>
                  <a:lnTo>
                    <a:pt x="10821" y="31246"/>
                  </a:lnTo>
                  <a:lnTo>
                    <a:pt x="14144" y="26979"/>
                  </a:lnTo>
                  <a:lnTo>
                    <a:pt x="17326" y="22646"/>
                  </a:lnTo>
                  <a:lnTo>
                    <a:pt x="20365" y="18248"/>
                  </a:lnTo>
                  <a:lnTo>
                    <a:pt x="23263" y="13784"/>
                  </a:lnTo>
                  <a:lnTo>
                    <a:pt x="26019" y="9255"/>
                  </a:lnTo>
                  <a:lnTo>
                    <a:pt x="28633" y="46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8389801" y="2110140"/>
              <a:ext cx="52933" cy="124966"/>
            </a:xfrm>
            <a:custGeom>
              <a:avLst/>
              <a:pathLst>
                <a:path w="52933" h="124966">
                  <a:moveTo>
                    <a:pt x="42019" y="0"/>
                  </a:moveTo>
                  <a:lnTo>
                    <a:pt x="52933" y="0"/>
                  </a:lnTo>
                  <a:lnTo>
                    <a:pt x="52933" y="124966"/>
                  </a:lnTo>
                  <a:lnTo>
                    <a:pt x="42019" y="124966"/>
                  </a:lnTo>
                  <a:lnTo>
                    <a:pt x="42019" y="98772"/>
                  </a:lnTo>
                  <a:lnTo>
                    <a:pt x="0" y="98772"/>
                  </a:lnTo>
                  <a:lnTo>
                    <a:pt x="0" y="88403"/>
                  </a:lnTo>
                  <a:lnTo>
                    <a:pt x="42019" y="88403"/>
                  </a:lnTo>
                  <a:lnTo>
                    <a:pt x="42019" y="64938"/>
                  </a:lnTo>
                  <a:lnTo>
                    <a:pt x="6548" y="64938"/>
                  </a:lnTo>
                  <a:lnTo>
                    <a:pt x="6548" y="54570"/>
                  </a:lnTo>
                  <a:lnTo>
                    <a:pt x="42019" y="54570"/>
                  </a:lnTo>
                  <a:lnTo>
                    <a:pt x="42019" y="31650"/>
                  </a:lnTo>
                  <a:lnTo>
                    <a:pt x="6548" y="31650"/>
                  </a:lnTo>
                  <a:lnTo>
                    <a:pt x="6548" y="21282"/>
                  </a:lnTo>
                  <a:lnTo>
                    <a:pt x="42019" y="212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8460742" y="2110140"/>
              <a:ext cx="54024" cy="125511"/>
            </a:xfrm>
            <a:custGeom>
              <a:avLst/>
              <a:pathLst>
                <a:path w="54024" h="125511">
                  <a:moveTo>
                    <a:pt x="0" y="0"/>
                  </a:moveTo>
                  <a:lnTo>
                    <a:pt x="10914" y="0"/>
                  </a:lnTo>
                  <a:lnTo>
                    <a:pt x="10914" y="21282"/>
                  </a:lnTo>
                  <a:lnTo>
                    <a:pt x="49658" y="21282"/>
                  </a:lnTo>
                  <a:lnTo>
                    <a:pt x="49658" y="31650"/>
                  </a:lnTo>
                  <a:lnTo>
                    <a:pt x="10914" y="31650"/>
                  </a:lnTo>
                  <a:lnTo>
                    <a:pt x="10914" y="54570"/>
                  </a:lnTo>
                  <a:lnTo>
                    <a:pt x="44747" y="54570"/>
                  </a:lnTo>
                  <a:lnTo>
                    <a:pt x="44747" y="64938"/>
                  </a:lnTo>
                  <a:lnTo>
                    <a:pt x="10914" y="64938"/>
                  </a:lnTo>
                  <a:lnTo>
                    <a:pt x="10914" y="88403"/>
                  </a:lnTo>
                  <a:lnTo>
                    <a:pt x="54024" y="88403"/>
                  </a:lnTo>
                  <a:lnTo>
                    <a:pt x="54024" y="98772"/>
                  </a:lnTo>
                  <a:lnTo>
                    <a:pt x="10914" y="98772"/>
                  </a:lnTo>
                  <a:lnTo>
                    <a:pt x="10914" y="125511"/>
                  </a:lnTo>
                  <a:lnTo>
                    <a:pt x="0" y="1255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8532775" y="2110140"/>
              <a:ext cx="118417" cy="42564"/>
            </a:xfrm>
            <a:custGeom>
              <a:avLst/>
              <a:pathLst>
                <a:path w="118417" h="42564">
                  <a:moveTo>
                    <a:pt x="52933" y="0"/>
                  </a:moveTo>
                  <a:lnTo>
                    <a:pt x="63847" y="0"/>
                  </a:lnTo>
                  <a:lnTo>
                    <a:pt x="63847" y="19645"/>
                  </a:lnTo>
                  <a:lnTo>
                    <a:pt x="80764" y="19645"/>
                  </a:lnTo>
                  <a:lnTo>
                    <a:pt x="81839" y="18002"/>
                  </a:lnTo>
                  <a:lnTo>
                    <a:pt x="82881" y="16349"/>
                  </a:lnTo>
                  <a:lnTo>
                    <a:pt x="83890" y="14684"/>
                  </a:lnTo>
                  <a:lnTo>
                    <a:pt x="84867" y="13009"/>
                  </a:lnTo>
                  <a:lnTo>
                    <a:pt x="85811" y="11323"/>
                  </a:lnTo>
                  <a:lnTo>
                    <a:pt x="86723" y="9626"/>
                  </a:lnTo>
                  <a:lnTo>
                    <a:pt x="87601" y="7918"/>
                  </a:lnTo>
                  <a:lnTo>
                    <a:pt x="88447" y="6199"/>
                  </a:lnTo>
                  <a:lnTo>
                    <a:pt x="89260" y="4469"/>
                  </a:lnTo>
                  <a:lnTo>
                    <a:pt x="90041" y="2728"/>
                  </a:lnTo>
                  <a:lnTo>
                    <a:pt x="101500" y="6002"/>
                  </a:lnTo>
                  <a:lnTo>
                    <a:pt x="100627" y="7514"/>
                  </a:lnTo>
                  <a:lnTo>
                    <a:pt x="99754" y="8993"/>
                  </a:lnTo>
                  <a:lnTo>
                    <a:pt x="98881" y="10439"/>
                  </a:lnTo>
                  <a:lnTo>
                    <a:pt x="98008" y="11852"/>
                  </a:lnTo>
                  <a:lnTo>
                    <a:pt x="97135" y="13233"/>
                  </a:lnTo>
                  <a:lnTo>
                    <a:pt x="96262" y="14581"/>
                  </a:lnTo>
                  <a:lnTo>
                    <a:pt x="95388" y="15896"/>
                  </a:lnTo>
                  <a:lnTo>
                    <a:pt x="94515" y="17178"/>
                  </a:lnTo>
                  <a:lnTo>
                    <a:pt x="93642" y="18428"/>
                  </a:lnTo>
                  <a:lnTo>
                    <a:pt x="92769" y="19645"/>
                  </a:lnTo>
                  <a:lnTo>
                    <a:pt x="118417" y="19645"/>
                  </a:lnTo>
                  <a:lnTo>
                    <a:pt x="118417" y="42564"/>
                  </a:lnTo>
                  <a:lnTo>
                    <a:pt x="107503" y="42564"/>
                  </a:lnTo>
                  <a:lnTo>
                    <a:pt x="107503" y="28922"/>
                  </a:lnTo>
                  <a:lnTo>
                    <a:pt x="10914" y="28922"/>
                  </a:lnTo>
                  <a:lnTo>
                    <a:pt x="10914" y="42564"/>
                  </a:lnTo>
                  <a:lnTo>
                    <a:pt x="0" y="42564"/>
                  </a:lnTo>
                  <a:lnTo>
                    <a:pt x="0" y="19645"/>
                  </a:lnTo>
                  <a:lnTo>
                    <a:pt x="25102" y="19645"/>
                  </a:lnTo>
                  <a:lnTo>
                    <a:pt x="24436" y="18231"/>
                  </a:lnTo>
                  <a:lnTo>
                    <a:pt x="23749" y="16829"/>
                  </a:lnTo>
                  <a:lnTo>
                    <a:pt x="23039" y="15437"/>
                  </a:lnTo>
                  <a:lnTo>
                    <a:pt x="22308" y="14057"/>
                  </a:lnTo>
                  <a:lnTo>
                    <a:pt x="21555" y="12687"/>
                  </a:lnTo>
                  <a:lnTo>
                    <a:pt x="20780" y="11328"/>
                  </a:lnTo>
                  <a:lnTo>
                    <a:pt x="19983" y="9980"/>
                  </a:lnTo>
                  <a:lnTo>
                    <a:pt x="19165" y="8643"/>
                  </a:lnTo>
                  <a:lnTo>
                    <a:pt x="18324" y="7317"/>
                  </a:lnTo>
                  <a:lnTo>
                    <a:pt x="17462" y="6002"/>
                  </a:lnTo>
                  <a:lnTo>
                    <a:pt x="26739" y="1637"/>
                  </a:lnTo>
                  <a:lnTo>
                    <a:pt x="28021" y="3290"/>
                  </a:lnTo>
                  <a:lnTo>
                    <a:pt x="29249" y="4976"/>
                  </a:lnTo>
                  <a:lnTo>
                    <a:pt x="30422" y="6695"/>
                  </a:lnTo>
                  <a:lnTo>
                    <a:pt x="31541" y="8447"/>
                  </a:lnTo>
                  <a:lnTo>
                    <a:pt x="32605" y="10231"/>
                  </a:lnTo>
                  <a:lnTo>
                    <a:pt x="33615" y="12049"/>
                  </a:lnTo>
                  <a:lnTo>
                    <a:pt x="34570" y="13899"/>
                  </a:lnTo>
                  <a:lnTo>
                    <a:pt x="35470" y="15781"/>
                  </a:lnTo>
                  <a:lnTo>
                    <a:pt x="36316" y="17697"/>
                  </a:lnTo>
                  <a:lnTo>
                    <a:pt x="37107" y="19645"/>
                  </a:lnTo>
                  <a:lnTo>
                    <a:pt x="52933" y="196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8542597" y="2148885"/>
              <a:ext cx="99317" cy="87312"/>
            </a:xfrm>
            <a:custGeom>
              <a:avLst/>
              <a:pathLst>
                <a:path w="99317" h="87312">
                  <a:moveTo>
                    <a:pt x="12005" y="0"/>
                  </a:moveTo>
                  <a:lnTo>
                    <a:pt x="86221" y="0"/>
                  </a:lnTo>
                  <a:lnTo>
                    <a:pt x="86221" y="31105"/>
                  </a:lnTo>
                  <a:lnTo>
                    <a:pt x="55116" y="31105"/>
                  </a:lnTo>
                  <a:lnTo>
                    <a:pt x="55116" y="40927"/>
                  </a:lnTo>
                  <a:lnTo>
                    <a:pt x="99317" y="40927"/>
                  </a:lnTo>
                  <a:lnTo>
                    <a:pt x="99317" y="66575"/>
                  </a:lnTo>
                  <a:lnTo>
                    <a:pt x="99279" y="67749"/>
                  </a:lnTo>
                  <a:lnTo>
                    <a:pt x="99165" y="68867"/>
                  </a:lnTo>
                  <a:lnTo>
                    <a:pt x="98974" y="69931"/>
                  </a:lnTo>
                  <a:lnTo>
                    <a:pt x="98706" y="70941"/>
                  </a:lnTo>
                  <a:lnTo>
                    <a:pt x="98362" y="71896"/>
                  </a:lnTo>
                  <a:lnTo>
                    <a:pt x="97942" y="72796"/>
                  </a:lnTo>
                  <a:lnTo>
                    <a:pt x="97446" y="73642"/>
                  </a:lnTo>
                  <a:lnTo>
                    <a:pt x="96873" y="74433"/>
                  </a:lnTo>
                  <a:lnTo>
                    <a:pt x="96223" y="75170"/>
                  </a:lnTo>
                  <a:lnTo>
                    <a:pt x="95498" y="75852"/>
                  </a:lnTo>
                  <a:lnTo>
                    <a:pt x="94695" y="76474"/>
                  </a:lnTo>
                  <a:lnTo>
                    <a:pt x="93817" y="77031"/>
                  </a:lnTo>
                  <a:lnTo>
                    <a:pt x="92862" y="77522"/>
                  </a:lnTo>
                  <a:lnTo>
                    <a:pt x="91830" y="77948"/>
                  </a:lnTo>
                  <a:lnTo>
                    <a:pt x="90723" y="78308"/>
                  </a:lnTo>
                  <a:lnTo>
                    <a:pt x="89538" y="78603"/>
                  </a:lnTo>
                  <a:lnTo>
                    <a:pt x="88278" y="78832"/>
                  </a:lnTo>
                  <a:lnTo>
                    <a:pt x="86941" y="78995"/>
                  </a:lnTo>
                  <a:lnTo>
                    <a:pt x="85528" y="79094"/>
                  </a:lnTo>
                  <a:lnTo>
                    <a:pt x="84038" y="79126"/>
                  </a:lnTo>
                  <a:lnTo>
                    <a:pt x="83034" y="79116"/>
                  </a:lnTo>
                  <a:lnTo>
                    <a:pt x="81986" y="79083"/>
                  </a:lnTo>
                  <a:lnTo>
                    <a:pt x="80895" y="79028"/>
                  </a:lnTo>
                  <a:lnTo>
                    <a:pt x="79759" y="78952"/>
                  </a:lnTo>
                  <a:lnTo>
                    <a:pt x="78581" y="78854"/>
                  </a:lnTo>
                  <a:lnTo>
                    <a:pt x="77358" y="78734"/>
                  </a:lnTo>
                  <a:lnTo>
                    <a:pt x="76092" y="78592"/>
                  </a:lnTo>
                  <a:lnTo>
                    <a:pt x="74783" y="78428"/>
                  </a:lnTo>
                  <a:lnTo>
                    <a:pt x="73429" y="78242"/>
                  </a:lnTo>
                  <a:lnTo>
                    <a:pt x="72032" y="78035"/>
                  </a:lnTo>
                  <a:lnTo>
                    <a:pt x="69850" y="68212"/>
                  </a:lnTo>
                  <a:lnTo>
                    <a:pt x="71656" y="68420"/>
                  </a:lnTo>
                  <a:lnTo>
                    <a:pt x="73364" y="68605"/>
                  </a:lnTo>
                  <a:lnTo>
                    <a:pt x="74974" y="68769"/>
                  </a:lnTo>
                  <a:lnTo>
                    <a:pt x="76485" y="68911"/>
                  </a:lnTo>
                  <a:lnTo>
                    <a:pt x="77899" y="69031"/>
                  </a:lnTo>
                  <a:lnTo>
                    <a:pt x="79214" y="69129"/>
                  </a:lnTo>
                  <a:lnTo>
                    <a:pt x="80431" y="69206"/>
                  </a:lnTo>
                  <a:lnTo>
                    <a:pt x="81549" y="69260"/>
                  </a:lnTo>
                  <a:lnTo>
                    <a:pt x="82570" y="69293"/>
                  </a:lnTo>
                  <a:lnTo>
                    <a:pt x="83492" y="69304"/>
                  </a:lnTo>
                  <a:lnTo>
                    <a:pt x="84425" y="69255"/>
                  </a:lnTo>
                  <a:lnTo>
                    <a:pt x="85260" y="69107"/>
                  </a:lnTo>
                  <a:lnTo>
                    <a:pt x="85997" y="68862"/>
                  </a:lnTo>
                  <a:lnTo>
                    <a:pt x="86635" y="68518"/>
                  </a:lnTo>
                  <a:lnTo>
                    <a:pt x="87176" y="68076"/>
                  </a:lnTo>
                  <a:lnTo>
                    <a:pt x="87618" y="67536"/>
                  </a:lnTo>
                  <a:lnTo>
                    <a:pt x="87961" y="66897"/>
                  </a:lnTo>
                  <a:lnTo>
                    <a:pt x="88207" y="66161"/>
                  </a:lnTo>
                  <a:lnTo>
                    <a:pt x="88354" y="65326"/>
                  </a:lnTo>
                  <a:lnTo>
                    <a:pt x="88403" y="64392"/>
                  </a:lnTo>
                  <a:lnTo>
                    <a:pt x="88403" y="50204"/>
                  </a:lnTo>
                  <a:lnTo>
                    <a:pt x="55116" y="50204"/>
                  </a:lnTo>
                  <a:lnTo>
                    <a:pt x="55116" y="87312"/>
                  </a:lnTo>
                  <a:lnTo>
                    <a:pt x="44201" y="87312"/>
                  </a:lnTo>
                  <a:lnTo>
                    <a:pt x="44201" y="50204"/>
                  </a:lnTo>
                  <a:lnTo>
                    <a:pt x="10914" y="50204"/>
                  </a:lnTo>
                  <a:lnTo>
                    <a:pt x="10914" y="79126"/>
                  </a:lnTo>
                  <a:lnTo>
                    <a:pt x="0" y="79126"/>
                  </a:lnTo>
                  <a:lnTo>
                    <a:pt x="0" y="40927"/>
                  </a:lnTo>
                  <a:lnTo>
                    <a:pt x="44201" y="40927"/>
                  </a:lnTo>
                  <a:lnTo>
                    <a:pt x="44201" y="31105"/>
                  </a:lnTo>
                  <a:lnTo>
                    <a:pt x="12005" y="311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8564971" y="2157616"/>
              <a:ext cx="53478" cy="13642"/>
            </a:xfrm>
            <a:custGeom>
              <a:avLst/>
              <a:pathLst>
                <a:path w="53478" h="13642">
                  <a:moveTo>
                    <a:pt x="0" y="13642"/>
                  </a:moveTo>
                  <a:lnTo>
                    <a:pt x="53478" y="13642"/>
                  </a:lnTo>
                  <a:lnTo>
                    <a:pt x="534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8674112" y="2111231"/>
              <a:ext cx="26739" cy="21828"/>
            </a:xfrm>
            <a:custGeom>
              <a:avLst/>
              <a:pathLst>
                <a:path w="26739" h="21828">
                  <a:moveTo>
                    <a:pt x="7639" y="0"/>
                  </a:moveTo>
                  <a:lnTo>
                    <a:pt x="9697" y="1113"/>
                  </a:lnTo>
                  <a:lnTo>
                    <a:pt x="11721" y="2270"/>
                  </a:lnTo>
                  <a:lnTo>
                    <a:pt x="13713" y="3470"/>
                  </a:lnTo>
                  <a:lnTo>
                    <a:pt x="15672" y="4714"/>
                  </a:lnTo>
                  <a:lnTo>
                    <a:pt x="17598" y="6002"/>
                  </a:lnTo>
                  <a:lnTo>
                    <a:pt x="19492" y="7334"/>
                  </a:lnTo>
                  <a:lnTo>
                    <a:pt x="21353" y="8709"/>
                  </a:lnTo>
                  <a:lnTo>
                    <a:pt x="23181" y="10128"/>
                  </a:lnTo>
                  <a:lnTo>
                    <a:pt x="24976" y="11590"/>
                  </a:lnTo>
                  <a:lnTo>
                    <a:pt x="26739" y="13096"/>
                  </a:lnTo>
                  <a:lnTo>
                    <a:pt x="19099" y="21828"/>
                  </a:lnTo>
                  <a:lnTo>
                    <a:pt x="17238" y="20212"/>
                  </a:lnTo>
                  <a:lnTo>
                    <a:pt x="15367" y="18641"/>
                  </a:lnTo>
                  <a:lnTo>
                    <a:pt x="13484" y="17113"/>
                  </a:lnTo>
                  <a:lnTo>
                    <a:pt x="11590" y="15628"/>
                  </a:lnTo>
                  <a:lnTo>
                    <a:pt x="9686" y="14188"/>
                  </a:lnTo>
                  <a:lnTo>
                    <a:pt x="7770" y="12791"/>
                  </a:lnTo>
                  <a:lnTo>
                    <a:pt x="5844" y="11437"/>
                  </a:lnTo>
                  <a:lnTo>
                    <a:pt x="3907" y="10128"/>
                  </a:lnTo>
                  <a:lnTo>
                    <a:pt x="1959" y="8862"/>
                  </a:lnTo>
                  <a:lnTo>
                    <a:pt x="0" y="76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8668655" y="2145065"/>
              <a:ext cx="27830" cy="22919"/>
            </a:xfrm>
            <a:custGeom>
              <a:avLst/>
              <a:pathLst>
                <a:path w="27830" h="22919">
                  <a:moveTo>
                    <a:pt x="7639" y="0"/>
                  </a:moveTo>
                  <a:lnTo>
                    <a:pt x="9806" y="1216"/>
                  </a:lnTo>
                  <a:lnTo>
                    <a:pt x="11939" y="2466"/>
                  </a:lnTo>
                  <a:lnTo>
                    <a:pt x="14040" y="3748"/>
                  </a:lnTo>
                  <a:lnTo>
                    <a:pt x="16109" y="5064"/>
                  </a:lnTo>
                  <a:lnTo>
                    <a:pt x="18144" y="6412"/>
                  </a:lnTo>
                  <a:lnTo>
                    <a:pt x="20147" y="7792"/>
                  </a:lnTo>
                  <a:lnTo>
                    <a:pt x="22117" y="9206"/>
                  </a:lnTo>
                  <a:lnTo>
                    <a:pt x="24054" y="10652"/>
                  </a:lnTo>
                  <a:lnTo>
                    <a:pt x="25959" y="12130"/>
                  </a:lnTo>
                  <a:lnTo>
                    <a:pt x="27830" y="13642"/>
                  </a:lnTo>
                  <a:lnTo>
                    <a:pt x="20191" y="22919"/>
                  </a:lnTo>
                  <a:lnTo>
                    <a:pt x="18319" y="21096"/>
                  </a:lnTo>
                  <a:lnTo>
                    <a:pt x="16414" y="19339"/>
                  </a:lnTo>
                  <a:lnTo>
                    <a:pt x="14477" y="17648"/>
                  </a:lnTo>
                  <a:lnTo>
                    <a:pt x="12507" y="16021"/>
                  </a:lnTo>
                  <a:lnTo>
                    <a:pt x="10504" y="14461"/>
                  </a:lnTo>
                  <a:lnTo>
                    <a:pt x="8469" y="12965"/>
                  </a:lnTo>
                  <a:lnTo>
                    <a:pt x="6401" y="11536"/>
                  </a:lnTo>
                  <a:lnTo>
                    <a:pt x="4300" y="10171"/>
                  </a:lnTo>
                  <a:lnTo>
                    <a:pt x="2166" y="8873"/>
                  </a:lnTo>
                  <a:lnTo>
                    <a:pt x="0" y="76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8669746" y="2178353"/>
              <a:ext cx="34925" cy="56753"/>
            </a:xfrm>
            <a:custGeom>
              <a:avLst/>
              <a:pathLst>
                <a:path w="34925" h="56753">
                  <a:moveTo>
                    <a:pt x="25648" y="0"/>
                  </a:moveTo>
                  <a:lnTo>
                    <a:pt x="34925" y="6002"/>
                  </a:lnTo>
                  <a:lnTo>
                    <a:pt x="33107" y="11225"/>
                  </a:lnTo>
                  <a:lnTo>
                    <a:pt x="31148" y="16414"/>
                  </a:lnTo>
                  <a:lnTo>
                    <a:pt x="29047" y="21571"/>
                  </a:lnTo>
                  <a:lnTo>
                    <a:pt x="26804" y="26695"/>
                  </a:lnTo>
                  <a:lnTo>
                    <a:pt x="24420" y="31787"/>
                  </a:lnTo>
                  <a:lnTo>
                    <a:pt x="21893" y="36845"/>
                  </a:lnTo>
                  <a:lnTo>
                    <a:pt x="19225" y="41871"/>
                  </a:lnTo>
                  <a:lnTo>
                    <a:pt x="16414" y="46864"/>
                  </a:lnTo>
                  <a:lnTo>
                    <a:pt x="13462" y="51825"/>
                  </a:lnTo>
                  <a:lnTo>
                    <a:pt x="10368" y="56753"/>
                  </a:lnTo>
                  <a:lnTo>
                    <a:pt x="0" y="49113"/>
                  </a:lnTo>
                  <a:lnTo>
                    <a:pt x="3105" y="44398"/>
                  </a:lnTo>
                  <a:lnTo>
                    <a:pt x="6090" y="39639"/>
                  </a:lnTo>
                  <a:lnTo>
                    <a:pt x="8954" y="34837"/>
                  </a:lnTo>
                  <a:lnTo>
                    <a:pt x="11699" y="29991"/>
                  </a:lnTo>
                  <a:lnTo>
                    <a:pt x="14324" y="25102"/>
                  </a:lnTo>
                  <a:lnTo>
                    <a:pt x="16829" y="20169"/>
                  </a:lnTo>
                  <a:lnTo>
                    <a:pt x="19214" y="15192"/>
                  </a:lnTo>
                  <a:lnTo>
                    <a:pt x="21478" y="10171"/>
                  </a:lnTo>
                  <a:lnTo>
                    <a:pt x="23623" y="51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8701943" y="2110140"/>
              <a:ext cx="92769" cy="30559"/>
            </a:xfrm>
            <a:custGeom>
              <a:avLst/>
              <a:pathLst>
                <a:path w="92769" h="30559">
                  <a:moveTo>
                    <a:pt x="0" y="10914"/>
                  </a:moveTo>
                  <a:lnTo>
                    <a:pt x="23465" y="10914"/>
                  </a:lnTo>
                  <a:lnTo>
                    <a:pt x="23465" y="0"/>
                  </a:lnTo>
                  <a:lnTo>
                    <a:pt x="34379" y="0"/>
                  </a:lnTo>
                  <a:lnTo>
                    <a:pt x="34379" y="10914"/>
                  </a:lnTo>
                  <a:lnTo>
                    <a:pt x="57844" y="10914"/>
                  </a:lnTo>
                  <a:lnTo>
                    <a:pt x="57844" y="0"/>
                  </a:lnTo>
                  <a:lnTo>
                    <a:pt x="68758" y="0"/>
                  </a:lnTo>
                  <a:lnTo>
                    <a:pt x="68758" y="10914"/>
                  </a:lnTo>
                  <a:lnTo>
                    <a:pt x="92769" y="10914"/>
                  </a:lnTo>
                  <a:lnTo>
                    <a:pt x="92769" y="20736"/>
                  </a:lnTo>
                  <a:lnTo>
                    <a:pt x="68758" y="20736"/>
                  </a:lnTo>
                  <a:lnTo>
                    <a:pt x="68758" y="30559"/>
                  </a:lnTo>
                  <a:lnTo>
                    <a:pt x="57844" y="30559"/>
                  </a:lnTo>
                  <a:lnTo>
                    <a:pt x="57844" y="20736"/>
                  </a:lnTo>
                  <a:lnTo>
                    <a:pt x="34379" y="20736"/>
                  </a:lnTo>
                  <a:lnTo>
                    <a:pt x="34379" y="30559"/>
                  </a:lnTo>
                  <a:lnTo>
                    <a:pt x="23465" y="30559"/>
                  </a:lnTo>
                  <a:lnTo>
                    <a:pt x="23465" y="20736"/>
                  </a:lnTo>
                  <a:lnTo>
                    <a:pt x="0" y="207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8704671" y="2144519"/>
              <a:ext cx="88403" cy="91132"/>
            </a:xfrm>
            <a:custGeom>
              <a:avLst/>
              <a:pathLst>
                <a:path w="88403" h="91132">
                  <a:moveTo>
                    <a:pt x="0" y="0"/>
                  </a:moveTo>
                  <a:lnTo>
                    <a:pt x="88403" y="0"/>
                  </a:lnTo>
                  <a:lnTo>
                    <a:pt x="88403" y="9822"/>
                  </a:lnTo>
                  <a:lnTo>
                    <a:pt x="62210" y="9822"/>
                  </a:lnTo>
                  <a:lnTo>
                    <a:pt x="62210" y="19645"/>
                  </a:lnTo>
                  <a:lnTo>
                    <a:pt x="86221" y="19645"/>
                  </a:lnTo>
                  <a:lnTo>
                    <a:pt x="86221" y="78035"/>
                  </a:lnTo>
                  <a:lnTo>
                    <a:pt x="86182" y="79312"/>
                  </a:lnTo>
                  <a:lnTo>
                    <a:pt x="86068" y="80523"/>
                  </a:lnTo>
                  <a:lnTo>
                    <a:pt x="85877" y="81669"/>
                  </a:lnTo>
                  <a:lnTo>
                    <a:pt x="85609" y="82750"/>
                  </a:lnTo>
                  <a:lnTo>
                    <a:pt x="85266" y="83765"/>
                  </a:lnTo>
                  <a:lnTo>
                    <a:pt x="84845" y="84714"/>
                  </a:lnTo>
                  <a:lnTo>
                    <a:pt x="84349" y="85598"/>
                  </a:lnTo>
                  <a:lnTo>
                    <a:pt x="83776" y="86417"/>
                  </a:lnTo>
                  <a:lnTo>
                    <a:pt x="83126" y="87170"/>
                  </a:lnTo>
                  <a:lnTo>
                    <a:pt x="82401" y="87858"/>
                  </a:lnTo>
                  <a:lnTo>
                    <a:pt x="81604" y="88480"/>
                  </a:lnTo>
                  <a:lnTo>
                    <a:pt x="80742" y="89036"/>
                  </a:lnTo>
                  <a:lnTo>
                    <a:pt x="79814" y="89528"/>
                  </a:lnTo>
                  <a:lnTo>
                    <a:pt x="78821" y="89953"/>
                  </a:lnTo>
                  <a:lnTo>
                    <a:pt x="77762" y="90313"/>
                  </a:lnTo>
                  <a:lnTo>
                    <a:pt x="76638" y="90608"/>
                  </a:lnTo>
                  <a:lnTo>
                    <a:pt x="75448" y="90837"/>
                  </a:lnTo>
                  <a:lnTo>
                    <a:pt x="74193" y="91001"/>
                  </a:lnTo>
                  <a:lnTo>
                    <a:pt x="72873" y="91099"/>
                  </a:lnTo>
                  <a:lnTo>
                    <a:pt x="71487" y="91132"/>
                  </a:lnTo>
                  <a:lnTo>
                    <a:pt x="70706" y="91121"/>
                  </a:lnTo>
                  <a:lnTo>
                    <a:pt x="69893" y="91088"/>
                  </a:lnTo>
                  <a:lnTo>
                    <a:pt x="69047" y="91034"/>
                  </a:lnTo>
                  <a:lnTo>
                    <a:pt x="68169" y="90957"/>
                  </a:lnTo>
                  <a:lnTo>
                    <a:pt x="67257" y="90859"/>
                  </a:lnTo>
                  <a:lnTo>
                    <a:pt x="66313" y="90739"/>
                  </a:lnTo>
                  <a:lnTo>
                    <a:pt x="65337" y="90597"/>
                  </a:lnTo>
                  <a:lnTo>
                    <a:pt x="64327" y="90433"/>
                  </a:lnTo>
                  <a:lnTo>
                    <a:pt x="63285" y="90248"/>
                  </a:lnTo>
                  <a:lnTo>
                    <a:pt x="62210" y="90041"/>
                  </a:lnTo>
                  <a:lnTo>
                    <a:pt x="59481" y="80218"/>
                  </a:lnTo>
                  <a:lnTo>
                    <a:pt x="60971" y="80322"/>
                  </a:lnTo>
                  <a:lnTo>
                    <a:pt x="62384" y="80414"/>
                  </a:lnTo>
                  <a:lnTo>
                    <a:pt x="63721" y="80496"/>
                  </a:lnTo>
                  <a:lnTo>
                    <a:pt x="64982" y="80567"/>
                  </a:lnTo>
                  <a:lnTo>
                    <a:pt x="66166" y="80627"/>
                  </a:lnTo>
                  <a:lnTo>
                    <a:pt x="67274" y="80676"/>
                  </a:lnTo>
                  <a:lnTo>
                    <a:pt x="68305" y="80714"/>
                  </a:lnTo>
                  <a:lnTo>
                    <a:pt x="69260" y="80742"/>
                  </a:lnTo>
                  <a:lnTo>
                    <a:pt x="70139" y="80758"/>
                  </a:lnTo>
                  <a:lnTo>
                    <a:pt x="70941" y="80764"/>
                  </a:lnTo>
                  <a:lnTo>
                    <a:pt x="71874" y="80709"/>
                  </a:lnTo>
                  <a:lnTo>
                    <a:pt x="72709" y="80545"/>
                  </a:lnTo>
                  <a:lnTo>
                    <a:pt x="73446" y="80272"/>
                  </a:lnTo>
                  <a:lnTo>
                    <a:pt x="74084" y="79890"/>
                  </a:lnTo>
                  <a:lnTo>
                    <a:pt x="74624" y="79399"/>
                  </a:lnTo>
                  <a:lnTo>
                    <a:pt x="75066" y="78799"/>
                  </a:lnTo>
                  <a:lnTo>
                    <a:pt x="75410" y="78090"/>
                  </a:lnTo>
                  <a:lnTo>
                    <a:pt x="75656" y="77271"/>
                  </a:lnTo>
                  <a:lnTo>
                    <a:pt x="75803" y="76343"/>
                  </a:lnTo>
                  <a:lnTo>
                    <a:pt x="75852" y="75307"/>
                  </a:lnTo>
                  <a:lnTo>
                    <a:pt x="75852" y="59481"/>
                  </a:lnTo>
                  <a:lnTo>
                    <a:pt x="69850" y="63847"/>
                  </a:lnTo>
                  <a:lnTo>
                    <a:pt x="68856" y="62641"/>
                  </a:lnTo>
                  <a:lnTo>
                    <a:pt x="67841" y="61424"/>
                  </a:lnTo>
                  <a:lnTo>
                    <a:pt x="66804" y="60196"/>
                  </a:lnTo>
                  <a:lnTo>
                    <a:pt x="65746" y="58957"/>
                  </a:lnTo>
                  <a:lnTo>
                    <a:pt x="64665" y="57708"/>
                  </a:lnTo>
                  <a:lnTo>
                    <a:pt x="63563" y="56447"/>
                  </a:lnTo>
                  <a:lnTo>
                    <a:pt x="62439" y="55176"/>
                  </a:lnTo>
                  <a:lnTo>
                    <a:pt x="61293" y="53893"/>
                  </a:lnTo>
                  <a:lnTo>
                    <a:pt x="60125" y="52600"/>
                  </a:lnTo>
                  <a:lnTo>
                    <a:pt x="58935" y="51296"/>
                  </a:lnTo>
                  <a:lnTo>
                    <a:pt x="58139" y="54073"/>
                  </a:lnTo>
                  <a:lnTo>
                    <a:pt x="57277" y="56731"/>
                  </a:lnTo>
                  <a:lnTo>
                    <a:pt x="56349" y="59268"/>
                  </a:lnTo>
                  <a:lnTo>
                    <a:pt x="55356" y="61686"/>
                  </a:lnTo>
                  <a:lnTo>
                    <a:pt x="54297" y="63983"/>
                  </a:lnTo>
                  <a:lnTo>
                    <a:pt x="53173" y="66161"/>
                  </a:lnTo>
                  <a:lnTo>
                    <a:pt x="51983" y="68218"/>
                  </a:lnTo>
                  <a:lnTo>
                    <a:pt x="50728" y="70155"/>
                  </a:lnTo>
                  <a:lnTo>
                    <a:pt x="49407" y="71972"/>
                  </a:lnTo>
                  <a:lnTo>
                    <a:pt x="48021" y="73669"/>
                  </a:lnTo>
                  <a:lnTo>
                    <a:pt x="39836" y="67121"/>
                  </a:lnTo>
                  <a:lnTo>
                    <a:pt x="42122" y="63989"/>
                  </a:lnTo>
                  <a:lnTo>
                    <a:pt x="44180" y="60704"/>
                  </a:lnTo>
                  <a:lnTo>
                    <a:pt x="46008" y="57266"/>
                  </a:lnTo>
                  <a:lnTo>
                    <a:pt x="47607" y="53675"/>
                  </a:lnTo>
                  <a:lnTo>
                    <a:pt x="48976" y="49931"/>
                  </a:lnTo>
                  <a:lnTo>
                    <a:pt x="50117" y="46035"/>
                  </a:lnTo>
                  <a:lnTo>
                    <a:pt x="51028" y="41986"/>
                  </a:lnTo>
                  <a:lnTo>
                    <a:pt x="51710" y="37784"/>
                  </a:lnTo>
                  <a:lnTo>
                    <a:pt x="52163" y="33429"/>
                  </a:lnTo>
                  <a:lnTo>
                    <a:pt x="52387" y="28922"/>
                  </a:lnTo>
                  <a:lnTo>
                    <a:pt x="35470" y="28922"/>
                  </a:lnTo>
                  <a:lnTo>
                    <a:pt x="35470" y="31105"/>
                  </a:lnTo>
                  <a:lnTo>
                    <a:pt x="35465" y="32185"/>
                  </a:lnTo>
                  <a:lnTo>
                    <a:pt x="35448" y="33244"/>
                  </a:lnTo>
                  <a:lnTo>
                    <a:pt x="35421" y="34281"/>
                  </a:lnTo>
                  <a:lnTo>
                    <a:pt x="35383" y="35296"/>
                  </a:lnTo>
                  <a:lnTo>
                    <a:pt x="35334" y="36289"/>
                  </a:lnTo>
                  <a:lnTo>
                    <a:pt x="35274" y="37260"/>
                  </a:lnTo>
                  <a:lnTo>
                    <a:pt x="35203" y="38210"/>
                  </a:lnTo>
                  <a:lnTo>
                    <a:pt x="35121" y="39137"/>
                  </a:lnTo>
                  <a:lnTo>
                    <a:pt x="35028" y="40043"/>
                  </a:lnTo>
                  <a:lnTo>
                    <a:pt x="34925" y="40927"/>
                  </a:lnTo>
                  <a:lnTo>
                    <a:pt x="36010" y="41920"/>
                  </a:lnTo>
                  <a:lnTo>
                    <a:pt x="37085" y="42935"/>
                  </a:lnTo>
                  <a:lnTo>
                    <a:pt x="38150" y="43972"/>
                  </a:lnTo>
                  <a:lnTo>
                    <a:pt x="39203" y="45031"/>
                  </a:lnTo>
                  <a:lnTo>
                    <a:pt x="40245" y="46111"/>
                  </a:lnTo>
                  <a:lnTo>
                    <a:pt x="41276" y="47214"/>
                  </a:lnTo>
                  <a:lnTo>
                    <a:pt x="42297" y="48338"/>
                  </a:lnTo>
                  <a:lnTo>
                    <a:pt x="43307" y="49484"/>
                  </a:lnTo>
                  <a:lnTo>
                    <a:pt x="44305" y="50652"/>
                  </a:lnTo>
                  <a:lnTo>
                    <a:pt x="45293" y="51841"/>
                  </a:lnTo>
                  <a:lnTo>
                    <a:pt x="38199" y="57298"/>
                  </a:lnTo>
                  <a:lnTo>
                    <a:pt x="37757" y="56643"/>
                  </a:lnTo>
                  <a:lnTo>
                    <a:pt x="37304" y="55989"/>
                  </a:lnTo>
                  <a:lnTo>
                    <a:pt x="36840" y="55334"/>
                  </a:lnTo>
                  <a:lnTo>
                    <a:pt x="36365" y="54679"/>
                  </a:lnTo>
                  <a:lnTo>
                    <a:pt x="35879" y="54024"/>
                  </a:lnTo>
                  <a:lnTo>
                    <a:pt x="35383" y="53369"/>
                  </a:lnTo>
                  <a:lnTo>
                    <a:pt x="34875" y="52714"/>
                  </a:lnTo>
                  <a:lnTo>
                    <a:pt x="34357" y="52060"/>
                  </a:lnTo>
                  <a:lnTo>
                    <a:pt x="33828" y="51405"/>
                  </a:lnTo>
                  <a:lnTo>
                    <a:pt x="33287" y="50750"/>
                  </a:lnTo>
                  <a:lnTo>
                    <a:pt x="32491" y="53320"/>
                  </a:lnTo>
                  <a:lnTo>
                    <a:pt x="31628" y="55792"/>
                  </a:lnTo>
                  <a:lnTo>
                    <a:pt x="30701" y="58166"/>
                  </a:lnTo>
                  <a:lnTo>
                    <a:pt x="29708" y="60442"/>
                  </a:lnTo>
                  <a:lnTo>
                    <a:pt x="28649" y="62619"/>
                  </a:lnTo>
                  <a:lnTo>
                    <a:pt x="27525" y="64698"/>
                  </a:lnTo>
                  <a:lnTo>
                    <a:pt x="26335" y="66679"/>
                  </a:lnTo>
                  <a:lnTo>
                    <a:pt x="25080" y="68562"/>
                  </a:lnTo>
                  <a:lnTo>
                    <a:pt x="23759" y="70346"/>
                  </a:lnTo>
                  <a:lnTo>
                    <a:pt x="22373" y="72032"/>
                  </a:lnTo>
                  <a:lnTo>
                    <a:pt x="14188" y="66030"/>
                  </a:lnTo>
                  <a:lnTo>
                    <a:pt x="16469" y="63028"/>
                  </a:lnTo>
                  <a:lnTo>
                    <a:pt x="18510" y="59918"/>
                  </a:lnTo>
                  <a:lnTo>
                    <a:pt x="20311" y="56698"/>
                  </a:lnTo>
                  <a:lnTo>
                    <a:pt x="21871" y="53369"/>
                  </a:lnTo>
                  <a:lnTo>
                    <a:pt x="23192" y="49931"/>
                  </a:lnTo>
                  <a:lnTo>
                    <a:pt x="24272" y="46384"/>
                  </a:lnTo>
                  <a:lnTo>
                    <a:pt x="25113" y="42728"/>
                  </a:lnTo>
                  <a:lnTo>
                    <a:pt x="25713" y="38963"/>
                  </a:lnTo>
                  <a:lnTo>
                    <a:pt x="26073" y="35088"/>
                  </a:lnTo>
                  <a:lnTo>
                    <a:pt x="26193" y="31105"/>
                  </a:lnTo>
                  <a:lnTo>
                    <a:pt x="26193" y="28922"/>
                  </a:lnTo>
                  <a:lnTo>
                    <a:pt x="12005" y="28922"/>
                  </a:lnTo>
                  <a:lnTo>
                    <a:pt x="12005" y="91132"/>
                  </a:lnTo>
                  <a:lnTo>
                    <a:pt x="1637" y="91132"/>
                  </a:lnTo>
                  <a:lnTo>
                    <a:pt x="1637" y="19645"/>
                  </a:lnTo>
                  <a:lnTo>
                    <a:pt x="26193" y="19645"/>
                  </a:lnTo>
                  <a:lnTo>
                    <a:pt x="26193" y="9822"/>
                  </a:lnTo>
                  <a:lnTo>
                    <a:pt x="0" y="98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8740142" y="2154342"/>
              <a:ext cx="16916" cy="9822"/>
            </a:xfrm>
            <a:custGeom>
              <a:avLst/>
              <a:pathLst>
                <a:path w="16916" h="9822">
                  <a:moveTo>
                    <a:pt x="0" y="0"/>
                  </a:moveTo>
                  <a:lnTo>
                    <a:pt x="0" y="9822"/>
                  </a:lnTo>
                  <a:lnTo>
                    <a:pt x="16916" y="9822"/>
                  </a:lnTo>
                  <a:lnTo>
                    <a:pt x="169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8765790" y="2173442"/>
              <a:ext cx="14733" cy="27285"/>
            </a:xfrm>
            <a:custGeom>
              <a:avLst/>
              <a:pathLst>
                <a:path w="14733" h="27285">
                  <a:moveTo>
                    <a:pt x="0" y="12551"/>
                  </a:moveTo>
                  <a:lnTo>
                    <a:pt x="1424" y="13877"/>
                  </a:lnTo>
                  <a:lnTo>
                    <a:pt x="2859" y="15236"/>
                  </a:lnTo>
                  <a:lnTo>
                    <a:pt x="4305" y="16627"/>
                  </a:lnTo>
                  <a:lnTo>
                    <a:pt x="5762" y="18051"/>
                  </a:lnTo>
                  <a:lnTo>
                    <a:pt x="7230" y="19508"/>
                  </a:lnTo>
                  <a:lnTo>
                    <a:pt x="8709" y="20998"/>
                  </a:lnTo>
                  <a:lnTo>
                    <a:pt x="10199" y="22521"/>
                  </a:lnTo>
                  <a:lnTo>
                    <a:pt x="11699" y="24076"/>
                  </a:lnTo>
                  <a:lnTo>
                    <a:pt x="13211" y="25664"/>
                  </a:lnTo>
                  <a:lnTo>
                    <a:pt x="14733" y="27285"/>
                  </a:lnTo>
                  <a:lnTo>
                    <a:pt x="14733" y="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8810538" y="2108503"/>
              <a:ext cx="122783" cy="42019"/>
            </a:xfrm>
            <a:custGeom>
              <a:avLst/>
              <a:pathLst>
                <a:path w="122783" h="42019">
                  <a:moveTo>
                    <a:pt x="62755" y="0"/>
                  </a:moveTo>
                  <a:lnTo>
                    <a:pt x="63601" y="987"/>
                  </a:lnTo>
                  <a:lnTo>
                    <a:pt x="64392" y="1986"/>
                  </a:lnTo>
                  <a:lnTo>
                    <a:pt x="65129" y="2995"/>
                  </a:lnTo>
                  <a:lnTo>
                    <a:pt x="65811" y="4016"/>
                  </a:lnTo>
                  <a:lnTo>
                    <a:pt x="66439" y="5047"/>
                  </a:lnTo>
                  <a:lnTo>
                    <a:pt x="67012" y="6090"/>
                  </a:lnTo>
                  <a:lnTo>
                    <a:pt x="67530" y="7143"/>
                  </a:lnTo>
                  <a:lnTo>
                    <a:pt x="67994" y="8207"/>
                  </a:lnTo>
                  <a:lnTo>
                    <a:pt x="68403" y="9282"/>
                  </a:lnTo>
                  <a:lnTo>
                    <a:pt x="68758" y="10368"/>
                  </a:lnTo>
                  <a:lnTo>
                    <a:pt x="114051" y="10368"/>
                  </a:lnTo>
                  <a:lnTo>
                    <a:pt x="114051" y="19645"/>
                  </a:lnTo>
                  <a:lnTo>
                    <a:pt x="96043" y="19645"/>
                  </a:lnTo>
                  <a:lnTo>
                    <a:pt x="95579" y="20660"/>
                  </a:lnTo>
                  <a:lnTo>
                    <a:pt x="95061" y="21740"/>
                  </a:lnTo>
                  <a:lnTo>
                    <a:pt x="94488" y="22886"/>
                  </a:lnTo>
                  <a:lnTo>
                    <a:pt x="93860" y="24098"/>
                  </a:lnTo>
                  <a:lnTo>
                    <a:pt x="93178" y="25375"/>
                  </a:lnTo>
                  <a:lnTo>
                    <a:pt x="92442" y="26717"/>
                  </a:lnTo>
                  <a:lnTo>
                    <a:pt x="91650" y="28125"/>
                  </a:lnTo>
                  <a:lnTo>
                    <a:pt x="90805" y="29598"/>
                  </a:lnTo>
                  <a:lnTo>
                    <a:pt x="89904" y="31137"/>
                  </a:lnTo>
                  <a:lnTo>
                    <a:pt x="88949" y="32742"/>
                  </a:lnTo>
                  <a:lnTo>
                    <a:pt x="122783" y="32742"/>
                  </a:lnTo>
                  <a:lnTo>
                    <a:pt x="122783" y="42019"/>
                  </a:lnTo>
                  <a:lnTo>
                    <a:pt x="0" y="42019"/>
                  </a:lnTo>
                  <a:lnTo>
                    <a:pt x="0" y="32742"/>
                  </a:lnTo>
                  <a:lnTo>
                    <a:pt x="32196" y="32742"/>
                  </a:lnTo>
                  <a:lnTo>
                    <a:pt x="31634" y="31432"/>
                  </a:lnTo>
                  <a:lnTo>
                    <a:pt x="31039" y="30122"/>
                  </a:lnTo>
                  <a:lnTo>
                    <a:pt x="30412" y="28813"/>
                  </a:lnTo>
                  <a:lnTo>
                    <a:pt x="29751" y="27503"/>
                  </a:lnTo>
                  <a:lnTo>
                    <a:pt x="29058" y="26193"/>
                  </a:lnTo>
                  <a:lnTo>
                    <a:pt x="28332" y="24884"/>
                  </a:lnTo>
                  <a:lnTo>
                    <a:pt x="27574" y="23574"/>
                  </a:lnTo>
                  <a:lnTo>
                    <a:pt x="26783" y="22264"/>
                  </a:lnTo>
                  <a:lnTo>
                    <a:pt x="25959" y="20955"/>
                  </a:lnTo>
                  <a:lnTo>
                    <a:pt x="25102" y="19645"/>
                  </a:lnTo>
                  <a:lnTo>
                    <a:pt x="7639" y="19645"/>
                  </a:lnTo>
                  <a:lnTo>
                    <a:pt x="7639" y="10368"/>
                  </a:lnTo>
                  <a:lnTo>
                    <a:pt x="55116" y="10368"/>
                  </a:lnTo>
                  <a:lnTo>
                    <a:pt x="54783" y="9609"/>
                  </a:lnTo>
                  <a:lnTo>
                    <a:pt x="54439" y="8862"/>
                  </a:lnTo>
                  <a:lnTo>
                    <a:pt x="54084" y="8125"/>
                  </a:lnTo>
                  <a:lnTo>
                    <a:pt x="53719" y="7399"/>
                  </a:lnTo>
                  <a:lnTo>
                    <a:pt x="53342" y="6684"/>
                  </a:lnTo>
                  <a:lnTo>
                    <a:pt x="52955" y="5980"/>
                  </a:lnTo>
                  <a:lnTo>
                    <a:pt x="52556" y="5287"/>
                  </a:lnTo>
                  <a:lnTo>
                    <a:pt x="52147" y="4605"/>
                  </a:lnTo>
                  <a:lnTo>
                    <a:pt x="51727" y="3934"/>
                  </a:lnTo>
                  <a:lnTo>
                    <a:pt x="51296" y="32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8848737" y="2128148"/>
              <a:ext cx="44747" cy="13096"/>
            </a:xfrm>
            <a:custGeom>
              <a:avLst/>
              <a:pathLst>
                <a:path w="44747" h="13096">
                  <a:moveTo>
                    <a:pt x="6002" y="13096"/>
                  </a:moveTo>
                  <a:lnTo>
                    <a:pt x="38199" y="13096"/>
                  </a:lnTo>
                  <a:lnTo>
                    <a:pt x="38952" y="11885"/>
                  </a:lnTo>
                  <a:lnTo>
                    <a:pt x="39683" y="10652"/>
                  </a:lnTo>
                  <a:lnTo>
                    <a:pt x="40392" y="9397"/>
                  </a:lnTo>
                  <a:lnTo>
                    <a:pt x="41080" y="8120"/>
                  </a:lnTo>
                  <a:lnTo>
                    <a:pt x="41746" y="6821"/>
                  </a:lnTo>
                  <a:lnTo>
                    <a:pt x="42390" y="5500"/>
                  </a:lnTo>
                  <a:lnTo>
                    <a:pt x="43012" y="4158"/>
                  </a:lnTo>
                  <a:lnTo>
                    <a:pt x="43612" y="2793"/>
                  </a:lnTo>
                  <a:lnTo>
                    <a:pt x="44191" y="1407"/>
                  </a:lnTo>
                  <a:lnTo>
                    <a:pt x="44747" y="0"/>
                  </a:lnTo>
                  <a:lnTo>
                    <a:pt x="0" y="0"/>
                  </a:lnTo>
                  <a:lnTo>
                    <a:pt x="747" y="1309"/>
                  </a:lnTo>
                  <a:lnTo>
                    <a:pt x="1462" y="2619"/>
                  </a:lnTo>
                  <a:lnTo>
                    <a:pt x="2144" y="3929"/>
                  </a:lnTo>
                  <a:lnTo>
                    <a:pt x="2794" y="5238"/>
                  </a:lnTo>
                  <a:lnTo>
                    <a:pt x="3410" y="6548"/>
                  </a:lnTo>
                  <a:lnTo>
                    <a:pt x="3994" y="7858"/>
                  </a:lnTo>
                  <a:lnTo>
                    <a:pt x="4545" y="9167"/>
                  </a:lnTo>
                  <a:lnTo>
                    <a:pt x="5064" y="10477"/>
                  </a:lnTo>
                  <a:lnTo>
                    <a:pt x="5549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8824726" y="2157616"/>
              <a:ext cx="92223" cy="40927"/>
            </a:xfrm>
            <a:custGeom>
              <a:avLst/>
              <a:pathLst>
                <a:path w="92223" h="40927">
                  <a:moveTo>
                    <a:pt x="0" y="0"/>
                  </a:moveTo>
                  <a:lnTo>
                    <a:pt x="92223" y="0"/>
                  </a:lnTo>
                  <a:lnTo>
                    <a:pt x="92223" y="40927"/>
                  </a:lnTo>
                  <a:lnTo>
                    <a:pt x="0" y="40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8835640" y="2166893"/>
              <a:ext cx="70395" cy="7639"/>
            </a:xfrm>
            <a:custGeom>
              <a:avLst/>
              <a:pathLst>
                <a:path w="70395" h="7639">
                  <a:moveTo>
                    <a:pt x="0" y="7639"/>
                  </a:moveTo>
                  <a:lnTo>
                    <a:pt x="70395" y="7639"/>
                  </a:lnTo>
                  <a:lnTo>
                    <a:pt x="703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8835640" y="2181627"/>
              <a:ext cx="70395" cy="8185"/>
            </a:xfrm>
            <a:custGeom>
              <a:avLst/>
              <a:pathLst>
                <a:path w="70395" h="8185">
                  <a:moveTo>
                    <a:pt x="0" y="8185"/>
                  </a:moveTo>
                  <a:lnTo>
                    <a:pt x="70395" y="8185"/>
                  </a:lnTo>
                  <a:lnTo>
                    <a:pt x="703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8910401" y="2201818"/>
              <a:ext cx="24556" cy="30559"/>
            </a:xfrm>
            <a:custGeom>
              <a:avLst/>
              <a:pathLst>
                <a:path w="24556" h="30559">
                  <a:moveTo>
                    <a:pt x="9822" y="0"/>
                  </a:moveTo>
                  <a:lnTo>
                    <a:pt x="11541" y="2319"/>
                  </a:lnTo>
                  <a:lnTo>
                    <a:pt x="13206" y="4693"/>
                  </a:lnTo>
                  <a:lnTo>
                    <a:pt x="14815" y="7121"/>
                  </a:lnTo>
                  <a:lnTo>
                    <a:pt x="16371" y="9604"/>
                  </a:lnTo>
                  <a:lnTo>
                    <a:pt x="17871" y="12141"/>
                  </a:lnTo>
                  <a:lnTo>
                    <a:pt x="19317" y="14733"/>
                  </a:lnTo>
                  <a:lnTo>
                    <a:pt x="20709" y="17380"/>
                  </a:lnTo>
                  <a:lnTo>
                    <a:pt x="22046" y="20081"/>
                  </a:lnTo>
                  <a:lnTo>
                    <a:pt x="23328" y="22837"/>
                  </a:lnTo>
                  <a:lnTo>
                    <a:pt x="24556" y="25648"/>
                  </a:lnTo>
                  <a:lnTo>
                    <a:pt x="13642" y="30559"/>
                  </a:lnTo>
                  <a:lnTo>
                    <a:pt x="12523" y="27645"/>
                  </a:lnTo>
                  <a:lnTo>
                    <a:pt x="11350" y="24796"/>
                  </a:lnTo>
                  <a:lnTo>
                    <a:pt x="10122" y="22013"/>
                  </a:lnTo>
                  <a:lnTo>
                    <a:pt x="8840" y="19296"/>
                  </a:lnTo>
                  <a:lnTo>
                    <a:pt x="7503" y="16643"/>
                  </a:lnTo>
                  <a:lnTo>
                    <a:pt x="6111" y="14057"/>
                  </a:lnTo>
                  <a:lnTo>
                    <a:pt x="4665" y="11536"/>
                  </a:lnTo>
                  <a:lnTo>
                    <a:pt x="3165" y="9080"/>
                  </a:lnTo>
                  <a:lnTo>
                    <a:pt x="1609" y="6690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8863471" y="2201818"/>
              <a:ext cx="16371" cy="16916"/>
            </a:xfrm>
            <a:custGeom>
              <a:avLst/>
              <a:pathLst>
                <a:path w="16371" h="16916">
                  <a:moveTo>
                    <a:pt x="10368" y="0"/>
                  </a:moveTo>
                  <a:lnTo>
                    <a:pt x="11115" y="1315"/>
                  </a:lnTo>
                  <a:lnTo>
                    <a:pt x="11830" y="2641"/>
                  </a:lnTo>
                  <a:lnTo>
                    <a:pt x="12512" y="3978"/>
                  </a:lnTo>
                  <a:lnTo>
                    <a:pt x="13162" y="5326"/>
                  </a:lnTo>
                  <a:lnTo>
                    <a:pt x="13779" y="6684"/>
                  </a:lnTo>
                  <a:lnTo>
                    <a:pt x="14362" y="8054"/>
                  </a:lnTo>
                  <a:lnTo>
                    <a:pt x="14914" y="9435"/>
                  </a:lnTo>
                  <a:lnTo>
                    <a:pt x="15432" y="10826"/>
                  </a:lnTo>
                  <a:lnTo>
                    <a:pt x="15918" y="12229"/>
                  </a:lnTo>
                  <a:lnTo>
                    <a:pt x="16371" y="13642"/>
                  </a:lnTo>
                  <a:lnTo>
                    <a:pt x="6548" y="16916"/>
                  </a:lnTo>
                  <a:lnTo>
                    <a:pt x="6090" y="15405"/>
                  </a:lnTo>
                  <a:lnTo>
                    <a:pt x="5588" y="13926"/>
                  </a:lnTo>
                  <a:lnTo>
                    <a:pt x="5042" y="12480"/>
                  </a:lnTo>
                  <a:lnTo>
                    <a:pt x="4452" y="11066"/>
                  </a:lnTo>
                  <a:lnTo>
                    <a:pt x="3819" y="9686"/>
                  </a:lnTo>
                  <a:lnTo>
                    <a:pt x="3143" y="8338"/>
                  </a:lnTo>
                  <a:lnTo>
                    <a:pt x="2422" y="7023"/>
                  </a:lnTo>
                  <a:lnTo>
                    <a:pt x="1658" y="5740"/>
                  </a:lnTo>
                  <a:lnTo>
                    <a:pt x="851" y="4491"/>
                  </a:lnTo>
                  <a:lnTo>
                    <a:pt x="0" y="32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8808901" y="2202909"/>
              <a:ext cx="25102" cy="30013"/>
            </a:xfrm>
            <a:custGeom>
              <a:avLst/>
              <a:pathLst>
                <a:path w="25102" h="30013">
                  <a:moveTo>
                    <a:pt x="16371" y="0"/>
                  </a:moveTo>
                  <a:lnTo>
                    <a:pt x="25102" y="4911"/>
                  </a:lnTo>
                  <a:lnTo>
                    <a:pt x="23459" y="8010"/>
                  </a:lnTo>
                  <a:lnTo>
                    <a:pt x="21806" y="10979"/>
                  </a:lnTo>
                  <a:lnTo>
                    <a:pt x="20141" y="13817"/>
                  </a:lnTo>
                  <a:lnTo>
                    <a:pt x="18466" y="16523"/>
                  </a:lnTo>
                  <a:lnTo>
                    <a:pt x="16780" y="19099"/>
                  </a:lnTo>
                  <a:lnTo>
                    <a:pt x="15083" y="21544"/>
                  </a:lnTo>
                  <a:lnTo>
                    <a:pt x="13375" y="23858"/>
                  </a:lnTo>
                  <a:lnTo>
                    <a:pt x="11656" y="26040"/>
                  </a:lnTo>
                  <a:lnTo>
                    <a:pt x="9926" y="28092"/>
                  </a:lnTo>
                  <a:lnTo>
                    <a:pt x="8185" y="30013"/>
                  </a:lnTo>
                  <a:lnTo>
                    <a:pt x="0" y="22373"/>
                  </a:lnTo>
                  <a:lnTo>
                    <a:pt x="1931" y="20283"/>
                  </a:lnTo>
                  <a:lnTo>
                    <a:pt x="3798" y="18161"/>
                  </a:lnTo>
                  <a:lnTo>
                    <a:pt x="5598" y="16005"/>
                  </a:lnTo>
                  <a:lnTo>
                    <a:pt x="7334" y="13817"/>
                  </a:lnTo>
                  <a:lnTo>
                    <a:pt x="9004" y="11596"/>
                  </a:lnTo>
                  <a:lnTo>
                    <a:pt x="10608" y="9342"/>
                  </a:lnTo>
                  <a:lnTo>
                    <a:pt x="12147" y="7055"/>
                  </a:lnTo>
                  <a:lnTo>
                    <a:pt x="13620" y="4736"/>
                  </a:lnTo>
                  <a:lnTo>
                    <a:pt x="15028" y="23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8839460" y="2204547"/>
              <a:ext cx="70395" cy="29467"/>
            </a:xfrm>
            <a:custGeom>
              <a:avLst/>
              <a:pathLst>
                <a:path w="70395" h="29467">
                  <a:moveTo>
                    <a:pt x="0" y="0"/>
                  </a:moveTo>
                  <a:lnTo>
                    <a:pt x="10914" y="0"/>
                  </a:lnTo>
                  <a:lnTo>
                    <a:pt x="10914" y="13642"/>
                  </a:lnTo>
                  <a:lnTo>
                    <a:pt x="10938" y="14275"/>
                  </a:lnTo>
                  <a:lnTo>
                    <a:pt x="11012" y="14864"/>
                  </a:lnTo>
                  <a:lnTo>
                    <a:pt x="11135" y="15410"/>
                  </a:lnTo>
                  <a:lnTo>
                    <a:pt x="11306" y="15912"/>
                  </a:lnTo>
                  <a:lnTo>
                    <a:pt x="11527" y="16371"/>
                  </a:lnTo>
                  <a:lnTo>
                    <a:pt x="11798" y="16785"/>
                  </a:lnTo>
                  <a:lnTo>
                    <a:pt x="12117" y="17156"/>
                  </a:lnTo>
                  <a:lnTo>
                    <a:pt x="12485" y="17484"/>
                  </a:lnTo>
                  <a:lnTo>
                    <a:pt x="12903" y="17768"/>
                  </a:lnTo>
                  <a:lnTo>
                    <a:pt x="13369" y="18008"/>
                  </a:lnTo>
                  <a:lnTo>
                    <a:pt x="13978" y="18215"/>
                  </a:lnTo>
                  <a:lnTo>
                    <a:pt x="14821" y="18401"/>
                  </a:lnTo>
                  <a:lnTo>
                    <a:pt x="15899" y="18564"/>
                  </a:lnTo>
                  <a:lnTo>
                    <a:pt x="17211" y="18706"/>
                  </a:lnTo>
                  <a:lnTo>
                    <a:pt x="18758" y="18826"/>
                  </a:lnTo>
                  <a:lnTo>
                    <a:pt x="20540" y="18924"/>
                  </a:lnTo>
                  <a:lnTo>
                    <a:pt x="22556" y="19001"/>
                  </a:lnTo>
                  <a:lnTo>
                    <a:pt x="24807" y="19055"/>
                  </a:lnTo>
                  <a:lnTo>
                    <a:pt x="27293" y="19088"/>
                  </a:lnTo>
                  <a:lnTo>
                    <a:pt x="30013" y="19099"/>
                  </a:lnTo>
                  <a:lnTo>
                    <a:pt x="32507" y="19094"/>
                  </a:lnTo>
                  <a:lnTo>
                    <a:pt x="34750" y="19077"/>
                  </a:lnTo>
                  <a:lnTo>
                    <a:pt x="36742" y="19050"/>
                  </a:lnTo>
                  <a:lnTo>
                    <a:pt x="38482" y="19012"/>
                  </a:lnTo>
                  <a:lnTo>
                    <a:pt x="39972" y="18963"/>
                  </a:lnTo>
                  <a:lnTo>
                    <a:pt x="41211" y="18903"/>
                  </a:lnTo>
                  <a:lnTo>
                    <a:pt x="42199" y="18832"/>
                  </a:lnTo>
                  <a:lnTo>
                    <a:pt x="42935" y="18750"/>
                  </a:lnTo>
                  <a:lnTo>
                    <a:pt x="43421" y="18657"/>
                  </a:lnTo>
                  <a:lnTo>
                    <a:pt x="43656" y="18553"/>
                  </a:lnTo>
                  <a:lnTo>
                    <a:pt x="45948" y="18444"/>
                  </a:lnTo>
                  <a:lnTo>
                    <a:pt x="48021" y="18335"/>
                  </a:lnTo>
                  <a:lnTo>
                    <a:pt x="49877" y="18226"/>
                  </a:lnTo>
                  <a:lnTo>
                    <a:pt x="51514" y="18117"/>
                  </a:lnTo>
                  <a:lnTo>
                    <a:pt x="52933" y="18008"/>
                  </a:lnTo>
                  <a:lnTo>
                    <a:pt x="54133" y="17899"/>
                  </a:lnTo>
                  <a:lnTo>
                    <a:pt x="55116" y="17789"/>
                  </a:lnTo>
                  <a:lnTo>
                    <a:pt x="55880" y="17680"/>
                  </a:lnTo>
                  <a:lnTo>
                    <a:pt x="56425" y="17571"/>
                  </a:lnTo>
                  <a:lnTo>
                    <a:pt x="56753" y="17462"/>
                  </a:lnTo>
                  <a:lnTo>
                    <a:pt x="57075" y="16954"/>
                  </a:lnTo>
                  <a:lnTo>
                    <a:pt x="57386" y="16305"/>
                  </a:lnTo>
                  <a:lnTo>
                    <a:pt x="57686" y="15514"/>
                  </a:lnTo>
                  <a:lnTo>
                    <a:pt x="57975" y="14581"/>
                  </a:lnTo>
                  <a:lnTo>
                    <a:pt x="58253" y="13506"/>
                  </a:lnTo>
                  <a:lnTo>
                    <a:pt x="58521" y="12289"/>
                  </a:lnTo>
                  <a:lnTo>
                    <a:pt x="58777" y="10930"/>
                  </a:lnTo>
                  <a:lnTo>
                    <a:pt x="59023" y="9429"/>
                  </a:lnTo>
                  <a:lnTo>
                    <a:pt x="59257" y="7787"/>
                  </a:lnTo>
                  <a:lnTo>
                    <a:pt x="59481" y="6002"/>
                  </a:lnTo>
                  <a:lnTo>
                    <a:pt x="70395" y="12005"/>
                  </a:lnTo>
                  <a:lnTo>
                    <a:pt x="70040" y="14319"/>
                  </a:lnTo>
                  <a:lnTo>
                    <a:pt x="69631" y="16458"/>
                  </a:lnTo>
                  <a:lnTo>
                    <a:pt x="69167" y="18422"/>
                  </a:lnTo>
                  <a:lnTo>
                    <a:pt x="68649" y="20212"/>
                  </a:lnTo>
                  <a:lnTo>
                    <a:pt x="68076" y="21828"/>
                  </a:lnTo>
                  <a:lnTo>
                    <a:pt x="67448" y="23268"/>
                  </a:lnTo>
                  <a:lnTo>
                    <a:pt x="66766" y="24534"/>
                  </a:lnTo>
                  <a:lnTo>
                    <a:pt x="66030" y="25626"/>
                  </a:lnTo>
                  <a:lnTo>
                    <a:pt x="65238" y="26543"/>
                  </a:lnTo>
                  <a:lnTo>
                    <a:pt x="64392" y="27285"/>
                  </a:lnTo>
                  <a:lnTo>
                    <a:pt x="63558" y="27699"/>
                  </a:lnTo>
                  <a:lnTo>
                    <a:pt x="62144" y="28070"/>
                  </a:lnTo>
                  <a:lnTo>
                    <a:pt x="60152" y="28398"/>
                  </a:lnTo>
                  <a:lnTo>
                    <a:pt x="57582" y="28682"/>
                  </a:lnTo>
                  <a:lnTo>
                    <a:pt x="54433" y="28922"/>
                  </a:lnTo>
                  <a:lnTo>
                    <a:pt x="50706" y="29118"/>
                  </a:lnTo>
                  <a:lnTo>
                    <a:pt x="46401" y="29271"/>
                  </a:lnTo>
                  <a:lnTo>
                    <a:pt x="41517" y="29380"/>
                  </a:lnTo>
                  <a:lnTo>
                    <a:pt x="36054" y="29446"/>
                  </a:lnTo>
                  <a:lnTo>
                    <a:pt x="30013" y="29467"/>
                  </a:lnTo>
                  <a:lnTo>
                    <a:pt x="25724" y="29443"/>
                  </a:lnTo>
                  <a:lnTo>
                    <a:pt x="21806" y="29369"/>
                  </a:lnTo>
                  <a:lnTo>
                    <a:pt x="18259" y="29246"/>
                  </a:lnTo>
                  <a:lnTo>
                    <a:pt x="15083" y="29075"/>
                  </a:lnTo>
                  <a:lnTo>
                    <a:pt x="12278" y="28854"/>
                  </a:lnTo>
                  <a:lnTo>
                    <a:pt x="9844" y="28583"/>
                  </a:lnTo>
                  <a:lnTo>
                    <a:pt x="7781" y="28264"/>
                  </a:lnTo>
                  <a:lnTo>
                    <a:pt x="6090" y="27896"/>
                  </a:lnTo>
                  <a:lnTo>
                    <a:pt x="4769" y="27478"/>
                  </a:lnTo>
                  <a:lnTo>
                    <a:pt x="3819" y="27012"/>
                  </a:lnTo>
                  <a:lnTo>
                    <a:pt x="3094" y="26469"/>
                  </a:lnTo>
                  <a:lnTo>
                    <a:pt x="2444" y="25822"/>
                  </a:lnTo>
                  <a:lnTo>
                    <a:pt x="1871" y="25072"/>
                  </a:lnTo>
                  <a:lnTo>
                    <a:pt x="1375" y="24218"/>
                  </a:lnTo>
                  <a:lnTo>
                    <a:pt x="954" y="23260"/>
                  </a:lnTo>
                  <a:lnTo>
                    <a:pt x="611" y="22199"/>
                  </a:lnTo>
                  <a:lnTo>
                    <a:pt x="343" y="21034"/>
                  </a:lnTo>
                  <a:lnTo>
                    <a:pt x="152" y="19765"/>
                  </a:lnTo>
                  <a:lnTo>
                    <a:pt x="38" y="18392"/>
                  </a:lnTo>
                  <a:lnTo>
                    <a:pt x="0" y="169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8945667" y="2123373"/>
              <a:ext cx="32332" cy="121828"/>
            </a:xfrm>
            <a:custGeom>
              <a:avLst/>
              <a:pathLst>
                <a:path w="32332" h="121828">
                  <a:moveTo>
                    <a:pt x="32332" y="61459"/>
                  </a:moveTo>
                  <a:lnTo>
                    <a:pt x="32320" y="63148"/>
                  </a:lnTo>
                  <a:lnTo>
                    <a:pt x="32283" y="64832"/>
                  </a:lnTo>
                  <a:lnTo>
                    <a:pt x="32222" y="66510"/>
                  </a:lnTo>
                  <a:lnTo>
                    <a:pt x="32136" y="68182"/>
                  </a:lnTo>
                  <a:lnTo>
                    <a:pt x="32025" y="69850"/>
                  </a:lnTo>
                  <a:lnTo>
                    <a:pt x="31890" y="71511"/>
                  </a:lnTo>
                  <a:lnTo>
                    <a:pt x="31731" y="73167"/>
                  </a:lnTo>
                  <a:lnTo>
                    <a:pt x="31547" y="74818"/>
                  </a:lnTo>
                  <a:lnTo>
                    <a:pt x="31338" y="76463"/>
                  </a:lnTo>
                  <a:lnTo>
                    <a:pt x="31105" y="78103"/>
                  </a:lnTo>
                  <a:lnTo>
                    <a:pt x="30845" y="79736"/>
                  </a:lnTo>
                  <a:lnTo>
                    <a:pt x="30559" y="81358"/>
                  </a:lnTo>
                  <a:lnTo>
                    <a:pt x="30245" y="82972"/>
                  </a:lnTo>
                  <a:lnTo>
                    <a:pt x="29904" y="84575"/>
                  </a:lnTo>
                  <a:lnTo>
                    <a:pt x="29536" y="86169"/>
                  </a:lnTo>
                  <a:lnTo>
                    <a:pt x="29140" y="87754"/>
                  </a:lnTo>
                  <a:lnTo>
                    <a:pt x="28717" y="89329"/>
                  </a:lnTo>
                  <a:lnTo>
                    <a:pt x="28267" y="90895"/>
                  </a:lnTo>
                  <a:lnTo>
                    <a:pt x="27789" y="92450"/>
                  </a:lnTo>
                  <a:lnTo>
                    <a:pt x="27285" y="93997"/>
                  </a:lnTo>
                  <a:lnTo>
                    <a:pt x="26766" y="95519"/>
                  </a:lnTo>
                  <a:lnTo>
                    <a:pt x="26221" y="97028"/>
                  </a:lnTo>
                  <a:lnTo>
                    <a:pt x="25648" y="98526"/>
                  </a:lnTo>
                  <a:lnTo>
                    <a:pt x="25047" y="100011"/>
                  </a:lnTo>
                  <a:lnTo>
                    <a:pt x="24420" y="101483"/>
                  </a:lnTo>
                  <a:lnTo>
                    <a:pt x="23765" y="102944"/>
                  </a:lnTo>
                  <a:lnTo>
                    <a:pt x="23083" y="104392"/>
                  </a:lnTo>
                  <a:lnTo>
                    <a:pt x="22373" y="105828"/>
                  </a:lnTo>
                  <a:lnTo>
                    <a:pt x="21637" y="107251"/>
                  </a:lnTo>
                  <a:lnTo>
                    <a:pt x="20873" y="108663"/>
                  </a:lnTo>
                  <a:lnTo>
                    <a:pt x="20094" y="110059"/>
                  </a:lnTo>
                  <a:lnTo>
                    <a:pt x="19285" y="111438"/>
                  </a:lnTo>
                  <a:lnTo>
                    <a:pt x="18446" y="112798"/>
                  </a:lnTo>
                  <a:lnTo>
                    <a:pt x="17577" y="114141"/>
                  </a:lnTo>
                  <a:lnTo>
                    <a:pt x="16678" y="115467"/>
                  </a:lnTo>
                  <a:lnTo>
                    <a:pt x="15748" y="116775"/>
                  </a:lnTo>
                  <a:lnTo>
                    <a:pt x="14789" y="118064"/>
                  </a:lnTo>
                  <a:lnTo>
                    <a:pt x="13800" y="119337"/>
                  </a:lnTo>
                  <a:lnTo>
                    <a:pt x="12781" y="120591"/>
                  </a:lnTo>
                  <a:lnTo>
                    <a:pt x="11732" y="121828"/>
                  </a:lnTo>
                  <a:lnTo>
                    <a:pt x="136" y="121828"/>
                  </a:lnTo>
                  <a:lnTo>
                    <a:pt x="1066" y="120537"/>
                  </a:lnTo>
                  <a:lnTo>
                    <a:pt x="1975" y="119230"/>
                  </a:lnTo>
                  <a:lnTo>
                    <a:pt x="2862" y="117907"/>
                  </a:lnTo>
                  <a:lnTo>
                    <a:pt x="3727" y="116567"/>
                  </a:lnTo>
                  <a:lnTo>
                    <a:pt x="4570" y="115211"/>
                  </a:lnTo>
                  <a:lnTo>
                    <a:pt x="5391" y="113839"/>
                  </a:lnTo>
                  <a:lnTo>
                    <a:pt x="6191" y="112450"/>
                  </a:lnTo>
                  <a:lnTo>
                    <a:pt x="6968" y="111045"/>
                  </a:lnTo>
                  <a:lnTo>
                    <a:pt x="7724" y="109623"/>
                  </a:lnTo>
                  <a:lnTo>
                    <a:pt x="8458" y="108185"/>
                  </a:lnTo>
                  <a:lnTo>
                    <a:pt x="9169" y="106734"/>
                  </a:lnTo>
                  <a:lnTo>
                    <a:pt x="9858" y="105274"/>
                  </a:lnTo>
                  <a:lnTo>
                    <a:pt x="10523" y="103804"/>
                  </a:lnTo>
                  <a:lnTo>
                    <a:pt x="11165" y="102324"/>
                  </a:lnTo>
                  <a:lnTo>
                    <a:pt x="11783" y="100835"/>
                  </a:lnTo>
                  <a:lnTo>
                    <a:pt x="12379" y="99337"/>
                  </a:lnTo>
                  <a:lnTo>
                    <a:pt x="12951" y="97828"/>
                  </a:lnTo>
                  <a:lnTo>
                    <a:pt x="13500" y="96311"/>
                  </a:lnTo>
                  <a:lnTo>
                    <a:pt x="14026" y="94783"/>
                  </a:lnTo>
                  <a:lnTo>
                    <a:pt x="14529" y="93247"/>
                  </a:lnTo>
                  <a:lnTo>
                    <a:pt x="15008" y="91701"/>
                  </a:lnTo>
                  <a:lnTo>
                    <a:pt x="15462" y="90150"/>
                  </a:lnTo>
                  <a:lnTo>
                    <a:pt x="15892" y="88591"/>
                  </a:lnTo>
                  <a:lnTo>
                    <a:pt x="16297" y="87026"/>
                  </a:lnTo>
                  <a:lnTo>
                    <a:pt x="16678" y="85453"/>
                  </a:lnTo>
                  <a:lnTo>
                    <a:pt x="17034" y="83874"/>
                  </a:lnTo>
                  <a:lnTo>
                    <a:pt x="17365" y="82288"/>
                  </a:lnTo>
                  <a:lnTo>
                    <a:pt x="17672" y="80695"/>
                  </a:lnTo>
                  <a:lnTo>
                    <a:pt x="17954" y="79096"/>
                  </a:lnTo>
                  <a:lnTo>
                    <a:pt x="18212" y="77489"/>
                  </a:lnTo>
                  <a:lnTo>
                    <a:pt x="18446" y="75879"/>
                  </a:lnTo>
                  <a:lnTo>
                    <a:pt x="18654" y="74267"/>
                  </a:lnTo>
                  <a:lnTo>
                    <a:pt x="18839" y="72654"/>
                  </a:lnTo>
                  <a:lnTo>
                    <a:pt x="18998" y="71039"/>
                  </a:lnTo>
                  <a:lnTo>
                    <a:pt x="19133" y="69423"/>
                  </a:lnTo>
                  <a:lnTo>
                    <a:pt x="19244" y="67806"/>
                  </a:lnTo>
                  <a:lnTo>
                    <a:pt x="19330" y="66187"/>
                  </a:lnTo>
                  <a:lnTo>
                    <a:pt x="19391" y="64567"/>
                  </a:lnTo>
                  <a:lnTo>
                    <a:pt x="19428" y="62946"/>
                  </a:lnTo>
                  <a:lnTo>
                    <a:pt x="19440" y="61323"/>
                  </a:lnTo>
                  <a:lnTo>
                    <a:pt x="19391" y="58003"/>
                  </a:lnTo>
                  <a:lnTo>
                    <a:pt x="19244" y="54701"/>
                  </a:lnTo>
                  <a:lnTo>
                    <a:pt x="18998" y="51416"/>
                  </a:lnTo>
                  <a:lnTo>
                    <a:pt x="18654" y="48150"/>
                  </a:lnTo>
                  <a:lnTo>
                    <a:pt x="18212" y="44901"/>
                  </a:lnTo>
                  <a:lnTo>
                    <a:pt x="17672" y="41669"/>
                  </a:lnTo>
                  <a:lnTo>
                    <a:pt x="17034" y="38456"/>
                  </a:lnTo>
                  <a:lnTo>
                    <a:pt x="16297" y="35260"/>
                  </a:lnTo>
                  <a:lnTo>
                    <a:pt x="15462" y="32082"/>
                  </a:lnTo>
                  <a:lnTo>
                    <a:pt x="14529" y="28922"/>
                  </a:lnTo>
                  <a:lnTo>
                    <a:pt x="13500" y="25796"/>
                  </a:lnTo>
                  <a:lnTo>
                    <a:pt x="12376" y="22723"/>
                  </a:lnTo>
                  <a:lnTo>
                    <a:pt x="11158" y="19701"/>
                  </a:lnTo>
                  <a:lnTo>
                    <a:pt x="9847" y="16731"/>
                  </a:lnTo>
                  <a:lnTo>
                    <a:pt x="8441" y="13813"/>
                  </a:lnTo>
                  <a:lnTo>
                    <a:pt x="6941" y="10946"/>
                  </a:lnTo>
                  <a:lnTo>
                    <a:pt x="5347" y="8132"/>
                  </a:lnTo>
                  <a:lnTo>
                    <a:pt x="3658" y="5369"/>
                  </a:lnTo>
                  <a:lnTo>
                    <a:pt x="1876" y="2658"/>
                  </a:lnTo>
                  <a:lnTo>
                    <a:pt x="0" y="0"/>
                  </a:lnTo>
                  <a:lnTo>
                    <a:pt x="11732" y="0"/>
                  </a:lnTo>
                  <a:lnTo>
                    <a:pt x="12781" y="1277"/>
                  </a:lnTo>
                  <a:lnTo>
                    <a:pt x="13800" y="2572"/>
                  </a:lnTo>
                  <a:lnTo>
                    <a:pt x="14789" y="3886"/>
                  </a:lnTo>
                  <a:lnTo>
                    <a:pt x="15748" y="5216"/>
                  </a:lnTo>
                  <a:lnTo>
                    <a:pt x="16678" y="6565"/>
                  </a:lnTo>
                  <a:lnTo>
                    <a:pt x="17577" y="7931"/>
                  </a:lnTo>
                  <a:lnTo>
                    <a:pt x="18446" y="9315"/>
                  </a:lnTo>
                  <a:lnTo>
                    <a:pt x="19285" y="10717"/>
                  </a:lnTo>
                  <a:lnTo>
                    <a:pt x="20094" y="12137"/>
                  </a:lnTo>
                  <a:lnTo>
                    <a:pt x="20873" y="13574"/>
                  </a:lnTo>
                  <a:lnTo>
                    <a:pt x="21637" y="15013"/>
                  </a:lnTo>
                  <a:lnTo>
                    <a:pt x="22373" y="16466"/>
                  </a:lnTo>
                  <a:lnTo>
                    <a:pt x="23083" y="17933"/>
                  </a:lnTo>
                  <a:lnTo>
                    <a:pt x="23765" y="19413"/>
                  </a:lnTo>
                  <a:lnTo>
                    <a:pt x="24420" y="20907"/>
                  </a:lnTo>
                  <a:lnTo>
                    <a:pt x="25047" y="22414"/>
                  </a:lnTo>
                  <a:lnTo>
                    <a:pt x="25648" y="23935"/>
                  </a:lnTo>
                  <a:lnTo>
                    <a:pt x="26221" y="25470"/>
                  </a:lnTo>
                  <a:lnTo>
                    <a:pt x="26766" y="27019"/>
                  </a:lnTo>
                  <a:lnTo>
                    <a:pt x="27285" y="28581"/>
                  </a:lnTo>
                  <a:lnTo>
                    <a:pt x="27789" y="30141"/>
                  </a:lnTo>
                  <a:lnTo>
                    <a:pt x="28267" y="31713"/>
                  </a:lnTo>
                  <a:lnTo>
                    <a:pt x="28717" y="33296"/>
                  </a:lnTo>
                  <a:lnTo>
                    <a:pt x="29140" y="34889"/>
                  </a:lnTo>
                  <a:lnTo>
                    <a:pt x="29536" y="36493"/>
                  </a:lnTo>
                  <a:lnTo>
                    <a:pt x="29904" y="38109"/>
                  </a:lnTo>
                  <a:lnTo>
                    <a:pt x="30245" y="39735"/>
                  </a:lnTo>
                  <a:lnTo>
                    <a:pt x="30559" y="41372"/>
                  </a:lnTo>
                  <a:lnTo>
                    <a:pt x="30845" y="43020"/>
                  </a:lnTo>
                  <a:lnTo>
                    <a:pt x="31105" y="44679"/>
                  </a:lnTo>
                  <a:lnTo>
                    <a:pt x="31338" y="46332"/>
                  </a:lnTo>
                  <a:lnTo>
                    <a:pt x="31547" y="47991"/>
                  </a:lnTo>
                  <a:lnTo>
                    <a:pt x="31731" y="49656"/>
                  </a:lnTo>
                  <a:lnTo>
                    <a:pt x="31890" y="51326"/>
                  </a:lnTo>
                  <a:lnTo>
                    <a:pt x="32025" y="53001"/>
                  </a:lnTo>
                  <a:lnTo>
                    <a:pt x="32136" y="54682"/>
                  </a:lnTo>
                  <a:lnTo>
                    <a:pt x="32222" y="56368"/>
                  </a:lnTo>
                  <a:lnTo>
                    <a:pt x="32283" y="58060"/>
                  </a:lnTo>
                  <a:lnTo>
                    <a:pt x="32320" y="597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8</cp:revision>
  <dcterms:created xsi:type="dcterms:W3CDTF">2015-07-14T21:05:00Z</dcterms:created>
  <dcterms:modified xsi:type="dcterms:W3CDTF">2021-10-19T09:51:39Z</dcterms:modified>
</cp:coreProperties>
</file>