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7639" y="2483576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71863" y="2612080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16820" y="2806116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108082" y="3098820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40495" y="3382370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97305" y="363776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78398" y="3979437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61758" y="4207703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106693" y="4438946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13424" y="4613019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5890" y="4739274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0653" y="467972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18568" y="402825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195212" y="2640109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2021-01-04T12:21:20Z</dcterms:modified>
</cp:coreProperties>
</file>