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2243432" y="1809173"/>
              <a:ext cx="1994788" cy="96619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2243432" y="2589316"/>
              <a:ext cx="1994788" cy="0"/>
            </a:xfrm>
            <a:custGeom>
              <a:avLst/>
              <a:pathLst>
                <a:path w="1994788" h="0">
                  <a:moveTo>
                    <a:pt x="0" y="0"/>
                  </a:moveTo>
                  <a:lnTo>
                    <a:pt x="1994788" y="0"/>
                  </a:lnTo>
                  <a:lnTo>
                    <a:pt x="199478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2243432" y="2305059"/>
              <a:ext cx="1994788" cy="0"/>
            </a:xfrm>
            <a:custGeom>
              <a:avLst/>
              <a:pathLst>
                <a:path w="1994788" h="0">
                  <a:moveTo>
                    <a:pt x="0" y="0"/>
                  </a:moveTo>
                  <a:lnTo>
                    <a:pt x="1994788" y="0"/>
                  </a:lnTo>
                  <a:lnTo>
                    <a:pt x="199478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2243432" y="2020802"/>
              <a:ext cx="1994788" cy="0"/>
            </a:xfrm>
            <a:custGeom>
              <a:avLst/>
              <a:pathLst>
                <a:path w="1994788" h="0">
                  <a:moveTo>
                    <a:pt x="0" y="0"/>
                  </a:moveTo>
                  <a:lnTo>
                    <a:pt x="1994788" y="0"/>
                  </a:lnTo>
                  <a:lnTo>
                    <a:pt x="199478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243432" y="2731445"/>
              <a:ext cx="1994788" cy="0"/>
            </a:xfrm>
            <a:custGeom>
              <a:avLst/>
              <a:pathLst>
                <a:path w="1994788" h="0">
                  <a:moveTo>
                    <a:pt x="0" y="0"/>
                  </a:moveTo>
                  <a:lnTo>
                    <a:pt x="1994788" y="0"/>
                  </a:lnTo>
                  <a:lnTo>
                    <a:pt x="199478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243432" y="2447188"/>
              <a:ext cx="1994788" cy="0"/>
            </a:xfrm>
            <a:custGeom>
              <a:avLst/>
              <a:pathLst>
                <a:path w="1994788" h="0">
                  <a:moveTo>
                    <a:pt x="0" y="0"/>
                  </a:moveTo>
                  <a:lnTo>
                    <a:pt x="1994788" y="0"/>
                  </a:lnTo>
                  <a:lnTo>
                    <a:pt x="199478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243432" y="2162931"/>
              <a:ext cx="1994788" cy="0"/>
            </a:xfrm>
            <a:custGeom>
              <a:avLst/>
              <a:pathLst>
                <a:path w="1994788" h="0">
                  <a:moveTo>
                    <a:pt x="0" y="0"/>
                  </a:moveTo>
                  <a:lnTo>
                    <a:pt x="1994788" y="0"/>
                  </a:lnTo>
                  <a:lnTo>
                    <a:pt x="199478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243432" y="1878673"/>
              <a:ext cx="1994788" cy="0"/>
            </a:xfrm>
            <a:custGeom>
              <a:avLst/>
              <a:pathLst>
                <a:path w="1994788" h="0">
                  <a:moveTo>
                    <a:pt x="0" y="0"/>
                  </a:moveTo>
                  <a:lnTo>
                    <a:pt x="1994788" y="0"/>
                  </a:lnTo>
                  <a:lnTo>
                    <a:pt x="199478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373527" y="1809173"/>
              <a:ext cx="0" cy="966190"/>
            </a:xfrm>
            <a:custGeom>
              <a:avLst/>
              <a:pathLst>
                <a:path w="0" h="966190">
                  <a:moveTo>
                    <a:pt x="0" y="96619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590352" y="1809173"/>
              <a:ext cx="0" cy="966190"/>
            </a:xfrm>
            <a:custGeom>
              <a:avLst/>
              <a:pathLst>
                <a:path w="0" h="966190">
                  <a:moveTo>
                    <a:pt x="0" y="96619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807177" y="1809173"/>
              <a:ext cx="0" cy="966190"/>
            </a:xfrm>
            <a:custGeom>
              <a:avLst/>
              <a:pathLst>
                <a:path w="0" h="966190">
                  <a:moveTo>
                    <a:pt x="0" y="96619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3024001" y="1809173"/>
              <a:ext cx="0" cy="966190"/>
            </a:xfrm>
            <a:custGeom>
              <a:avLst/>
              <a:pathLst>
                <a:path w="0" h="966190">
                  <a:moveTo>
                    <a:pt x="0" y="96619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3240826" y="1809173"/>
              <a:ext cx="0" cy="966190"/>
            </a:xfrm>
            <a:custGeom>
              <a:avLst/>
              <a:pathLst>
                <a:path w="0" h="966190">
                  <a:moveTo>
                    <a:pt x="0" y="96619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3457651" y="1809173"/>
              <a:ext cx="0" cy="966190"/>
            </a:xfrm>
            <a:custGeom>
              <a:avLst/>
              <a:pathLst>
                <a:path w="0" h="966190">
                  <a:moveTo>
                    <a:pt x="0" y="96619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3674476" y="1809173"/>
              <a:ext cx="0" cy="966190"/>
            </a:xfrm>
            <a:custGeom>
              <a:avLst/>
              <a:pathLst>
                <a:path w="0" h="966190">
                  <a:moveTo>
                    <a:pt x="0" y="96619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3891301" y="1809173"/>
              <a:ext cx="0" cy="966190"/>
            </a:xfrm>
            <a:custGeom>
              <a:avLst/>
              <a:pathLst>
                <a:path w="0" h="966190">
                  <a:moveTo>
                    <a:pt x="0" y="96619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4108126" y="1809173"/>
              <a:ext cx="0" cy="966190"/>
            </a:xfrm>
            <a:custGeom>
              <a:avLst/>
              <a:pathLst>
                <a:path w="0" h="966190">
                  <a:moveTo>
                    <a:pt x="0" y="96619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2275956" y="2256736"/>
              <a:ext cx="195142" cy="474709"/>
            </a:xfrm>
            <a:prstGeom prst="rect">
              <a:avLst/>
            </a:prstGeom>
            <a:solidFill>
              <a:srgbClr val="6700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2492781" y="1867303"/>
              <a:ext cx="195142" cy="864141"/>
            </a:xfrm>
            <a:prstGeom prst="rect">
              <a:avLst/>
            </a:prstGeom>
            <a:solidFill>
              <a:srgbClr val="A50F1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2709605" y="2043543"/>
              <a:ext cx="195142" cy="687902"/>
            </a:xfrm>
            <a:prstGeom prst="rect">
              <a:avLst/>
            </a:prstGeom>
            <a:solidFill>
              <a:srgbClr val="CB181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2926430" y="1853090"/>
              <a:ext cx="195142" cy="878354"/>
            </a:xfrm>
            <a:prstGeom prst="rect">
              <a:avLst/>
            </a:prstGeom>
            <a:solidFill>
              <a:srgbClr val="EF3B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3143255" y="2381809"/>
              <a:ext cx="195142" cy="349636"/>
            </a:xfrm>
            <a:prstGeom prst="rect">
              <a:avLst/>
            </a:prstGeom>
            <a:solidFill>
              <a:srgbClr val="FB6A4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3360080" y="2700177"/>
              <a:ext cx="195142" cy="31268"/>
            </a:xfrm>
            <a:prstGeom prst="rect">
              <a:avLst/>
            </a:prstGeom>
            <a:solidFill>
              <a:srgbClr val="FC927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3576905" y="2720075"/>
              <a:ext cx="195142" cy="11370"/>
            </a:xfrm>
            <a:prstGeom prst="rect">
              <a:avLst/>
            </a:prstGeom>
            <a:solidFill>
              <a:srgbClr val="FCBBA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3793730" y="2725760"/>
              <a:ext cx="195142" cy="5685"/>
            </a:xfrm>
            <a:prstGeom prst="rect">
              <a:avLst/>
            </a:prstGeom>
            <a:solidFill>
              <a:srgbClr val="FEE0D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4010555" y="2725760"/>
              <a:ext cx="195142" cy="5685"/>
            </a:xfrm>
            <a:prstGeom prst="rect">
              <a:avLst/>
            </a:prstGeom>
            <a:solidFill>
              <a:srgbClr val="FFF5F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2243432" y="1809173"/>
              <a:ext cx="1994788" cy="966190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2243432" y="3063508"/>
              <a:ext cx="1994788" cy="96619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2243432" y="3811917"/>
              <a:ext cx="1994788" cy="0"/>
            </a:xfrm>
            <a:custGeom>
              <a:avLst/>
              <a:pathLst>
                <a:path w="1994788" h="0">
                  <a:moveTo>
                    <a:pt x="0" y="0"/>
                  </a:moveTo>
                  <a:lnTo>
                    <a:pt x="1994788" y="0"/>
                  </a:lnTo>
                  <a:lnTo>
                    <a:pt x="199478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2243432" y="3464192"/>
              <a:ext cx="1994788" cy="0"/>
            </a:xfrm>
            <a:custGeom>
              <a:avLst/>
              <a:pathLst>
                <a:path w="1994788" h="0">
                  <a:moveTo>
                    <a:pt x="0" y="0"/>
                  </a:moveTo>
                  <a:lnTo>
                    <a:pt x="1994788" y="0"/>
                  </a:lnTo>
                  <a:lnTo>
                    <a:pt x="199478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2243432" y="3116466"/>
              <a:ext cx="1994788" cy="0"/>
            </a:xfrm>
            <a:custGeom>
              <a:avLst/>
              <a:pathLst>
                <a:path w="1994788" h="0">
                  <a:moveTo>
                    <a:pt x="0" y="0"/>
                  </a:moveTo>
                  <a:lnTo>
                    <a:pt x="1994788" y="0"/>
                  </a:lnTo>
                  <a:lnTo>
                    <a:pt x="199478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2243432" y="3985780"/>
              <a:ext cx="1994788" cy="0"/>
            </a:xfrm>
            <a:custGeom>
              <a:avLst/>
              <a:pathLst>
                <a:path w="1994788" h="0">
                  <a:moveTo>
                    <a:pt x="0" y="0"/>
                  </a:moveTo>
                  <a:lnTo>
                    <a:pt x="1994788" y="0"/>
                  </a:lnTo>
                  <a:lnTo>
                    <a:pt x="199478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2243432" y="3638055"/>
              <a:ext cx="1994788" cy="0"/>
            </a:xfrm>
            <a:custGeom>
              <a:avLst/>
              <a:pathLst>
                <a:path w="1994788" h="0">
                  <a:moveTo>
                    <a:pt x="0" y="0"/>
                  </a:moveTo>
                  <a:lnTo>
                    <a:pt x="1994788" y="0"/>
                  </a:lnTo>
                  <a:lnTo>
                    <a:pt x="199478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2243432" y="3290329"/>
              <a:ext cx="1994788" cy="0"/>
            </a:xfrm>
            <a:custGeom>
              <a:avLst/>
              <a:pathLst>
                <a:path w="1994788" h="0">
                  <a:moveTo>
                    <a:pt x="0" y="0"/>
                  </a:moveTo>
                  <a:lnTo>
                    <a:pt x="1994788" y="0"/>
                  </a:lnTo>
                  <a:lnTo>
                    <a:pt x="199478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2373527" y="3063508"/>
              <a:ext cx="0" cy="966190"/>
            </a:xfrm>
            <a:custGeom>
              <a:avLst/>
              <a:pathLst>
                <a:path w="0" h="966190">
                  <a:moveTo>
                    <a:pt x="0" y="96619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2590352" y="3063508"/>
              <a:ext cx="0" cy="966190"/>
            </a:xfrm>
            <a:custGeom>
              <a:avLst/>
              <a:pathLst>
                <a:path w="0" h="966190">
                  <a:moveTo>
                    <a:pt x="0" y="96619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2807177" y="3063508"/>
              <a:ext cx="0" cy="966190"/>
            </a:xfrm>
            <a:custGeom>
              <a:avLst/>
              <a:pathLst>
                <a:path w="0" h="966190">
                  <a:moveTo>
                    <a:pt x="0" y="96619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3024001" y="3063508"/>
              <a:ext cx="0" cy="966190"/>
            </a:xfrm>
            <a:custGeom>
              <a:avLst/>
              <a:pathLst>
                <a:path w="0" h="966190">
                  <a:moveTo>
                    <a:pt x="0" y="96619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3240826" y="3063508"/>
              <a:ext cx="0" cy="966190"/>
            </a:xfrm>
            <a:custGeom>
              <a:avLst/>
              <a:pathLst>
                <a:path w="0" h="966190">
                  <a:moveTo>
                    <a:pt x="0" y="96619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3457651" y="3063508"/>
              <a:ext cx="0" cy="966190"/>
            </a:xfrm>
            <a:custGeom>
              <a:avLst/>
              <a:pathLst>
                <a:path w="0" h="966190">
                  <a:moveTo>
                    <a:pt x="0" y="96619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3674476" y="3063508"/>
              <a:ext cx="0" cy="966190"/>
            </a:xfrm>
            <a:custGeom>
              <a:avLst/>
              <a:pathLst>
                <a:path w="0" h="966190">
                  <a:moveTo>
                    <a:pt x="0" y="96619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3891301" y="3063508"/>
              <a:ext cx="0" cy="966190"/>
            </a:xfrm>
            <a:custGeom>
              <a:avLst/>
              <a:pathLst>
                <a:path w="0" h="966190">
                  <a:moveTo>
                    <a:pt x="0" y="96619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4108126" y="3063508"/>
              <a:ext cx="0" cy="966190"/>
            </a:xfrm>
            <a:custGeom>
              <a:avLst/>
              <a:pathLst>
                <a:path w="0" h="966190">
                  <a:moveTo>
                    <a:pt x="0" y="96619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2275956" y="3508701"/>
              <a:ext cx="195142" cy="477079"/>
            </a:xfrm>
            <a:prstGeom prst="rect">
              <a:avLst/>
            </a:prstGeom>
            <a:solidFill>
              <a:srgbClr val="6700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9"/>
            <p:cNvSpPr/>
            <p:nvPr/>
          </p:nvSpPr>
          <p:spPr>
            <a:xfrm>
              <a:off x="2492781" y="3107425"/>
              <a:ext cx="195142" cy="878354"/>
            </a:xfrm>
            <a:prstGeom prst="rect">
              <a:avLst/>
            </a:prstGeom>
            <a:solidFill>
              <a:srgbClr val="A50F1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2709605" y="3447501"/>
              <a:ext cx="195142" cy="538279"/>
            </a:xfrm>
            <a:prstGeom prst="rect">
              <a:avLst/>
            </a:prstGeom>
            <a:solidFill>
              <a:srgbClr val="CB181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1"/>
            <p:cNvSpPr/>
            <p:nvPr/>
          </p:nvSpPr>
          <p:spPr>
            <a:xfrm>
              <a:off x="2926430" y="3829304"/>
              <a:ext cx="195142" cy="156476"/>
            </a:xfrm>
            <a:prstGeom prst="rect">
              <a:avLst/>
            </a:prstGeom>
            <a:solidFill>
              <a:srgbClr val="EF3B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2"/>
            <p:cNvSpPr/>
            <p:nvPr/>
          </p:nvSpPr>
          <p:spPr>
            <a:xfrm>
              <a:off x="3143255" y="3952398"/>
              <a:ext cx="195142" cy="33381"/>
            </a:xfrm>
            <a:prstGeom prst="rect">
              <a:avLst/>
            </a:prstGeom>
            <a:solidFill>
              <a:srgbClr val="FB6A4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3360080" y="3977435"/>
              <a:ext cx="195142" cy="8345"/>
            </a:xfrm>
            <a:prstGeom prst="rect">
              <a:avLst/>
            </a:prstGeom>
            <a:solidFill>
              <a:srgbClr val="FC927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3793730" y="3985085"/>
              <a:ext cx="195142" cy="695"/>
            </a:xfrm>
            <a:prstGeom prst="rect">
              <a:avLst/>
            </a:prstGeom>
            <a:solidFill>
              <a:srgbClr val="FEE0D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5"/>
            <p:cNvSpPr/>
            <p:nvPr/>
          </p:nvSpPr>
          <p:spPr>
            <a:xfrm>
              <a:off x="2243432" y="3063508"/>
              <a:ext cx="1994788" cy="966190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rc56"/>
            <p:cNvSpPr/>
            <p:nvPr/>
          </p:nvSpPr>
          <p:spPr>
            <a:xfrm>
              <a:off x="2243432" y="4317843"/>
              <a:ext cx="1994788" cy="96619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2243432" y="5118795"/>
              <a:ext cx="1994788" cy="0"/>
            </a:xfrm>
            <a:custGeom>
              <a:avLst/>
              <a:pathLst>
                <a:path w="1994788" h="0">
                  <a:moveTo>
                    <a:pt x="0" y="0"/>
                  </a:moveTo>
                  <a:lnTo>
                    <a:pt x="1994788" y="0"/>
                  </a:lnTo>
                  <a:lnTo>
                    <a:pt x="199478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2243432" y="4876156"/>
              <a:ext cx="1994788" cy="0"/>
            </a:xfrm>
            <a:custGeom>
              <a:avLst/>
              <a:pathLst>
                <a:path w="1994788" h="0">
                  <a:moveTo>
                    <a:pt x="0" y="0"/>
                  </a:moveTo>
                  <a:lnTo>
                    <a:pt x="1994788" y="0"/>
                  </a:lnTo>
                  <a:lnTo>
                    <a:pt x="199478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2243432" y="4633517"/>
              <a:ext cx="1994788" cy="0"/>
            </a:xfrm>
            <a:custGeom>
              <a:avLst/>
              <a:pathLst>
                <a:path w="1994788" h="0">
                  <a:moveTo>
                    <a:pt x="0" y="0"/>
                  </a:moveTo>
                  <a:lnTo>
                    <a:pt x="1994788" y="0"/>
                  </a:lnTo>
                  <a:lnTo>
                    <a:pt x="199478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2243432" y="4390877"/>
              <a:ext cx="1994788" cy="0"/>
            </a:xfrm>
            <a:custGeom>
              <a:avLst/>
              <a:pathLst>
                <a:path w="1994788" h="0">
                  <a:moveTo>
                    <a:pt x="0" y="0"/>
                  </a:moveTo>
                  <a:lnTo>
                    <a:pt x="1994788" y="0"/>
                  </a:lnTo>
                  <a:lnTo>
                    <a:pt x="199478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2243432" y="5240115"/>
              <a:ext cx="1994788" cy="0"/>
            </a:xfrm>
            <a:custGeom>
              <a:avLst/>
              <a:pathLst>
                <a:path w="1994788" h="0">
                  <a:moveTo>
                    <a:pt x="0" y="0"/>
                  </a:moveTo>
                  <a:lnTo>
                    <a:pt x="1994788" y="0"/>
                  </a:lnTo>
                  <a:lnTo>
                    <a:pt x="199478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2243432" y="4997476"/>
              <a:ext cx="1994788" cy="0"/>
            </a:xfrm>
            <a:custGeom>
              <a:avLst/>
              <a:pathLst>
                <a:path w="1994788" h="0">
                  <a:moveTo>
                    <a:pt x="0" y="0"/>
                  </a:moveTo>
                  <a:lnTo>
                    <a:pt x="1994788" y="0"/>
                  </a:lnTo>
                  <a:lnTo>
                    <a:pt x="199478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2243432" y="4754836"/>
              <a:ext cx="1994788" cy="0"/>
            </a:xfrm>
            <a:custGeom>
              <a:avLst/>
              <a:pathLst>
                <a:path w="1994788" h="0">
                  <a:moveTo>
                    <a:pt x="0" y="0"/>
                  </a:moveTo>
                  <a:lnTo>
                    <a:pt x="1994788" y="0"/>
                  </a:lnTo>
                  <a:lnTo>
                    <a:pt x="199478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2243432" y="4512197"/>
              <a:ext cx="1994788" cy="0"/>
            </a:xfrm>
            <a:custGeom>
              <a:avLst/>
              <a:pathLst>
                <a:path w="1994788" h="0">
                  <a:moveTo>
                    <a:pt x="0" y="0"/>
                  </a:moveTo>
                  <a:lnTo>
                    <a:pt x="1994788" y="0"/>
                  </a:lnTo>
                  <a:lnTo>
                    <a:pt x="199478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2373527" y="4317843"/>
              <a:ext cx="0" cy="966190"/>
            </a:xfrm>
            <a:custGeom>
              <a:avLst/>
              <a:pathLst>
                <a:path w="0" h="966190">
                  <a:moveTo>
                    <a:pt x="0" y="96619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2590352" y="4317843"/>
              <a:ext cx="0" cy="966190"/>
            </a:xfrm>
            <a:custGeom>
              <a:avLst/>
              <a:pathLst>
                <a:path w="0" h="966190">
                  <a:moveTo>
                    <a:pt x="0" y="96619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2807177" y="4317843"/>
              <a:ext cx="0" cy="966190"/>
            </a:xfrm>
            <a:custGeom>
              <a:avLst/>
              <a:pathLst>
                <a:path w="0" h="966190">
                  <a:moveTo>
                    <a:pt x="0" y="96619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3024001" y="4317843"/>
              <a:ext cx="0" cy="966190"/>
            </a:xfrm>
            <a:custGeom>
              <a:avLst/>
              <a:pathLst>
                <a:path w="0" h="966190">
                  <a:moveTo>
                    <a:pt x="0" y="96619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3240826" y="4317843"/>
              <a:ext cx="0" cy="966190"/>
            </a:xfrm>
            <a:custGeom>
              <a:avLst/>
              <a:pathLst>
                <a:path w="0" h="966190">
                  <a:moveTo>
                    <a:pt x="0" y="96619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3457651" y="4317843"/>
              <a:ext cx="0" cy="966190"/>
            </a:xfrm>
            <a:custGeom>
              <a:avLst/>
              <a:pathLst>
                <a:path w="0" h="966190">
                  <a:moveTo>
                    <a:pt x="0" y="96619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3674476" y="4317843"/>
              <a:ext cx="0" cy="966190"/>
            </a:xfrm>
            <a:custGeom>
              <a:avLst/>
              <a:pathLst>
                <a:path w="0" h="966190">
                  <a:moveTo>
                    <a:pt x="0" y="96619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2"/>
            <p:cNvSpPr/>
            <p:nvPr/>
          </p:nvSpPr>
          <p:spPr>
            <a:xfrm>
              <a:off x="3891301" y="4317843"/>
              <a:ext cx="0" cy="966190"/>
            </a:xfrm>
            <a:custGeom>
              <a:avLst/>
              <a:pathLst>
                <a:path w="0" h="966190">
                  <a:moveTo>
                    <a:pt x="0" y="96619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3"/>
            <p:cNvSpPr/>
            <p:nvPr/>
          </p:nvSpPr>
          <p:spPr>
            <a:xfrm>
              <a:off x="4108126" y="4317843"/>
              <a:ext cx="0" cy="966190"/>
            </a:xfrm>
            <a:custGeom>
              <a:avLst/>
              <a:pathLst>
                <a:path w="0" h="966190">
                  <a:moveTo>
                    <a:pt x="0" y="96619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rc74"/>
            <p:cNvSpPr/>
            <p:nvPr/>
          </p:nvSpPr>
          <p:spPr>
            <a:xfrm>
              <a:off x="2275956" y="4361761"/>
              <a:ext cx="195142" cy="878354"/>
            </a:xfrm>
            <a:prstGeom prst="rect">
              <a:avLst/>
            </a:prstGeom>
            <a:solidFill>
              <a:srgbClr val="6700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5"/>
            <p:cNvSpPr/>
            <p:nvPr/>
          </p:nvSpPr>
          <p:spPr>
            <a:xfrm>
              <a:off x="2492781" y="4366613"/>
              <a:ext cx="195142" cy="873501"/>
            </a:xfrm>
            <a:prstGeom prst="rect">
              <a:avLst/>
            </a:prstGeom>
            <a:solidFill>
              <a:srgbClr val="A50F1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6"/>
            <p:cNvSpPr/>
            <p:nvPr/>
          </p:nvSpPr>
          <p:spPr>
            <a:xfrm>
              <a:off x="2709605" y="4677192"/>
              <a:ext cx="195142" cy="562923"/>
            </a:xfrm>
            <a:prstGeom prst="rect">
              <a:avLst/>
            </a:prstGeom>
            <a:solidFill>
              <a:srgbClr val="CB181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7"/>
            <p:cNvSpPr/>
            <p:nvPr/>
          </p:nvSpPr>
          <p:spPr>
            <a:xfrm>
              <a:off x="2926430" y="4907699"/>
              <a:ext cx="195142" cy="332416"/>
            </a:xfrm>
            <a:prstGeom prst="rect">
              <a:avLst/>
            </a:prstGeom>
            <a:solidFill>
              <a:srgbClr val="EF3B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8"/>
            <p:cNvSpPr/>
            <p:nvPr/>
          </p:nvSpPr>
          <p:spPr>
            <a:xfrm>
              <a:off x="3143255" y="5092105"/>
              <a:ext cx="195142" cy="148010"/>
            </a:xfrm>
            <a:prstGeom prst="rect">
              <a:avLst/>
            </a:prstGeom>
            <a:solidFill>
              <a:srgbClr val="FB6A4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9"/>
            <p:cNvSpPr/>
            <p:nvPr/>
          </p:nvSpPr>
          <p:spPr>
            <a:xfrm>
              <a:off x="3360080" y="5230410"/>
              <a:ext cx="195142" cy="9705"/>
            </a:xfrm>
            <a:prstGeom prst="rect">
              <a:avLst/>
            </a:prstGeom>
            <a:solidFill>
              <a:srgbClr val="FC927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rc80"/>
            <p:cNvSpPr/>
            <p:nvPr/>
          </p:nvSpPr>
          <p:spPr>
            <a:xfrm>
              <a:off x="4010555" y="5237689"/>
              <a:ext cx="195142" cy="2426"/>
            </a:xfrm>
            <a:prstGeom prst="rect">
              <a:avLst/>
            </a:prstGeom>
            <a:solidFill>
              <a:srgbClr val="FFF5F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1"/>
            <p:cNvSpPr/>
            <p:nvPr/>
          </p:nvSpPr>
          <p:spPr>
            <a:xfrm>
              <a:off x="2243432" y="4317843"/>
              <a:ext cx="1994788" cy="966190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rc82"/>
            <p:cNvSpPr/>
            <p:nvPr/>
          </p:nvSpPr>
          <p:spPr>
            <a:xfrm>
              <a:off x="4561092" y="1809173"/>
              <a:ext cx="1994788" cy="96619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pl83"/>
            <p:cNvSpPr/>
            <p:nvPr/>
          </p:nvSpPr>
          <p:spPr>
            <a:xfrm>
              <a:off x="4561092" y="2595477"/>
              <a:ext cx="1994788" cy="0"/>
            </a:xfrm>
            <a:custGeom>
              <a:avLst/>
              <a:pathLst>
                <a:path w="1994788" h="0">
                  <a:moveTo>
                    <a:pt x="0" y="0"/>
                  </a:moveTo>
                  <a:lnTo>
                    <a:pt x="1994788" y="0"/>
                  </a:lnTo>
                  <a:lnTo>
                    <a:pt x="199478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4"/>
            <p:cNvSpPr/>
            <p:nvPr/>
          </p:nvSpPr>
          <p:spPr>
            <a:xfrm>
              <a:off x="4561092" y="2323540"/>
              <a:ext cx="1994788" cy="0"/>
            </a:xfrm>
            <a:custGeom>
              <a:avLst/>
              <a:pathLst>
                <a:path w="1994788" h="0">
                  <a:moveTo>
                    <a:pt x="0" y="0"/>
                  </a:moveTo>
                  <a:lnTo>
                    <a:pt x="1994788" y="0"/>
                  </a:lnTo>
                  <a:lnTo>
                    <a:pt x="199478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5"/>
            <p:cNvSpPr/>
            <p:nvPr/>
          </p:nvSpPr>
          <p:spPr>
            <a:xfrm>
              <a:off x="4561092" y="2051604"/>
              <a:ext cx="1994788" cy="0"/>
            </a:xfrm>
            <a:custGeom>
              <a:avLst/>
              <a:pathLst>
                <a:path w="1994788" h="0">
                  <a:moveTo>
                    <a:pt x="0" y="0"/>
                  </a:moveTo>
                  <a:lnTo>
                    <a:pt x="1994788" y="0"/>
                  </a:lnTo>
                  <a:lnTo>
                    <a:pt x="199478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6"/>
            <p:cNvSpPr/>
            <p:nvPr/>
          </p:nvSpPr>
          <p:spPr>
            <a:xfrm>
              <a:off x="4561092" y="2731445"/>
              <a:ext cx="1994788" cy="0"/>
            </a:xfrm>
            <a:custGeom>
              <a:avLst/>
              <a:pathLst>
                <a:path w="1994788" h="0">
                  <a:moveTo>
                    <a:pt x="0" y="0"/>
                  </a:moveTo>
                  <a:lnTo>
                    <a:pt x="1994788" y="0"/>
                  </a:lnTo>
                  <a:lnTo>
                    <a:pt x="199478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7"/>
            <p:cNvSpPr/>
            <p:nvPr/>
          </p:nvSpPr>
          <p:spPr>
            <a:xfrm>
              <a:off x="4561092" y="2459509"/>
              <a:ext cx="1994788" cy="0"/>
            </a:xfrm>
            <a:custGeom>
              <a:avLst/>
              <a:pathLst>
                <a:path w="1994788" h="0">
                  <a:moveTo>
                    <a:pt x="0" y="0"/>
                  </a:moveTo>
                  <a:lnTo>
                    <a:pt x="1994788" y="0"/>
                  </a:lnTo>
                  <a:lnTo>
                    <a:pt x="199478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8"/>
            <p:cNvSpPr/>
            <p:nvPr/>
          </p:nvSpPr>
          <p:spPr>
            <a:xfrm>
              <a:off x="4561092" y="2187572"/>
              <a:ext cx="1994788" cy="0"/>
            </a:xfrm>
            <a:custGeom>
              <a:avLst/>
              <a:pathLst>
                <a:path w="1994788" h="0">
                  <a:moveTo>
                    <a:pt x="0" y="0"/>
                  </a:moveTo>
                  <a:lnTo>
                    <a:pt x="1994788" y="0"/>
                  </a:lnTo>
                  <a:lnTo>
                    <a:pt x="199478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9"/>
            <p:cNvSpPr/>
            <p:nvPr/>
          </p:nvSpPr>
          <p:spPr>
            <a:xfrm>
              <a:off x="4561092" y="1915636"/>
              <a:ext cx="1994788" cy="0"/>
            </a:xfrm>
            <a:custGeom>
              <a:avLst/>
              <a:pathLst>
                <a:path w="1994788" h="0">
                  <a:moveTo>
                    <a:pt x="0" y="0"/>
                  </a:moveTo>
                  <a:lnTo>
                    <a:pt x="1994788" y="0"/>
                  </a:lnTo>
                  <a:lnTo>
                    <a:pt x="199478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90"/>
            <p:cNvSpPr/>
            <p:nvPr/>
          </p:nvSpPr>
          <p:spPr>
            <a:xfrm>
              <a:off x="4691187" y="1809173"/>
              <a:ext cx="0" cy="966190"/>
            </a:xfrm>
            <a:custGeom>
              <a:avLst/>
              <a:pathLst>
                <a:path w="0" h="966190">
                  <a:moveTo>
                    <a:pt x="0" y="96619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1"/>
            <p:cNvSpPr/>
            <p:nvPr/>
          </p:nvSpPr>
          <p:spPr>
            <a:xfrm>
              <a:off x="4908012" y="1809173"/>
              <a:ext cx="0" cy="966190"/>
            </a:xfrm>
            <a:custGeom>
              <a:avLst/>
              <a:pathLst>
                <a:path w="0" h="966190">
                  <a:moveTo>
                    <a:pt x="0" y="96619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2"/>
            <p:cNvSpPr/>
            <p:nvPr/>
          </p:nvSpPr>
          <p:spPr>
            <a:xfrm>
              <a:off x="5124837" y="1809173"/>
              <a:ext cx="0" cy="966190"/>
            </a:xfrm>
            <a:custGeom>
              <a:avLst/>
              <a:pathLst>
                <a:path w="0" h="966190">
                  <a:moveTo>
                    <a:pt x="0" y="96619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3"/>
            <p:cNvSpPr/>
            <p:nvPr/>
          </p:nvSpPr>
          <p:spPr>
            <a:xfrm>
              <a:off x="5341662" y="1809173"/>
              <a:ext cx="0" cy="966190"/>
            </a:xfrm>
            <a:custGeom>
              <a:avLst/>
              <a:pathLst>
                <a:path w="0" h="966190">
                  <a:moveTo>
                    <a:pt x="0" y="96619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4"/>
            <p:cNvSpPr/>
            <p:nvPr/>
          </p:nvSpPr>
          <p:spPr>
            <a:xfrm>
              <a:off x="5558487" y="1809173"/>
              <a:ext cx="0" cy="966190"/>
            </a:xfrm>
            <a:custGeom>
              <a:avLst/>
              <a:pathLst>
                <a:path w="0" h="966190">
                  <a:moveTo>
                    <a:pt x="0" y="96619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5"/>
            <p:cNvSpPr/>
            <p:nvPr/>
          </p:nvSpPr>
          <p:spPr>
            <a:xfrm>
              <a:off x="5775311" y="1809173"/>
              <a:ext cx="0" cy="966190"/>
            </a:xfrm>
            <a:custGeom>
              <a:avLst/>
              <a:pathLst>
                <a:path w="0" h="966190">
                  <a:moveTo>
                    <a:pt x="0" y="96619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6"/>
            <p:cNvSpPr/>
            <p:nvPr/>
          </p:nvSpPr>
          <p:spPr>
            <a:xfrm>
              <a:off x="5992136" y="1809173"/>
              <a:ext cx="0" cy="966190"/>
            </a:xfrm>
            <a:custGeom>
              <a:avLst/>
              <a:pathLst>
                <a:path w="0" h="966190">
                  <a:moveTo>
                    <a:pt x="0" y="96619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7"/>
            <p:cNvSpPr/>
            <p:nvPr/>
          </p:nvSpPr>
          <p:spPr>
            <a:xfrm>
              <a:off x="6208961" y="1809173"/>
              <a:ext cx="0" cy="966190"/>
            </a:xfrm>
            <a:custGeom>
              <a:avLst/>
              <a:pathLst>
                <a:path w="0" h="966190">
                  <a:moveTo>
                    <a:pt x="0" y="96619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8"/>
            <p:cNvSpPr/>
            <p:nvPr/>
          </p:nvSpPr>
          <p:spPr>
            <a:xfrm>
              <a:off x="6425786" y="1809173"/>
              <a:ext cx="0" cy="966190"/>
            </a:xfrm>
            <a:custGeom>
              <a:avLst/>
              <a:pathLst>
                <a:path w="0" h="966190">
                  <a:moveTo>
                    <a:pt x="0" y="96619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rc99"/>
            <p:cNvSpPr/>
            <p:nvPr/>
          </p:nvSpPr>
          <p:spPr>
            <a:xfrm>
              <a:off x="4593616" y="2562844"/>
              <a:ext cx="195142" cy="168600"/>
            </a:xfrm>
            <a:prstGeom prst="rect">
              <a:avLst/>
            </a:prstGeom>
            <a:solidFill>
              <a:srgbClr val="6700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rc100"/>
            <p:cNvSpPr/>
            <p:nvPr/>
          </p:nvSpPr>
          <p:spPr>
            <a:xfrm>
              <a:off x="4810441" y="2125027"/>
              <a:ext cx="195142" cy="606418"/>
            </a:xfrm>
            <a:prstGeom prst="rect">
              <a:avLst/>
            </a:prstGeom>
            <a:solidFill>
              <a:srgbClr val="A50F1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rc101"/>
            <p:cNvSpPr/>
            <p:nvPr/>
          </p:nvSpPr>
          <p:spPr>
            <a:xfrm>
              <a:off x="5027266" y="1853090"/>
              <a:ext cx="195142" cy="878354"/>
            </a:xfrm>
            <a:prstGeom prst="rect">
              <a:avLst/>
            </a:prstGeom>
            <a:solidFill>
              <a:srgbClr val="CB181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rc102"/>
            <p:cNvSpPr/>
            <p:nvPr/>
          </p:nvSpPr>
          <p:spPr>
            <a:xfrm>
              <a:off x="5244091" y="2084236"/>
              <a:ext cx="195142" cy="647208"/>
            </a:xfrm>
            <a:prstGeom prst="rect">
              <a:avLst/>
            </a:prstGeom>
            <a:solidFill>
              <a:srgbClr val="EF3B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rc103"/>
            <p:cNvSpPr/>
            <p:nvPr/>
          </p:nvSpPr>
          <p:spPr>
            <a:xfrm>
              <a:off x="5460915" y="2426876"/>
              <a:ext cx="195142" cy="304568"/>
            </a:xfrm>
            <a:prstGeom prst="rect">
              <a:avLst/>
            </a:prstGeom>
            <a:solidFill>
              <a:srgbClr val="FB6A4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rc104"/>
            <p:cNvSpPr/>
            <p:nvPr/>
          </p:nvSpPr>
          <p:spPr>
            <a:xfrm>
              <a:off x="5677740" y="2614512"/>
              <a:ext cx="195142" cy="116932"/>
            </a:xfrm>
            <a:prstGeom prst="rect">
              <a:avLst/>
            </a:prstGeom>
            <a:solidFill>
              <a:srgbClr val="FC927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rc105"/>
            <p:cNvSpPr/>
            <p:nvPr/>
          </p:nvSpPr>
          <p:spPr>
            <a:xfrm>
              <a:off x="5894565" y="2730085"/>
              <a:ext cx="195142" cy="1359"/>
            </a:xfrm>
            <a:prstGeom prst="rect">
              <a:avLst/>
            </a:prstGeom>
            <a:solidFill>
              <a:srgbClr val="FCBBA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rc106"/>
            <p:cNvSpPr/>
            <p:nvPr/>
          </p:nvSpPr>
          <p:spPr>
            <a:xfrm>
              <a:off x="6111390" y="2728726"/>
              <a:ext cx="195142" cy="2719"/>
            </a:xfrm>
            <a:prstGeom prst="rect">
              <a:avLst/>
            </a:prstGeom>
            <a:solidFill>
              <a:srgbClr val="FEE0D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rc107"/>
            <p:cNvSpPr/>
            <p:nvPr/>
          </p:nvSpPr>
          <p:spPr>
            <a:xfrm>
              <a:off x="6328215" y="2724647"/>
              <a:ext cx="195142" cy="6798"/>
            </a:xfrm>
            <a:prstGeom prst="rect">
              <a:avLst/>
            </a:prstGeom>
            <a:solidFill>
              <a:srgbClr val="FFF5F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rc108"/>
            <p:cNvSpPr/>
            <p:nvPr/>
          </p:nvSpPr>
          <p:spPr>
            <a:xfrm>
              <a:off x="4561092" y="1809173"/>
              <a:ext cx="1994788" cy="966190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rc109"/>
            <p:cNvSpPr/>
            <p:nvPr/>
          </p:nvSpPr>
          <p:spPr>
            <a:xfrm>
              <a:off x="4561092" y="3063508"/>
              <a:ext cx="1994788" cy="96619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" name="pl110"/>
            <p:cNvSpPr/>
            <p:nvPr/>
          </p:nvSpPr>
          <p:spPr>
            <a:xfrm>
              <a:off x="4561092" y="3900503"/>
              <a:ext cx="1994788" cy="0"/>
            </a:xfrm>
            <a:custGeom>
              <a:avLst/>
              <a:pathLst>
                <a:path w="1994788" h="0">
                  <a:moveTo>
                    <a:pt x="0" y="0"/>
                  </a:moveTo>
                  <a:lnTo>
                    <a:pt x="1994788" y="0"/>
                  </a:lnTo>
                  <a:lnTo>
                    <a:pt x="199478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1"/>
            <p:cNvSpPr/>
            <p:nvPr/>
          </p:nvSpPr>
          <p:spPr>
            <a:xfrm>
              <a:off x="4561092" y="3729949"/>
              <a:ext cx="1994788" cy="0"/>
            </a:xfrm>
            <a:custGeom>
              <a:avLst/>
              <a:pathLst>
                <a:path w="1994788" h="0">
                  <a:moveTo>
                    <a:pt x="0" y="0"/>
                  </a:moveTo>
                  <a:lnTo>
                    <a:pt x="1994788" y="0"/>
                  </a:lnTo>
                  <a:lnTo>
                    <a:pt x="199478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2"/>
            <p:cNvSpPr/>
            <p:nvPr/>
          </p:nvSpPr>
          <p:spPr>
            <a:xfrm>
              <a:off x="4561092" y="3559394"/>
              <a:ext cx="1994788" cy="0"/>
            </a:xfrm>
            <a:custGeom>
              <a:avLst/>
              <a:pathLst>
                <a:path w="1994788" h="0">
                  <a:moveTo>
                    <a:pt x="0" y="0"/>
                  </a:moveTo>
                  <a:lnTo>
                    <a:pt x="1994788" y="0"/>
                  </a:lnTo>
                  <a:lnTo>
                    <a:pt x="199478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3"/>
            <p:cNvSpPr/>
            <p:nvPr/>
          </p:nvSpPr>
          <p:spPr>
            <a:xfrm>
              <a:off x="4561092" y="3388840"/>
              <a:ext cx="1994788" cy="0"/>
            </a:xfrm>
            <a:custGeom>
              <a:avLst/>
              <a:pathLst>
                <a:path w="1994788" h="0">
                  <a:moveTo>
                    <a:pt x="0" y="0"/>
                  </a:moveTo>
                  <a:lnTo>
                    <a:pt x="1994788" y="0"/>
                  </a:lnTo>
                  <a:lnTo>
                    <a:pt x="199478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4"/>
            <p:cNvSpPr/>
            <p:nvPr/>
          </p:nvSpPr>
          <p:spPr>
            <a:xfrm>
              <a:off x="4561092" y="3218286"/>
              <a:ext cx="1994788" cy="0"/>
            </a:xfrm>
            <a:custGeom>
              <a:avLst/>
              <a:pathLst>
                <a:path w="1994788" h="0">
                  <a:moveTo>
                    <a:pt x="0" y="0"/>
                  </a:moveTo>
                  <a:lnTo>
                    <a:pt x="1994788" y="0"/>
                  </a:lnTo>
                  <a:lnTo>
                    <a:pt x="199478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5"/>
            <p:cNvSpPr/>
            <p:nvPr/>
          </p:nvSpPr>
          <p:spPr>
            <a:xfrm>
              <a:off x="4561092" y="3985780"/>
              <a:ext cx="1994788" cy="0"/>
            </a:xfrm>
            <a:custGeom>
              <a:avLst/>
              <a:pathLst>
                <a:path w="1994788" h="0">
                  <a:moveTo>
                    <a:pt x="0" y="0"/>
                  </a:moveTo>
                  <a:lnTo>
                    <a:pt x="1994788" y="0"/>
                  </a:lnTo>
                  <a:lnTo>
                    <a:pt x="199478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6"/>
            <p:cNvSpPr/>
            <p:nvPr/>
          </p:nvSpPr>
          <p:spPr>
            <a:xfrm>
              <a:off x="4561092" y="3815226"/>
              <a:ext cx="1994788" cy="0"/>
            </a:xfrm>
            <a:custGeom>
              <a:avLst/>
              <a:pathLst>
                <a:path w="1994788" h="0">
                  <a:moveTo>
                    <a:pt x="0" y="0"/>
                  </a:moveTo>
                  <a:lnTo>
                    <a:pt x="1994788" y="0"/>
                  </a:lnTo>
                  <a:lnTo>
                    <a:pt x="199478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7"/>
            <p:cNvSpPr/>
            <p:nvPr/>
          </p:nvSpPr>
          <p:spPr>
            <a:xfrm>
              <a:off x="4561092" y="3644672"/>
              <a:ext cx="1994788" cy="0"/>
            </a:xfrm>
            <a:custGeom>
              <a:avLst/>
              <a:pathLst>
                <a:path w="1994788" h="0">
                  <a:moveTo>
                    <a:pt x="0" y="0"/>
                  </a:moveTo>
                  <a:lnTo>
                    <a:pt x="1994788" y="0"/>
                  </a:lnTo>
                  <a:lnTo>
                    <a:pt x="199478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8"/>
            <p:cNvSpPr/>
            <p:nvPr/>
          </p:nvSpPr>
          <p:spPr>
            <a:xfrm>
              <a:off x="4561092" y="3474117"/>
              <a:ext cx="1994788" cy="0"/>
            </a:xfrm>
            <a:custGeom>
              <a:avLst/>
              <a:pathLst>
                <a:path w="1994788" h="0">
                  <a:moveTo>
                    <a:pt x="0" y="0"/>
                  </a:moveTo>
                  <a:lnTo>
                    <a:pt x="1994788" y="0"/>
                  </a:lnTo>
                  <a:lnTo>
                    <a:pt x="199478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9"/>
            <p:cNvSpPr/>
            <p:nvPr/>
          </p:nvSpPr>
          <p:spPr>
            <a:xfrm>
              <a:off x="4561092" y="3303563"/>
              <a:ext cx="1994788" cy="0"/>
            </a:xfrm>
            <a:custGeom>
              <a:avLst/>
              <a:pathLst>
                <a:path w="1994788" h="0">
                  <a:moveTo>
                    <a:pt x="0" y="0"/>
                  </a:moveTo>
                  <a:lnTo>
                    <a:pt x="1994788" y="0"/>
                  </a:lnTo>
                  <a:lnTo>
                    <a:pt x="199478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20"/>
            <p:cNvSpPr/>
            <p:nvPr/>
          </p:nvSpPr>
          <p:spPr>
            <a:xfrm>
              <a:off x="4561092" y="3133009"/>
              <a:ext cx="1994788" cy="0"/>
            </a:xfrm>
            <a:custGeom>
              <a:avLst/>
              <a:pathLst>
                <a:path w="1994788" h="0">
                  <a:moveTo>
                    <a:pt x="0" y="0"/>
                  </a:moveTo>
                  <a:lnTo>
                    <a:pt x="1994788" y="0"/>
                  </a:lnTo>
                  <a:lnTo>
                    <a:pt x="199478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1"/>
            <p:cNvSpPr/>
            <p:nvPr/>
          </p:nvSpPr>
          <p:spPr>
            <a:xfrm>
              <a:off x="4691187" y="3063508"/>
              <a:ext cx="0" cy="966190"/>
            </a:xfrm>
            <a:custGeom>
              <a:avLst/>
              <a:pathLst>
                <a:path w="0" h="966190">
                  <a:moveTo>
                    <a:pt x="0" y="96619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2"/>
            <p:cNvSpPr/>
            <p:nvPr/>
          </p:nvSpPr>
          <p:spPr>
            <a:xfrm>
              <a:off x="4908012" y="3063508"/>
              <a:ext cx="0" cy="966190"/>
            </a:xfrm>
            <a:custGeom>
              <a:avLst/>
              <a:pathLst>
                <a:path w="0" h="966190">
                  <a:moveTo>
                    <a:pt x="0" y="96619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3"/>
            <p:cNvSpPr/>
            <p:nvPr/>
          </p:nvSpPr>
          <p:spPr>
            <a:xfrm>
              <a:off x="5124837" y="3063508"/>
              <a:ext cx="0" cy="966190"/>
            </a:xfrm>
            <a:custGeom>
              <a:avLst/>
              <a:pathLst>
                <a:path w="0" h="966190">
                  <a:moveTo>
                    <a:pt x="0" y="96619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4"/>
            <p:cNvSpPr/>
            <p:nvPr/>
          </p:nvSpPr>
          <p:spPr>
            <a:xfrm>
              <a:off x="5341662" y="3063508"/>
              <a:ext cx="0" cy="966190"/>
            </a:xfrm>
            <a:custGeom>
              <a:avLst/>
              <a:pathLst>
                <a:path w="0" h="966190">
                  <a:moveTo>
                    <a:pt x="0" y="96619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5"/>
            <p:cNvSpPr/>
            <p:nvPr/>
          </p:nvSpPr>
          <p:spPr>
            <a:xfrm>
              <a:off x="5558487" y="3063508"/>
              <a:ext cx="0" cy="966190"/>
            </a:xfrm>
            <a:custGeom>
              <a:avLst/>
              <a:pathLst>
                <a:path w="0" h="966190">
                  <a:moveTo>
                    <a:pt x="0" y="96619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6"/>
            <p:cNvSpPr/>
            <p:nvPr/>
          </p:nvSpPr>
          <p:spPr>
            <a:xfrm>
              <a:off x="5775311" y="3063508"/>
              <a:ext cx="0" cy="966190"/>
            </a:xfrm>
            <a:custGeom>
              <a:avLst/>
              <a:pathLst>
                <a:path w="0" h="966190">
                  <a:moveTo>
                    <a:pt x="0" y="96619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7"/>
            <p:cNvSpPr/>
            <p:nvPr/>
          </p:nvSpPr>
          <p:spPr>
            <a:xfrm>
              <a:off x="5992136" y="3063508"/>
              <a:ext cx="0" cy="966190"/>
            </a:xfrm>
            <a:custGeom>
              <a:avLst/>
              <a:pathLst>
                <a:path w="0" h="966190">
                  <a:moveTo>
                    <a:pt x="0" y="96619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8"/>
            <p:cNvSpPr/>
            <p:nvPr/>
          </p:nvSpPr>
          <p:spPr>
            <a:xfrm>
              <a:off x="6208961" y="3063508"/>
              <a:ext cx="0" cy="966190"/>
            </a:xfrm>
            <a:custGeom>
              <a:avLst/>
              <a:pathLst>
                <a:path w="0" h="966190">
                  <a:moveTo>
                    <a:pt x="0" y="96619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9"/>
            <p:cNvSpPr/>
            <p:nvPr/>
          </p:nvSpPr>
          <p:spPr>
            <a:xfrm>
              <a:off x="6425786" y="3063508"/>
              <a:ext cx="0" cy="966190"/>
            </a:xfrm>
            <a:custGeom>
              <a:avLst/>
              <a:pathLst>
                <a:path w="0" h="966190">
                  <a:moveTo>
                    <a:pt x="0" y="96619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rc130"/>
            <p:cNvSpPr/>
            <p:nvPr/>
          </p:nvSpPr>
          <p:spPr>
            <a:xfrm>
              <a:off x="4593616" y="3107425"/>
              <a:ext cx="195142" cy="878354"/>
            </a:xfrm>
            <a:prstGeom prst="rect">
              <a:avLst/>
            </a:prstGeom>
            <a:solidFill>
              <a:srgbClr val="6700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" name="rc131"/>
            <p:cNvSpPr/>
            <p:nvPr/>
          </p:nvSpPr>
          <p:spPr>
            <a:xfrm>
              <a:off x="4810441" y="3387134"/>
              <a:ext cx="195142" cy="598645"/>
            </a:xfrm>
            <a:prstGeom prst="rect">
              <a:avLst/>
            </a:prstGeom>
            <a:solidFill>
              <a:srgbClr val="A50F1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rc132"/>
            <p:cNvSpPr/>
            <p:nvPr/>
          </p:nvSpPr>
          <p:spPr>
            <a:xfrm>
              <a:off x="5027266" y="3545750"/>
              <a:ext cx="195142" cy="440030"/>
            </a:xfrm>
            <a:prstGeom prst="rect">
              <a:avLst/>
            </a:prstGeom>
            <a:solidFill>
              <a:srgbClr val="CB181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" name="rc133"/>
            <p:cNvSpPr/>
            <p:nvPr/>
          </p:nvSpPr>
          <p:spPr>
            <a:xfrm>
              <a:off x="5244091" y="3743593"/>
              <a:ext cx="195142" cy="242187"/>
            </a:xfrm>
            <a:prstGeom prst="rect">
              <a:avLst/>
            </a:prstGeom>
            <a:solidFill>
              <a:srgbClr val="EF3B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" name="rc134"/>
            <p:cNvSpPr/>
            <p:nvPr/>
          </p:nvSpPr>
          <p:spPr>
            <a:xfrm>
              <a:off x="5460915" y="3890270"/>
              <a:ext cx="195142" cy="95510"/>
            </a:xfrm>
            <a:prstGeom prst="rect">
              <a:avLst/>
            </a:prstGeom>
            <a:solidFill>
              <a:srgbClr val="FB6A4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" name="rc135"/>
            <p:cNvSpPr/>
            <p:nvPr/>
          </p:nvSpPr>
          <p:spPr>
            <a:xfrm>
              <a:off x="5677740" y="3960197"/>
              <a:ext cx="195142" cy="25583"/>
            </a:xfrm>
            <a:prstGeom prst="rect">
              <a:avLst/>
            </a:prstGeom>
            <a:solidFill>
              <a:srgbClr val="FC927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" name="rc136"/>
            <p:cNvSpPr/>
            <p:nvPr/>
          </p:nvSpPr>
          <p:spPr>
            <a:xfrm>
              <a:off x="5894565" y="3980663"/>
              <a:ext cx="195142" cy="5116"/>
            </a:xfrm>
            <a:prstGeom prst="rect">
              <a:avLst/>
            </a:prstGeom>
            <a:solidFill>
              <a:srgbClr val="FCBBA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" name="rc137"/>
            <p:cNvSpPr/>
            <p:nvPr/>
          </p:nvSpPr>
          <p:spPr>
            <a:xfrm>
              <a:off x="4561092" y="3063508"/>
              <a:ext cx="1994788" cy="966190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rc138"/>
            <p:cNvSpPr/>
            <p:nvPr/>
          </p:nvSpPr>
          <p:spPr>
            <a:xfrm>
              <a:off x="4561092" y="4317843"/>
              <a:ext cx="1994788" cy="96619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pl139"/>
            <p:cNvSpPr/>
            <p:nvPr/>
          </p:nvSpPr>
          <p:spPr>
            <a:xfrm>
              <a:off x="4561092" y="5080414"/>
              <a:ext cx="1994788" cy="0"/>
            </a:xfrm>
            <a:custGeom>
              <a:avLst/>
              <a:pathLst>
                <a:path w="1994788" h="0">
                  <a:moveTo>
                    <a:pt x="0" y="0"/>
                  </a:moveTo>
                  <a:lnTo>
                    <a:pt x="1994788" y="0"/>
                  </a:lnTo>
                  <a:lnTo>
                    <a:pt x="199478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40"/>
            <p:cNvSpPr/>
            <p:nvPr/>
          </p:nvSpPr>
          <p:spPr>
            <a:xfrm>
              <a:off x="4561092" y="4761013"/>
              <a:ext cx="1994788" cy="0"/>
            </a:xfrm>
            <a:custGeom>
              <a:avLst/>
              <a:pathLst>
                <a:path w="1994788" h="0">
                  <a:moveTo>
                    <a:pt x="0" y="0"/>
                  </a:moveTo>
                  <a:lnTo>
                    <a:pt x="1994788" y="0"/>
                  </a:lnTo>
                  <a:lnTo>
                    <a:pt x="199478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41"/>
            <p:cNvSpPr/>
            <p:nvPr/>
          </p:nvSpPr>
          <p:spPr>
            <a:xfrm>
              <a:off x="4561092" y="4441611"/>
              <a:ext cx="1994788" cy="0"/>
            </a:xfrm>
            <a:custGeom>
              <a:avLst/>
              <a:pathLst>
                <a:path w="1994788" h="0">
                  <a:moveTo>
                    <a:pt x="0" y="0"/>
                  </a:moveTo>
                  <a:lnTo>
                    <a:pt x="1994788" y="0"/>
                  </a:lnTo>
                  <a:lnTo>
                    <a:pt x="199478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42"/>
            <p:cNvSpPr/>
            <p:nvPr/>
          </p:nvSpPr>
          <p:spPr>
            <a:xfrm>
              <a:off x="4561092" y="5240115"/>
              <a:ext cx="1994788" cy="0"/>
            </a:xfrm>
            <a:custGeom>
              <a:avLst/>
              <a:pathLst>
                <a:path w="1994788" h="0">
                  <a:moveTo>
                    <a:pt x="0" y="0"/>
                  </a:moveTo>
                  <a:lnTo>
                    <a:pt x="1994788" y="0"/>
                  </a:lnTo>
                  <a:lnTo>
                    <a:pt x="199478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l143"/>
            <p:cNvSpPr/>
            <p:nvPr/>
          </p:nvSpPr>
          <p:spPr>
            <a:xfrm>
              <a:off x="4561092" y="4920713"/>
              <a:ext cx="1994788" cy="0"/>
            </a:xfrm>
            <a:custGeom>
              <a:avLst/>
              <a:pathLst>
                <a:path w="1994788" h="0">
                  <a:moveTo>
                    <a:pt x="0" y="0"/>
                  </a:moveTo>
                  <a:lnTo>
                    <a:pt x="1994788" y="0"/>
                  </a:lnTo>
                  <a:lnTo>
                    <a:pt x="199478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l144"/>
            <p:cNvSpPr/>
            <p:nvPr/>
          </p:nvSpPr>
          <p:spPr>
            <a:xfrm>
              <a:off x="4561092" y="4601312"/>
              <a:ext cx="1994788" cy="0"/>
            </a:xfrm>
            <a:custGeom>
              <a:avLst/>
              <a:pathLst>
                <a:path w="1994788" h="0">
                  <a:moveTo>
                    <a:pt x="0" y="0"/>
                  </a:moveTo>
                  <a:lnTo>
                    <a:pt x="1994788" y="0"/>
                  </a:lnTo>
                  <a:lnTo>
                    <a:pt x="199478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l145"/>
            <p:cNvSpPr/>
            <p:nvPr/>
          </p:nvSpPr>
          <p:spPr>
            <a:xfrm>
              <a:off x="4691187" y="4317843"/>
              <a:ext cx="0" cy="966190"/>
            </a:xfrm>
            <a:custGeom>
              <a:avLst/>
              <a:pathLst>
                <a:path w="0" h="966190">
                  <a:moveTo>
                    <a:pt x="0" y="96619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l146"/>
            <p:cNvSpPr/>
            <p:nvPr/>
          </p:nvSpPr>
          <p:spPr>
            <a:xfrm>
              <a:off x="4908012" y="4317843"/>
              <a:ext cx="0" cy="966190"/>
            </a:xfrm>
            <a:custGeom>
              <a:avLst/>
              <a:pathLst>
                <a:path w="0" h="966190">
                  <a:moveTo>
                    <a:pt x="0" y="96619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l147"/>
            <p:cNvSpPr/>
            <p:nvPr/>
          </p:nvSpPr>
          <p:spPr>
            <a:xfrm>
              <a:off x="5124837" y="4317843"/>
              <a:ext cx="0" cy="966190"/>
            </a:xfrm>
            <a:custGeom>
              <a:avLst/>
              <a:pathLst>
                <a:path w="0" h="966190">
                  <a:moveTo>
                    <a:pt x="0" y="96619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l148"/>
            <p:cNvSpPr/>
            <p:nvPr/>
          </p:nvSpPr>
          <p:spPr>
            <a:xfrm>
              <a:off x="5341662" y="4317843"/>
              <a:ext cx="0" cy="966190"/>
            </a:xfrm>
            <a:custGeom>
              <a:avLst/>
              <a:pathLst>
                <a:path w="0" h="966190">
                  <a:moveTo>
                    <a:pt x="0" y="96619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l149"/>
            <p:cNvSpPr/>
            <p:nvPr/>
          </p:nvSpPr>
          <p:spPr>
            <a:xfrm>
              <a:off x="5558487" y="4317843"/>
              <a:ext cx="0" cy="966190"/>
            </a:xfrm>
            <a:custGeom>
              <a:avLst/>
              <a:pathLst>
                <a:path w="0" h="966190">
                  <a:moveTo>
                    <a:pt x="0" y="96619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l150"/>
            <p:cNvSpPr/>
            <p:nvPr/>
          </p:nvSpPr>
          <p:spPr>
            <a:xfrm>
              <a:off x="5775311" y="4317843"/>
              <a:ext cx="0" cy="966190"/>
            </a:xfrm>
            <a:custGeom>
              <a:avLst/>
              <a:pathLst>
                <a:path w="0" h="966190">
                  <a:moveTo>
                    <a:pt x="0" y="96619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l151"/>
            <p:cNvSpPr/>
            <p:nvPr/>
          </p:nvSpPr>
          <p:spPr>
            <a:xfrm>
              <a:off x="5992136" y="4317843"/>
              <a:ext cx="0" cy="966190"/>
            </a:xfrm>
            <a:custGeom>
              <a:avLst/>
              <a:pathLst>
                <a:path w="0" h="966190">
                  <a:moveTo>
                    <a:pt x="0" y="96619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l152"/>
            <p:cNvSpPr/>
            <p:nvPr/>
          </p:nvSpPr>
          <p:spPr>
            <a:xfrm>
              <a:off x="6208961" y="4317843"/>
              <a:ext cx="0" cy="966190"/>
            </a:xfrm>
            <a:custGeom>
              <a:avLst/>
              <a:pathLst>
                <a:path w="0" h="966190">
                  <a:moveTo>
                    <a:pt x="0" y="96619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l153"/>
            <p:cNvSpPr/>
            <p:nvPr/>
          </p:nvSpPr>
          <p:spPr>
            <a:xfrm>
              <a:off x="6425786" y="4317843"/>
              <a:ext cx="0" cy="966190"/>
            </a:xfrm>
            <a:custGeom>
              <a:avLst/>
              <a:pathLst>
                <a:path w="0" h="966190">
                  <a:moveTo>
                    <a:pt x="0" y="96619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rc154"/>
            <p:cNvSpPr/>
            <p:nvPr/>
          </p:nvSpPr>
          <p:spPr>
            <a:xfrm>
              <a:off x="4593616" y="4872803"/>
              <a:ext cx="195142" cy="367311"/>
            </a:xfrm>
            <a:prstGeom prst="rect">
              <a:avLst/>
            </a:prstGeom>
            <a:solidFill>
              <a:srgbClr val="6700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" name="rc155"/>
            <p:cNvSpPr/>
            <p:nvPr/>
          </p:nvSpPr>
          <p:spPr>
            <a:xfrm>
              <a:off x="4810441" y="5144295"/>
              <a:ext cx="195142" cy="95820"/>
            </a:xfrm>
            <a:prstGeom prst="rect">
              <a:avLst/>
            </a:prstGeom>
            <a:solidFill>
              <a:srgbClr val="A50F1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" name="rc156"/>
            <p:cNvSpPr/>
            <p:nvPr/>
          </p:nvSpPr>
          <p:spPr>
            <a:xfrm>
              <a:off x="5027266" y="4361761"/>
              <a:ext cx="195142" cy="878354"/>
            </a:xfrm>
            <a:prstGeom prst="rect">
              <a:avLst/>
            </a:prstGeom>
            <a:solidFill>
              <a:srgbClr val="CB181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rc157"/>
            <p:cNvSpPr/>
            <p:nvPr/>
          </p:nvSpPr>
          <p:spPr>
            <a:xfrm>
              <a:off x="5244091" y="4473551"/>
              <a:ext cx="195142" cy="766564"/>
            </a:xfrm>
            <a:prstGeom prst="rect">
              <a:avLst/>
            </a:prstGeom>
            <a:solidFill>
              <a:srgbClr val="EF3B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" name="rc158"/>
            <p:cNvSpPr/>
            <p:nvPr/>
          </p:nvSpPr>
          <p:spPr>
            <a:xfrm>
              <a:off x="5460915" y="5096384"/>
              <a:ext cx="195142" cy="143730"/>
            </a:xfrm>
            <a:prstGeom prst="rect">
              <a:avLst/>
            </a:prstGeom>
            <a:solidFill>
              <a:srgbClr val="FB6A4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rc159"/>
            <p:cNvSpPr/>
            <p:nvPr/>
          </p:nvSpPr>
          <p:spPr>
            <a:xfrm>
              <a:off x="5677740" y="5192205"/>
              <a:ext cx="195142" cy="47910"/>
            </a:xfrm>
            <a:prstGeom prst="rect">
              <a:avLst/>
            </a:prstGeom>
            <a:solidFill>
              <a:srgbClr val="FC927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" name="rc160"/>
            <p:cNvSpPr/>
            <p:nvPr/>
          </p:nvSpPr>
          <p:spPr>
            <a:xfrm>
              <a:off x="5894565" y="5144295"/>
              <a:ext cx="195142" cy="95820"/>
            </a:xfrm>
            <a:prstGeom prst="rect">
              <a:avLst/>
            </a:prstGeom>
            <a:solidFill>
              <a:srgbClr val="FCBBA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" name="rc161"/>
            <p:cNvSpPr/>
            <p:nvPr/>
          </p:nvSpPr>
          <p:spPr>
            <a:xfrm>
              <a:off x="4561092" y="4317843"/>
              <a:ext cx="1994788" cy="966190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rc162"/>
            <p:cNvSpPr/>
            <p:nvPr/>
          </p:nvSpPr>
          <p:spPr>
            <a:xfrm>
              <a:off x="6942303" y="1809173"/>
              <a:ext cx="1994788" cy="96619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" name="pl163"/>
            <p:cNvSpPr/>
            <p:nvPr/>
          </p:nvSpPr>
          <p:spPr>
            <a:xfrm>
              <a:off x="6942303" y="2647472"/>
              <a:ext cx="1994788" cy="0"/>
            </a:xfrm>
            <a:custGeom>
              <a:avLst/>
              <a:pathLst>
                <a:path w="1994788" h="0">
                  <a:moveTo>
                    <a:pt x="0" y="0"/>
                  </a:moveTo>
                  <a:lnTo>
                    <a:pt x="1994788" y="0"/>
                  </a:lnTo>
                  <a:lnTo>
                    <a:pt x="199478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4"/>
            <p:cNvSpPr/>
            <p:nvPr/>
          </p:nvSpPr>
          <p:spPr>
            <a:xfrm>
              <a:off x="6942303" y="2479527"/>
              <a:ext cx="1994788" cy="0"/>
            </a:xfrm>
            <a:custGeom>
              <a:avLst/>
              <a:pathLst>
                <a:path w="1994788" h="0">
                  <a:moveTo>
                    <a:pt x="0" y="0"/>
                  </a:moveTo>
                  <a:lnTo>
                    <a:pt x="1994788" y="0"/>
                  </a:lnTo>
                  <a:lnTo>
                    <a:pt x="199478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5"/>
            <p:cNvSpPr/>
            <p:nvPr/>
          </p:nvSpPr>
          <p:spPr>
            <a:xfrm>
              <a:off x="6942303" y="2311581"/>
              <a:ext cx="1994788" cy="0"/>
            </a:xfrm>
            <a:custGeom>
              <a:avLst/>
              <a:pathLst>
                <a:path w="1994788" h="0">
                  <a:moveTo>
                    <a:pt x="0" y="0"/>
                  </a:moveTo>
                  <a:lnTo>
                    <a:pt x="1994788" y="0"/>
                  </a:lnTo>
                  <a:lnTo>
                    <a:pt x="199478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6"/>
            <p:cNvSpPr/>
            <p:nvPr/>
          </p:nvSpPr>
          <p:spPr>
            <a:xfrm>
              <a:off x="6942303" y="2143636"/>
              <a:ext cx="1994788" cy="0"/>
            </a:xfrm>
            <a:custGeom>
              <a:avLst/>
              <a:pathLst>
                <a:path w="1994788" h="0">
                  <a:moveTo>
                    <a:pt x="0" y="0"/>
                  </a:moveTo>
                  <a:lnTo>
                    <a:pt x="1994788" y="0"/>
                  </a:lnTo>
                  <a:lnTo>
                    <a:pt x="199478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7"/>
            <p:cNvSpPr/>
            <p:nvPr/>
          </p:nvSpPr>
          <p:spPr>
            <a:xfrm>
              <a:off x="6942303" y="1975691"/>
              <a:ext cx="1994788" cy="0"/>
            </a:xfrm>
            <a:custGeom>
              <a:avLst/>
              <a:pathLst>
                <a:path w="1994788" h="0">
                  <a:moveTo>
                    <a:pt x="0" y="0"/>
                  </a:moveTo>
                  <a:lnTo>
                    <a:pt x="1994788" y="0"/>
                  </a:lnTo>
                  <a:lnTo>
                    <a:pt x="199478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8"/>
            <p:cNvSpPr/>
            <p:nvPr/>
          </p:nvSpPr>
          <p:spPr>
            <a:xfrm>
              <a:off x="6942303" y="2731445"/>
              <a:ext cx="1994788" cy="0"/>
            </a:xfrm>
            <a:custGeom>
              <a:avLst/>
              <a:pathLst>
                <a:path w="1994788" h="0">
                  <a:moveTo>
                    <a:pt x="0" y="0"/>
                  </a:moveTo>
                  <a:lnTo>
                    <a:pt x="1994788" y="0"/>
                  </a:lnTo>
                  <a:lnTo>
                    <a:pt x="199478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9"/>
            <p:cNvSpPr/>
            <p:nvPr/>
          </p:nvSpPr>
          <p:spPr>
            <a:xfrm>
              <a:off x="6942303" y="2563500"/>
              <a:ext cx="1994788" cy="0"/>
            </a:xfrm>
            <a:custGeom>
              <a:avLst/>
              <a:pathLst>
                <a:path w="1994788" h="0">
                  <a:moveTo>
                    <a:pt x="0" y="0"/>
                  </a:moveTo>
                  <a:lnTo>
                    <a:pt x="1994788" y="0"/>
                  </a:lnTo>
                  <a:lnTo>
                    <a:pt x="199478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70"/>
            <p:cNvSpPr/>
            <p:nvPr/>
          </p:nvSpPr>
          <p:spPr>
            <a:xfrm>
              <a:off x="6942303" y="2395554"/>
              <a:ext cx="1994788" cy="0"/>
            </a:xfrm>
            <a:custGeom>
              <a:avLst/>
              <a:pathLst>
                <a:path w="1994788" h="0">
                  <a:moveTo>
                    <a:pt x="0" y="0"/>
                  </a:moveTo>
                  <a:lnTo>
                    <a:pt x="1994788" y="0"/>
                  </a:lnTo>
                  <a:lnTo>
                    <a:pt x="199478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1"/>
            <p:cNvSpPr/>
            <p:nvPr/>
          </p:nvSpPr>
          <p:spPr>
            <a:xfrm>
              <a:off x="6942303" y="2227609"/>
              <a:ext cx="1994788" cy="0"/>
            </a:xfrm>
            <a:custGeom>
              <a:avLst/>
              <a:pathLst>
                <a:path w="1994788" h="0">
                  <a:moveTo>
                    <a:pt x="0" y="0"/>
                  </a:moveTo>
                  <a:lnTo>
                    <a:pt x="1994788" y="0"/>
                  </a:lnTo>
                  <a:lnTo>
                    <a:pt x="199478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2"/>
            <p:cNvSpPr/>
            <p:nvPr/>
          </p:nvSpPr>
          <p:spPr>
            <a:xfrm>
              <a:off x="6942303" y="2059663"/>
              <a:ext cx="1994788" cy="0"/>
            </a:xfrm>
            <a:custGeom>
              <a:avLst/>
              <a:pathLst>
                <a:path w="1994788" h="0">
                  <a:moveTo>
                    <a:pt x="0" y="0"/>
                  </a:moveTo>
                  <a:lnTo>
                    <a:pt x="1994788" y="0"/>
                  </a:lnTo>
                  <a:lnTo>
                    <a:pt x="199478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3"/>
            <p:cNvSpPr/>
            <p:nvPr/>
          </p:nvSpPr>
          <p:spPr>
            <a:xfrm>
              <a:off x="6942303" y="1891718"/>
              <a:ext cx="1994788" cy="0"/>
            </a:xfrm>
            <a:custGeom>
              <a:avLst/>
              <a:pathLst>
                <a:path w="1994788" h="0">
                  <a:moveTo>
                    <a:pt x="0" y="0"/>
                  </a:moveTo>
                  <a:lnTo>
                    <a:pt x="1994788" y="0"/>
                  </a:lnTo>
                  <a:lnTo>
                    <a:pt x="199478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4"/>
            <p:cNvSpPr/>
            <p:nvPr/>
          </p:nvSpPr>
          <p:spPr>
            <a:xfrm>
              <a:off x="7072398" y="1809173"/>
              <a:ext cx="0" cy="966190"/>
            </a:xfrm>
            <a:custGeom>
              <a:avLst/>
              <a:pathLst>
                <a:path w="0" h="966190">
                  <a:moveTo>
                    <a:pt x="0" y="96619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l175"/>
            <p:cNvSpPr/>
            <p:nvPr/>
          </p:nvSpPr>
          <p:spPr>
            <a:xfrm>
              <a:off x="7289223" y="1809173"/>
              <a:ext cx="0" cy="966190"/>
            </a:xfrm>
            <a:custGeom>
              <a:avLst/>
              <a:pathLst>
                <a:path w="0" h="966190">
                  <a:moveTo>
                    <a:pt x="0" y="96619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l176"/>
            <p:cNvSpPr/>
            <p:nvPr/>
          </p:nvSpPr>
          <p:spPr>
            <a:xfrm>
              <a:off x="7506048" y="1809173"/>
              <a:ext cx="0" cy="966190"/>
            </a:xfrm>
            <a:custGeom>
              <a:avLst/>
              <a:pathLst>
                <a:path w="0" h="966190">
                  <a:moveTo>
                    <a:pt x="0" y="96619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l177"/>
            <p:cNvSpPr/>
            <p:nvPr/>
          </p:nvSpPr>
          <p:spPr>
            <a:xfrm>
              <a:off x="7722873" y="1809173"/>
              <a:ext cx="0" cy="966190"/>
            </a:xfrm>
            <a:custGeom>
              <a:avLst/>
              <a:pathLst>
                <a:path w="0" h="966190">
                  <a:moveTo>
                    <a:pt x="0" y="96619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l178"/>
            <p:cNvSpPr/>
            <p:nvPr/>
          </p:nvSpPr>
          <p:spPr>
            <a:xfrm>
              <a:off x="7939698" y="1809173"/>
              <a:ext cx="0" cy="966190"/>
            </a:xfrm>
            <a:custGeom>
              <a:avLst/>
              <a:pathLst>
                <a:path w="0" h="966190">
                  <a:moveTo>
                    <a:pt x="0" y="96619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l179"/>
            <p:cNvSpPr/>
            <p:nvPr/>
          </p:nvSpPr>
          <p:spPr>
            <a:xfrm>
              <a:off x="8156522" y="1809173"/>
              <a:ext cx="0" cy="966190"/>
            </a:xfrm>
            <a:custGeom>
              <a:avLst/>
              <a:pathLst>
                <a:path w="0" h="966190">
                  <a:moveTo>
                    <a:pt x="0" y="96619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l180"/>
            <p:cNvSpPr/>
            <p:nvPr/>
          </p:nvSpPr>
          <p:spPr>
            <a:xfrm>
              <a:off x="8373347" y="1809173"/>
              <a:ext cx="0" cy="966190"/>
            </a:xfrm>
            <a:custGeom>
              <a:avLst/>
              <a:pathLst>
                <a:path w="0" h="966190">
                  <a:moveTo>
                    <a:pt x="0" y="96619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l181"/>
            <p:cNvSpPr/>
            <p:nvPr/>
          </p:nvSpPr>
          <p:spPr>
            <a:xfrm>
              <a:off x="8590172" y="1809173"/>
              <a:ext cx="0" cy="966190"/>
            </a:xfrm>
            <a:custGeom>
              <a:avLst/>
              <a:pathLst>
                <a:path w="0" h="966190">
                  <a:moveTo>
                    <a:pt x="0" y="96619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l182"/>
            <p:cNvSpPr/>
            <p:nvPr/>
          </p:nvSpPr>
          <p:spPr>
            <a:xfrm>
              <a:off x="8806997" y="1809173"/>
              <a:ext cx="0" cy="966190"/>
            </a:xfrm>
            <a:custGeom>
              <a:avLst/>
              <a:pathLst>
                <a:path w="0" h="966190">
                  <a:moveTo>
                    <a:pt x="0" y="96619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rc183"/>
            <p:cNvSpPr/>
            <p:nvPr/>
          </p:nvSpPr>
          <p:spPr>
            <a:xfrm>
              <a:off x="6974827" y="2487924"/>
              <a:ext cx="195142" cy="243520"/>
            </a:xfrm>
            <a:prstGeom prst="rect">
              <a:avLst/>
            </a:prstGeom>
            <a:solidFill>
              <a:srgbClr val="6700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4" name="rc184"/>
            <p:cNvSpPr/>
            <p:nvPr/>
          </p:nvSpPr>
          <p:spPr>
            <a:xfrm>
              <a:off x="7191652" y="2296466"/>
              <a:ext cx="195142" cy="434978"/>
            </a:xfrm>
            <a:prstGeom prst="rect">
              <a:avLst/>
            </a:prstGeom>
            <a:solidFill>
              <a:srgbClr val="A50F1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5" name="rc185"/>
            <p:cNvSpPr/>
            <p:nvPr/>
          </p:nvSpPr>
          <p:spPr>
            <a:xfrm>
              <a:off x="7408477" y="1853090"/>
              <a:ext cx="195142" cy="878354"/>
            </a:xfrm>
            <a:prstGeom prst="rect">
              <a:avLst/>
            </a:prstGeom>
            <a:solidFill>
              <a:srgbClr val="CB181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6" name="rc186"/>
            <p:cNvSpPr/>
            <p:nvPr/>
          </p:nvSpPr>
          <p:spPr>
            <a:xfrm>
              <a:off x="7625302" y="2007600"/>
              <a:ext cx="195142" cy="723844"/>
            </a:xfrm>
            <a:prstGeom prst="rect">
              <a:avLst/>
            </a:prstGeom>
            <a:solidFill>
              <a:srgbClr val="EF3B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" name="rc187"/>
            <p:cNvSpPr/>
            <p:nvPr/>
          </p:nvSpPr>
          <p:spPr>
            <a:xfrm>
              <a:off x="7842126" y="2309902"/>
              <a:ext cx="195142" cy="421543"/>
            </a:xfrm>
            <a:prstGeom prst="rect">
              <a:avLst/>
            </a:prstGeom>
            <a:solidFill>
              <a:srgbClr val="FB6A4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8" name="rc188"/>
            <p:cNvSpPr/>
            <p:nvPr/>
          </p:nvSpPr>
          <p:spPr>
            <a:xfrm>
              <a:off x="8058951" y="2645793"/>
              <a:ext cx="195142" cy="85652"/>
            </a:xfrm>
            <a:prstGeom prst="rect">
              <a:avLst/>
            </a:prstGeom>
            <a:solidFill>
              <a:srgbClr val="FC927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9" name="rc189"/>
            <p:cNvSpPr/>
            <p:nvPr/>
          </p:nvSpPr>
          <p:spPr>
            <a:xfrm>
              <a:off x="8275776" y="2706253"/>
              <a:ext cx="195142" cy="25191"/>
            </a:xfrm>
            <a:prstGeom prst="rect">
              <a:avLst/>
            </a:prstGeom>
            <a:solidFill>
              <a:srgbClr val="FCBBA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0" name="rc190"/>
            <p:cNvSpPr/>
            <p:nvPr/>
          </p:nvSpPr>
          <p:spPr>
            <a:xfrm>
              <a:off x="8492601" y="2724727"/>
              <a:ext cx="195142" cy="6717"/>
            </a:xfrm>
            <a:prstGeom prst="rect">
              <a:avLst/>
            </a:prstGeom>
            <a:solidFill>
              <a:srgbClr val="FEE0D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1" name="rc191"/>
            <p:cNvSpPr/>
            <p:nvPr/>
          </p:nvSpPr>
          <p:spPr>
            <a:xfrm>
              <a:off x="8709426" y="2723048"/>
              <a:ext cx="195142" cy="8397"/>
            </a:xfrm>
            <a:prstGeom prst="rect">
              <a:avLst/>
            </a:prstGeom>
            <a:solidFill>
              <a:srgbClr val="FFF5F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rc192"/>
            <p:cNvSpPr/>
            <p:nvPr/>
          </p:nvSpPr>
          <p:spPr>
            <a:xfrm>
              <a:off x="6942303" y="1809173"/>
              <a:ext cx="1994788" cy="966190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rc193"/>
            <p:cNvSpPr/>
            <p:nvPr/>
          </p:nvSpPr>
          <p:spPr>
            <a:xfrm>
              <a:off x="6942303" y="3063508"/>
              <a:ext cx="1994788" cy="96619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" name="pl194"/>
            <p:cNvSpPr/>
            <p:nvPr/>
          </p:nvSpPr>
          <p:spPr>
            <a:xfrm>
              <a:off x="6942303" y="3893671"/>
              <a:ext cx="1994788" cy="0"/>
            </a:xfrm>
            <a:custGeom>
              <a:avLst/>
              <a:pathLst>
                <a:path w="1994788" h="0">
                  <a:moveTo>
                    <a:pt x="0" y="0"/>
                  </a:moveTo>
                  <a:lnTo>
                    <a:pt x="1994788" y="0"/>
                  </a:lnTo>
                  <a:lnTo>
                    <a:pt x="199478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l195"/>
            <p:cNvSpPr/>
            <p:nvPr/>
          </p:nvSpPr>
          <p:spPr>
            <a:xfrm>
              <a:off x="6942303" y="3709452"/>
              <a:ext cx="1994788" cy="0"/>
            </a:xfrm>
            <a:custGeom>
              <a:avLst/>
              <a:pathLst>
                <a:path w="1994788" h="0">
                  <a:moveTo>
                    <a:pt x="0" y="0"/>
                  </a:moveTo>
                  <a:lnTo>
                    <a:pt x="1994788" y="0"/>
                  </a:lnTo>
                  <a:lnTo>
                    <a:pt x="199478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l196"/>
            <p:cNvSpPr/>
            <p:nvPr/>
          </p:nvSpPr>
          <p:spPr>
            <a:xfrm>
              <a:off x="6942303" y="3525233"/>
              <a:ext cx="1994788" cy="0"/>
            </a:xfrm>
            <a:custGeom>
              <a:avLst/>
              <a:pathLst>
                <a:path w="1994788" h="0">
                  <a:moveTo>
                    <a:pt x="0" y="0"/>
                  </a:moveTo>
                  <a:lnTo>
                    <a:pt x="1994788" y="0"/>
                  </a:lnTo>
                  <a:lnTo>
                    <a:pt x="199478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l197"/>
            <p:cNvSpPr/>
            <p:nvPr/>
          </p:nvSpPr>
          <p:spPr>
            <a:xfrm>
              <a:off x="6942303" y="3341015"/>
              <a:ext cx="1994788" cy="0"/>
            </a:xfrm>
            <a:custGeom>
              <a:avLst/>
              <a:pathLst>
                <a:path w="1994788" h="0">
                  <a:moveTo>
                    <a:pt x="0" y="0"/>
                  </a:moveTo>
                  <a:lnTo>
                    <a:pt x="1994788" y="0"/>
                  </a:lnTo>
                  <a:lnTo>
                    <a:pt x="199478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l198"/>
            <p:cNvSpPr/>
            <p:nvPr/>
          </p:nvSpPr>
          <p:spPr>
            <a:xfrm>
              <a:off x="6942303" y="3156796"/>
              <a:ext cx="1994788" cy="0"/>
            </a:xfrm>
            <a:custGeom>
              <a:avLst/>
              <a:pathLst>
                <a:path w="1994788" h="0">
                  <a:moveTo>
                    <a:pt x="0" y="0"/>
                  </a:moveTo>
                  <a:lnTo>
                    <a:pt x="1994788" y="0"/>
                  </a:lnTo>
                  <a:lnTo>
                    <a:pt x="199478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l199"/>
            <p:cNvSpPr/>
            <p:nvPr/>
          </p:nvSpPr>
          <p:spPr>
            <a:xfrm>
              <a:off x="6942303" y="3985780"/>
              <a:ext cx="1994788" cy="0"/>
            </a:xfrm>
            <a:custGeom>
              <a:avLst/>
              <a:pathLst>
                <a:path w="1994788" h="0">
                  <a:moveTo>
                    <a:pt x="0" y="0"/>
                  </a:moveTo>
                  <a:lnTo>
                    <a:pt x="1994788" y="0"/>
                  </a:lnTo>
                  <a:lnTo>
                    <a:pt x="199478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l200"/>
            <p:cNvSpPr/>
            <p:nvPr/>
          </p:nvSpPr>
          <p:spPr>
            <a:xfrm>
              <a:off x="6942303" y="3801561"/>
              <a:ext cx="1994788" cy="0"/>
            </a:xfrm>
            <a:custGeom>
              <a:avLst/>
              <a:pathLst>
                <a:path w="1994788" h="0">
                  <a:moveTo>
                    <a:pt x="0" y="0"/>
                  </a:moveTo>
                  <a:lnTo>
                    <a:pt x="1994788" y="0"/>
                  </a:lnTo>
                  <a:lnTo>
                    <a:pt x="199478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l201"/>
            <p:cNvSpPr/>
            <p:nvPr/>
          </p:nvSpPr>
          <p:spPr>
            <a:xfrm>
              <a:off x="6942303" y="3617343"/>
              <a:ext cx="1994788" cy="0"/>
            </a:xfrm>
            <a:custGeom>
              <a:avLst/>
              <a:pathLst>
                <a:path w="1994788" h="0">
                  <a:moveTo>
                    <a:pt x="0" y="0"/>
                  </a:moveTo>
                  <a:lnTo>
                    <a:pt x="1994788" y="0"/>
                  </a:lnTo>
                  <a:lnTo>
                    <a:pt x="199478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l202"/>
            <p:cNvSpPr/>
            <p:nvPr/>
          </p:nvSpPr>
          <p:spPr>
            <a:xfrm>
              <a:off x="6942303" y="3433124"/>
              <a:ext cx="1994788" cy="0"/>
            </a:xfrm>
            <a:custGeom>
              <a:avLst/>
              <a:pathLst>
                <a:path w="1994788" h="0">
                  <a:moveTo>
                    <a:pt x="0" y="0"/>
                  </a:moveTo>
                  <a:lnTo>
                    <a:pt x="1994788" y="0"/>
                  </a:lnTo>
                  <a:lnTo>
                    <a:pt x="199478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l203"/>
            <p:cNvSpPr/>
            <p:nvPr/>
          </p:nvSpPr>
          <p:spPr>
            <a:xfrm>
              <a:off x="6942303" y="3248905"/>
              <a:ext cx="1994788" cy="0"/>
            </a:xfrm>
            <a:custGeom>
              <a:avLst/>
              <a:pathLst>
                <a:path w="1994788" h="0">
                  <a:moveTo>
                    <a:pt x="0" y="0"/>
                  </a:moveTo>
                  <a:lnTo>
                    <a:pt x="1994788" y="0"/>
                  </a:lnTo>
                  <a:lnTo>
                    <a:pt x="199478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l204"/>
            <p:cNvSpPr/>
            <p:nvPr/>
          </p:nvSpPr>
          <p:spPr>
            <a:xfrm>
              <a:off x="6942303" y="3064687"/>
              <a:ext cx="1994788" cy="0"/>
            </a:xfrm>
            <a:custGeom>
              <a:avLst/>
              <a:pathLst>
                <a:path w="1994788" h="0">
                  <a:moveTo>
                    <a:pt x="0" y="0"/>
                  </a:moveTo>
                  <a:lnTo>
                    <a:pt x="1994788" y="0"/>
                  </a:lnTo>
                  <a:lnTo>
                    <a:pt x="199478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l205"/>
            <p:cNvSpPr/>
            <p:nvPr/>
          </p:nvSpPr>
          <p:spPr>
            <a:xfrm>
              <a:off x="7072398" y="3063508"/>
              <a:ext cx="0" cy="966190"/>
            </a:xfrm>
            <a:custGeom>
              <a:avLst/>
              <a:pathLst>
                <a:path w="0" h="966190">
                  <a:moveTo>
                    <a:pt x="0" y="96619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l206"/>
            <p:cNvSpPr/>
            <p:nvPr/>
          </p:nvSpPr>
          <p:spPr>
            <a:xfrm>
              <a:off x="7289223" y="3063508"/>
              <a:ext cx="0" cy="966190"/>
            </a:xfrm>
            <a:custGeom>
              <a:avLst/>
              <a:pathLst>
                <a:path w="0" h="966190">
                  <a:moveTo>
                    <a:pt x="0" y="96619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l207"/>
            <p:cNvSpPr/>
            <p:nvPr/>
          </p:nvSpPr>
          <p:spPr>
            <a:xfrm>
              <a:off x="7506048" y="3063508"/>
              <a:ext cx="0" cy="966190"/>
            </a:xfrm>
            <a:custGeom>
              <a:avLst/>
              <a:pathLst>
                <a:path w="0" h="966190">
                  <a:moveTo>
                    <a:pt x="0" y="96619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l208"/>
            <p:cNvSpPr/>
            <p:nvPr/>
          </p:nvSpPr>
          <p:spPr>
            <a:xfrm>
              <a:off x="7722873" y="3063508"/>
              <a:ext cx="0" cy="966190"/>
            </a:xfrm>
            <a:custGeom>
              <a:avLst/>
              <a:pathLst>
                <a:path w="0" h="966190">
                  <a:moveTo>
                    <a:pt x="0" y="96619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l209"/>
            <p:cNvSpPr/>
            <p:nvPr/>
          </p:nvSpPr>
          <p:spPr>
            <a:xfrm>
              <a:off x="7939698" y="3063508"/>
              <a:ext cx="0" cy="966190"/>
            </a:xfrm>
            <a:custGeom>
              <a:avLst/>
              <a:pathLst>
                <a:path w="0" h="966190">
                  <a:moveTo>
                    <a:pt x="0" y="96619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l210"/>
            <p:cNvSpPr/>
            <p:nvPr/>
          </p:nvSpPr>
          <p:spPr>
            <a:xfrm>
              <a:off x="8156522" y="3063508"/>
              <a:ext cx="0" cy="966190"/>
            </a:xfrm>
            <a:custGeom>
              <a:avLst/>
              <a:pathLst>
                <a:path w="0" h="966190">
                  <a:moveTo>
                    <a:pt x="0" y="96619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l211"/>
            <p:cNvSpPr/>
            <p:nvPr/>
          </p:nvSpPr>
          <p:spPr>
            <a:xfrm>
              <a:off x="8373347" y="3063508"/>
              <a:ext cx="0" cy="966190"/>
            </a:xfrm>
            <a:custGeom>
              <a:avLst/>
              <a:pathLst>
                <a:path w="0" h="966190">
                  <a:moveTo>
                    <a:pt x="0" y="96619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l212"/>
            <p:cNvSpPr/>
            <p:nvPr/>
          </p:nvSpPr>
          <p:spPr>
            <a:xfrm>
              <a:off x="8590172" y="3063508"/>
              <a:ext cx="0" cy="966190"/>
            </a:xfrm>
            <a:custGeom>
              <a:avLst/>
              <a:pathLst>
                <a:path w="0" h="966190">
                  <a:moveTo>
                    <a:pt x="0" y="96619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l213"/>
            <p:cNvSpPr/>
            <p:nvPr/>
          </p:nvSpPr>
          <p:spPr>
            <a:xfrm>
              <a:off x="8806997" y="3063508"/>
              <a:ext cx="0" cy="966190"/>
            </a:xfrm>
            <a:custGeom>
              <a:avLst/>
              <a:pathLst>
                <a:path w="0" h="966190">
                  <a:moveTo>
                    <a:pt x="0" y="96619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rc214"/>
            <p:cNvSpPr/>
            <p:nvPr/>
          </p:nvSpPr>
          <p:spPr>
            <a:xfrm>
              <a:off x="6974827" y="3304908"/>
              <a:ext cx="195142" cy="680872"/>
            </a:xfrm>
            <a:prstGeom prst="rect">
              <a:avLst/>
            </a:prstGeom>
            <a:solidFill>
              <a:srgbClr val="6700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5" name="rc215"/>
            <p:cNvSpPr/>
            <p:nvPr/>
          </p:nvSpPr>
          <p:spPr>
            <a:xfrm>
              <a:off x="7191652" y="3107425"/>
              <a:ext cx="195142" cy="878354"/>
            </a:xfrm>
            <a:prstGeom prst="rect">
              <a:avLst/>
            </a:prstGeom>
            <a:solidFill>
              <a:srgbClr val="A50F1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6" name="rc216"/>
            <p:cNvSpPr/>
            <p:nvPr/>
          </p:nvSpPr>
          <p:spPr>
            <a:xfrm>
              <a:off x="7408477" y="3756612"/>
              <a:ext cx="195142" cy="229168"/>
            </a:xfrm>
            <a:prstGeom prst="rect">
              <a:avLst/>
            </a:prstGeom>
            <a:solidFill>
              <a:srgbClr val="CB181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7" name="rc217"/>
            <p:cNvSpPr/>
            <p:nvPr/>
          </p:nvSpPr>
          <p:spPr>
            <a:xfrm>
              <a:off x="7625302" y="3884091"/>
              <a:ext cx="195142" cy="101688"/>
            </a:xfrm>
            <a:prstGeom prst="rect">
              <a:avLst/>
            </a:prstGeom>
            <a:solidFill>
              <a:srgbClr val="EF3B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8" name="rc218"/>
            <p:cNvSpPr/>
            <p:nvPr/>
          </p:nvSpPr>
          <p:spPr>
            <a:xfrm>
              <a:off x="7842126" y="3959253"/>
              <a:ext cx="195142" cy="26527"/>
            </a:xfrm>
            <a:prstGeom prst="rect">
              <a:avLst/>
            </a:prstGeom>
            <a:solidFill>
              <a:srgbClr val="FB6A4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9" name="rc219"/>
            <p:cNvSpPr/>
            <p:nvPr/>
          </p:nvSpPr>
          <p:spPr>
            <a:xfrm>
              <a:off x="8058951" y="3982833"/>
              <a:ext cx="195142" cy="2947"/>
            </a:xfrm>
            <a:prstGeom prst="rect">
              <a:avLst/>
            </a:prstGeom>
            <a:solidFill>
              <a:srgbClr val="FC927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0" name="rc220"/>
            <p:cNvSpPr/>
            <p:nvPr/>
          </p:nvSpPr>
          <p:spPr>
            <a:xfrm>
              <a:off x="8492601" y="3985043"/>
              <a:ext cx="195142" cy="736"/>
            </a:xfrm>
            <a:prstGeom prst="rect">
              <a:avLst/>
            </a:prstGeom>
            <a:solidFill>
              <a:srgbClr val="FEE0D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1" name="rc221"/>
            <p:cNvSpPr/>
            <p:nvPr/>
          </p:nvSpPr>
          <p:spPr>
            <a:xfrm>
              <a:off x="6942303" y="3063508"/>
              <a:ext cx="1994788" cy="966190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rc222"/>
            <p:cNvSpPr/>
            <p:nvPr/>
          </p:nvSpPr>
          <p:spPr>
            <a:xfrm>
              <a:off x="2243432" y="4099287"/>
              <a:ext cx="1994788" cy="21855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tx223"/>
            <p:cNvSpPr/>
            <p:nvPr/>
          </p:nvSpPr>
          <p:spPr>
            <a:xfrm>
              <a:off x="3073186" y="4178715"/>
              <a:ext cx="33528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压片糖果</a:t>
              </a:r>
            </a:p>
          </p:txBody>
        </p:sp>
        <p:sp>
          <p:nvSpPr>
            <p:cNvPr id="224" name="rc224"/>
            <p:cNvSpPr/>
            <p:nvPr/>
          </p:nvSpPr>
          <p:spPr>
            <a:xfrm>
              <a:off x="4561092" y="4099287"/>
              <a:ext cx="1994788" cy="21855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tx225"/>
            <p:cNvSpPr/>
            <p:nvPr/>
          </p:nvSpPr>
          <p:spPr>
            <a:xfrm>
              <a:off x="5265117" y="4178715"/>
              <a:ext cx="58674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医生开出的药品</a:t>
              </a:r>
            </a:p>
          </p:txBody>
        </p:sp>
        <p:sp>
          <p:nvSpPr>
            <p:cNvPr id="226" name="rc226"/>
            <p:cNvSpPr/>
            <p:nvPr/>
          </p:nvSpPr>
          <p:spPr>
            <a:xfrm>
              <a:off x="2243432" y="2844952"/>
              <a:ext cx="1994788" cy="21855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tx227"/>
            <p:cNvSpPr/>
            <p:nvPr/>
          </p:nvSpPr>
          <p:spPr>
            <a:xfrm>
              <a:off x="3031276" y="2924380"/>
              <a:ext cx="41910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乳酸菌饮料</a:t>
              </a:r>
            </a:p>
          </p:txBody>
        </p:sp>
        <p:sp>
          <p:nvSpPr>
            <p:cNvPr id="228" name="rc228"/>
            <p:cNvSpPr/>
            <p:nvPr/>
          </p:nvSpPr>
          <p:spPr>
            <a:xfrm>
              <a:off x="4561092" y="2844952"/>
              <a:ext cx="1994788" cy="21855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tx229"/>
            <p:cNvSpPr/>
            <p:nvPr/>
          </p:nvSpPr>
          <p:spPr>
            <a:xfrm>
              <a:off x="5474667" y="2924380"/>
              <a:ext cx="16764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软糖</a:t>
              </a:r>
            </a:p>
          </p:txBody>
        </p:sp>
        <p:sp>
          <p:nvSpPr>
            <p:cNvPr id="230" name="rc230"/>
            <p:cNvSpPr/>
            <p:nvPr/>
          </p:nvSpPr>
          <p:spPr>
            <a:xfrm>
              <a:off x="6942303" y="2844952"/>
              <a:ext cx="1994788" cy="21855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tx231"/>
            <p:cNvSpPr/>
            <p:nvPr/>
          </p:nvSpPr>
          <p:spPr>
            <a:xfrm>
              <a:off x="7855878" y="2924380"/>
              <a:ext cx="16764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酸奶</a:t>
              </a:r>
            </a:p>
          </p:txBody>
        </p:sp>
        <p:sp>
          <p:nvSpPr>
            <p:cNvPr id="232" name="rc232"/>
            <p:cNvSpPr/>
            <p:nvPr/>
          </p:nvSpPr>
          <p:spPr>
            <a:xfrm>
              <a:off x="2243432" y="1590617"/>
              <a:ext cx="1994788" cy="21855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tx233"/>
            <p:cNvSpPr/>
            <p:nvPr/>
          </p:nvSpPr>
          <p:spPr>
            <a:xfrm>
              <a:off x="3157006" y="1670045"/>
              <a:ext cx="16764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滴剂</a:t>
              </a:r>
            </a:p>
          </p:txBody>
        </p:sp>
        <p:sp>
          <p:nvSpPr>
            <p:cNvPr id="234" name="rc234"/>
            <p:cNvSpPr/>
            <p:nvPr/>
          </p:nvSpPr>
          <p:spPr>
            <a:xfrm>
              <a:off x="4561092" y="1590617"/>
              <a:ext cx="1994788" cy="21855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tx235"/>
            <p:cNvSpPr/>
            <p:nvPr/>
          </p:nvSpPr>
          <p:spPr>
            <a:xfrm>
              <a:off x="5223207" y="1670045"/>
              <a:ext cx="67056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固体饮料（粉剂）</a:t>
              </a:r>
            </a:p>
          </p:txBody>
        </p:sp>
        <p:sp>
          <p:nvSpPr>
            <p:cNvPr id="236" name="rc236"/>
            <p:cNvSpPr/>
            <p:nvPr/>
          </p:nvSpPr>
          <p:spPr>
            <a:xfrm>
              <a:off x="6942303" y="1590617"/>
              <a:ext cx="1994788" cy="21855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tx237"/>
            <p:cNvSpPr/>
            <p:nvPr/>
          </p:nvSpPr>
          <p:spPr>
            <a:xfrm>
              <a:off x="7855878" y="1670045"/>
              <a:ext cx="16764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胶囊</a:t>
              </a:r>
            </a:p>
          </p:txBody>
        </p:sp>
        <p:sp>
          <p:nvSpPr>
            <p:cNvPr id="238" name="pl238"/>
            <p:cNvSpPr/>
            <p:nvPr/>
          </p:nvSpPr>
          <p:spPr>
            <a:xfrm>
              <a:off x="2373527" y="528403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l239"/>
            <p:cNvSpPr/>
            <p:nvPr/>
          </p:nvSpPr>
          <p:spPr>
            <a:xfrm>
              <a:off x="2590352" y="528403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l240"/>
            <p:cNvSpPr/>
            <p:nvPr/>
          </p:nvSpPr>
          <p:spPr>
            <a:xfrm>
              <a:off x="2807177" y="528403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l241"/>
            <p:cNvSpPr/>
            <p:nvPr/>
          </p:nvSpPr>
          <p:spPr>
            <a:xfrm>
              <a:off x="3024001" y="528403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l242"/>
            <p:cNvSpPr/>
            <p:nvPr/>
          </p:nvSpPr>
          <p:spPr>
            <a:xfrm>
              <a:off x="3240826" y="528403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l243"/>
            <p:cNvSpPr/>
            <p:nvPr/>
          </p:nvSpPr>
          <p:spPr>
            <a:xfrm>
              <a:off x="3457651" y="528403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l244"/>
            <p:cNvSpPr/>
            <p:nvPr/>
          </p:nvSpPr>
          <p:spPr>
            <a:xfrm>
              <a:off x="3674476" y="528403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l245"/>
            <p:cNvSpPr/>
            <p:nvPr/>
          </p:nvSpPr>
          <p:spPr>
            <a:xfrm>
              <a:off x="3891301" y="528403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l246"/>
            <p:cNvSpPr/>
            <p:nvPr/>
          </p:nvSpPr>
          <p:spPr>
            <a:xfrm>
              <a:off x="4108126" y="528403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tx247"/>
            <p:cNvSpPr/>
            <p:nvPr/>
          </p:nvSpPr>
          <p:spPr>
            <a:xfrm rot="-2700000">
              <a:off x="2080472" y="5466359"/>
              <a:ext cx="37577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50元以下</a:t>
              </a:r>
            </a:p>
          </p:txBody>
        </p:sp>
        <p:sp>
          <p:nvSpPr>
            <p:cNvPr id="248" name="tx248"/>
            <p:cNvSpPr/>
            <p:nvPr/>
          </p:nvSpPr>
          <p:spPr>
            <a:xfrm rot="-2700000">
              <a:off x="2249461" y="5486173"/>
              <a:ext cx="431814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50-100元</a:t>
              </a:r>
            </a:p>
          </p:txBody>
        </p:sp>
        <p:sp>
          <p:nvSpPr>
            <p:cNvPr id="249" name="tx249"/>
            <p:cNvSpPr/>
            <p:nvPr/>
          </p:nvSpPr>
          <p:spPr>
            <a:xfrm rot="-2700000">
              <a:off x="2413233" y="5508148"/>
              <a:ext cx="493970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100-150元</a:t>
              </a:r>
            </a:p>
          </p:txBody>
        </p:sp>
        <p:sp>
          <p:nvSpPr>
            <p:cNvPr id="250" name="tx250"/>
            <p:cNvSpPr/>
            <p:nvPr/>
          </p:nvSpPr>
          <p:spPr>
            <a:xfrm rot="-2700000">
              <a:off x="2630058" y="5508148"/>
              <a:ext cx="493970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150-200元</a:t>
              </a:r>
            </a:p>
          </p:txBody>
        </p:sp>
        <p:sp>
          <p:nvSpPr>
            <p:cNvPr id="251" name="tx251"/>
            <p:cNvSpPr/>
            <p:nvPr/>
          </p:nvSpPr>
          <p:spPr>
            <a:xfrm rot="-2700000">
              <a:off x="2846882" y="5508148"/>
              <a:ext cx="493970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200-250元</a:t>
              </a:r>
            </a:p>
          </p:txBody>
        </p:sp>
        <p:sp>
          <p:nvSpPr>
            <p:cNvPr id="252" name="tx252"/>
            <p:cNvSpPr/>
            <p:nvPr/>
          </p:nvSpPr>
          <p:spPr>
            <a:xfrm rot="-2700000">
              <a:off x="3063688" y="5508102"/>
              <a:ext cx="493970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250-300元</a:t>
              </a:r>
            </a:p>
          </p:txBody>
        </p:sp>
        <p:sp>
          <p:nvSpPr>
            <p:cNvPr id="253" name="tx253"/>
            <p:cNvSpPr/>
            <p:nvPr/>
          </p:nvSpPr>
          <p:spPr>
            <a:xfrm rot="-2700000">
              <a:off x="3280513" y="5508102"/>
              <a:ext cx="493970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300-350元</a:t>
              </a:r>
            </a:p>
          </p:txBody>
        </p:sp>
        <p:sp>
          <p:nvSpPr>
            <p:cNvPr id="254" name="tx254"/>
            <p:cNvSpPr/>
            <p:nvPr/>
          </p:nvSpPr>
          <p:spPr>
            <a:xfrm rot="-2700000">
              <a:off x="3497338" y="5508102"/>
              <a:ext cx="493970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350-400元</a:t>
              </a:r>
            </a:p>
          </p:txBody>
        </p:sp>
        <p:sp>
          <p:nvSpPr>
            <p:cNvPr id="255" name="tx255"/>
            <p:cNvSpPr/>
            <p:nvPr/>
          </p:nvSpPr>
          <p:spPr>
            <a:xfrm rot="-2700000">
              <a:off x="3762018" y="5488334"/>
              <a:ext cx="43792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400元以上</a:t>
              </a:r>
            </a:p>
          </p:txBody>
        </p:sp>
        <p:sp>
          <p:nvSpPr>
            <p:cNvPr id="256" name="pl256"/>
            <p:cNvSpPr/>
            <p:nvPr/>
          </p:nvSpPr>
          <p:spPr>
            <a:xfrm>
              <a:off x="4691187" y="528403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l257"/>
            <p:cNvSpPr/>
            <p:nvPr/>
          </p:nvSpPr>
          <p:spPr>
            <a:xfrm>
              <a:off x="4908012" y="528403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l258"/>
            <p:cNvSpPr/>
            <p:nvPr/>
          </p:nvSpPr>
          <p:spPr>
            <a:xfrm>
              <a:off x="5124837" y="528403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l259"/>
            <p:cNvSpPr/>
            <p:nvPr/>
          </p:nvSpPr>
          <p:spPr>
            <a:xfrm>
              <a:off x="5341662" y="528403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l260"/>
            <p:cNvSpPr/>
            <p:nvPr/>
          </p:nvSpPr>
          <p:spPr>
            <a:xfrm>
              <a:off x="5558487" y="528403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l261"/>
            <p:cNvSpPr/>
            <p:nvPr/>
          </p:nvSpPr>
          <p:spPr>
            <a:xfrm>
              <a:off x="5775311" y="528403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l262"/>
            <p:cNvSpPr/>
            <p:nvPr/>
          </p:nvSpPr>
          <p:spPr>
            <a:xfrm>
              <a:off x="5992136" y="528403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l263"/>
            <p:cNvSpPr/>
            <p:nvPr/>
          </p:nvSpPr>
          <p:spPr>
            <a:xfrm>
              <a:off x="6208961" y="528403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l264"/>
            <p:cNvSpPr/>
            <p:nvPr/>
          </p:nvSpPr>
          <p:spPr>
            <a:xfrm>
              <a:off x="6425786" y="528403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tx265"/>
            <p:cNvSpPr/>
            <p:nvPr/>
          </p:nvSpPr>
          <p:spPr>
            <a:xfrm rot="-2700000">
              <a:off x="4398133" y="5466359"/>
              <a:ext cx="37577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50元以下</a:t>
              </a:r>
            </a:p>
          </p:txBody>
        </p:sp>
        <p:sp>
          <p:nvSpPr>
            <p:cNvPr id="266" name="tx266"/>
            <p:cNvSpPr/>
            <p:nvPr/>
          </p:nvSpPr>
          <p:spPr>
            <a:xfrm rot="-2700000">
              <a:off x="4567121" y="5486173"/>
              <a:ext cx="431814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50-100元</a:t>
              </a:r>
            </a:p>
          </p:txBody>
        </p:sp>
        <p:sp>
          <p:nvSpPr>
            <p:cNvPr id="267" name="tx267"/>
            <p:cNvSpPr/>
            <p:nvPr/>
          </p:nvSpPr>
          <p:spPr>
            <a:xfrm rot="-2700000">
              <a:off x="4730893" y="5508148"/>
              <a:ext cx="493970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100-150元</a:t>
              </a:r>
            </a:p>
          </p:txBody>
        </p:sp>
        <p:sp>
          <p:nvSpPr>
            <p:cNvPr id="268" name="tx268"/>
            <p:cNvSpPr/>
            <p:nvPr/>
          </p:nvSpPr>
          <p:spPr>
            <a:xfrm rot="-2700000">
              <a:off x="4947718" y="5508148"/>
              <a:ext cx="493970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150-200元</a:t>
              </a:r>
            </a:p>
          </p:txBody>
        </p:sp>
        <p:sp>
          <p:nvSpPr>
            <p:cNvPr id="269" name="tx269"/>
            <p:cNvSpPr/>
            <p:nvPr/>
          </p:nvSpPr>
          <p:spPr>
            <a:xfrm rot="-2700000">
              <a:off x="5164543" y="5508148"/>
              <a:ext cx="493970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200-250元</a:t>
              </a:r>
            </a:p>
          </p:txBody>
        </p:sp>
        <p:sp>
          <p:nvSpPr>
            <p:cNvPr id="270" name="tx270"/>
            <p:cNvSpPr/>
            <p:nvPr/>
          </p:nvSpPr>
          <p:spPr>
            <a:xfrm rot="-2700000">
              <a:off x="5381348" y="5508102"/>
              <a:ext cx="493970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250-300元</a:t>
              </a:r>
            </a:p>
          </p:txBody>
        </p:sp>
        <p:sp>
          <p:nvSpPr>
            <p:cNvPr id="271" name="tx271"/>
            <p:cNvSpPr/>
            <p:nvPr/>
          </p:nvSpPr>
          <p:spPr>
            <a:xfrm rot="-2700000">
              <a:off x="5598173" y="5508102"/>
              <a:ext cx="493970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300-350元</a:t>
              </a:r>
            </a:p>
          </p:txBody>
        </p:sp>
        <p:sp>
          <p:nvSpPr>
            <p:cNvPr id="272" name="tx272"/>
            <p:cNvSpPr/>
            <p:nvPr/>
          </p:nvSpPr>
          <p:spPr>
            <a:xfrm rot="-2700000">
              <a:off x="5814998" y="5508102"/>
              <a:ext cx="493970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350-400元</a:t>
              </a:r>
            </a:p>
          </p:txBody>
        </p:sp>
        <p:sp>
          <p:nvSpPr>
            <p:cNvPr id="273" name="tx273"/>
            <p:cNvSpPr/>
            <p:nvPr/>
          </p:nvSpPr>
          <p:spPr>
            <a:xfrm rot="-2700000">
              <a:off x="6079678" y="5488334"/>
              <a:ext cx="43792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400元以上</a:t>
              </a:r>
            </a:p>
          </p:txBody>
        </p:sp>
        <p:sp>
          <p:nvSpPr>
            <p:cNvPr id="274" name="pl274"/>
            <p:cNvSpPr/>
            <p:nvPr/>
          </p:nvSpPr>
          <p:spPr>
            <a:xfrm>
              <a:off x="7072398" y="402969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l275"/>
            <p:cNvSpPr/>
            <p:nvPr/>
          </p:nvSpPr>
          <p:spPr>
            <a:xfrm>
              <a:off x="7289223" y="402969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l276"/>
            <p:cNvSpPr/>
            <p:nvPr/>
          </p:nvSpPr>
          <p:spPr>
            <a:xfrm>
              <a:off x="7506048" y="402969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l277"/>
            <p:cNvSpPr/>
            <p:nvPr/>
          </p:nvSpPr>
          <p:spPr>
            <a:xfrm>
              <a:off x="7722873" y="402969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l278"/>
            <p:cNvSpPr/>
            <p:nvPr/>
          </p:nvSpPr>
          <p:spPr>
            <a:xfrm>
              <a:off x="7939698" y="402969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l279"/>
            <p:cNvSpPr/>
            <p:nvPr/>
          </p:nvSpPr>
          <p:spPr>
            <a:xfrm>
              <a:off x="8156522" y="402969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l280"/>
            <p:cNvSpPr/>
            <p:nvPr/>
          </p:nvSpPr>
          <p:spPr>
            <a:xfrm>
              <a:off x="8373347" y="402969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l281"/>
            <p:cNvSpPr/>
            <p:nvPr/>
          </p:nvSpPr>
          <p:spPr>
            <a:xfrm>
              <a:off x="8590172" y="402969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l282"/>
            <p:cNvSpPr/>
            <p:nvPr/>
          </p:nvSpPr>
          <p:spPr>
            <a:xfrm>
              <a:off x="8806997" y="402969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tx283"/>
            <p:cNvSpPr/>
            <p:nvPr/>
          </p:nvSpPr>
          <p:spPr>
            <a:xfrm rot="-2700000">
              <a:off x="6779344" y="4212023"/>
              <a:ext cx="37577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50元以下</a:t>
              </a:r>
            </a:p>
          </p:txBody>
        </p:sp>
        <p:sp>
          <p:nvSpPr>
            <p:cNvPr id="284" name="tx284"/>
            <p:cNvSpPr/>
            <p:nvPr/>
          </p:nvSpPr>
          <p:spPr>
            <a:xfrm rot="-2700000">
              <a:off x="6948332" y="4231838"/>
              <a:ext cx="431814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50-100元</a:t>
              </a:r>
            </a:p>
          </p:txBody>
        </p:sp>
        <p:sp>
          <p:nvSpPr>
            <p:cNvPr id="285" name="tx285"/>
            <p:cNvSpPr/>
            <p:nvPr/>
          </p:nvSpPr>
          <p:spPr>
            <a:xfrm rot="-2700000">
              <a:off x="7112104" y="4253813"/>
              <a:ext cx="493970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100-150元</a:t>
              </a:r>
            </a:p>
          </p:txBody>
        </p:sp>
        <p:sp>
          <p:nvSpPr>
            <p:cNvPr id="286" name="tx286"/>
            <p:cNvSpPr/>
            <p:nvPr/>
          </p:nvSpPr>
          <p:spPr>
            <a:xfrm rot="-2700000">
              <a:off x="7328929" y="4253813"/>
              <a:ext cx="493970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150-200元</a:t>
              </a:r>
            </a:p>
          </p:txBody>
        </p:sp>
        <p:sp>
          <p:nvSpPr>
            <p:cNvPr id="287" name="tx287"/>
            <p:cNvSpPr/>
            <p:nvPr/>
          </p:nvSpPr>
          <p:spPr>
            <a:xfrm rot="-2700000">
              <a:off x="7545754" y="4253813"/>
              <a:ext cx="493970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200-250元</a:t>
              </a:r>
            </a:p>
          </p:txBody>
        </p:sp>
        <p:sp>
          <p:nvSpPr>
            <p:cNvPr id="288" name="tx288"/>
            <p:cNvSpPr/>
            <p:nvPr/>
          </p:nvSpPr>
          <p:spPr>
            <a:xfrm rot="-2700000">
              <a:off x="7762559" y="4253767"/>
              <a:ext cx="493970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250-300元</a:t>
              </a:r>
            </a:p>
          </p:txBody>
        </p:sp>
        <p:sp>
          <p:nvSpPr>
            <p:cNvPr id="289" name="tx289"/>
            <p:cNvSpPr/>
            <p:nvPr/>
          </p:nvSpPr>
          <p:spPr>
            <a:xfrm rot="-2700000">
              <a:off x="7979384" y="4253767"/>
              <a:ext cx="493970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300-350元</a:t>
              </a:r>
            </a:p>
          </p:txBody>
        </p:sp>
        <p:sp>
          <p:nvSpPr>
            <p:cNvPr id="290" name="tx290"/>
            <p:cNvSpPr/>
            <p:nvPr/>
          </p:nvSpPr>
          <p:spPr>
            <a:xfrm rot="-2700000">
              <a:off x="8196209" y="4253767"/>
              <a:ext cx="493970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350-400元</a:t>
              </a:r>
            </a:p>
          </p:txBody>
        </p:sp>
        <p:sp>
          <p:nvSpPr>
            <p:cNvPr id="291" name="tx291"/>
            <p:cNvSpPr/>
            <p:nvPr/>
          </p:nvSpPr>
          <p:spPr>
            <a:xfrm rot="-2700000">
              <a:off x="8460889" y="4233999"/>
              <a:ext cx="43792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400元以上</a:t>
              </a:r>
            </a:p>
          </p:txBody>
        </p:sp>
        <p:sp>
          <p:nvSpPr>
            <p:cNvPr id="292" name="tx292"/>
            <p:cNvSpPr/>
            <p:nvPr/>
          </p:nvSpPr>
          <p:spPr>
            <a:xfrm>
              <a:off x="6817518" y="2689753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93" name="tx293"/>
            <p:cNvSpPr/>
            <p:nvPr/>
          </p:nvSpPr>
          <p:spPr>
            <a:xfrm>
              <a:off x="6693206" y="2521808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294" name="tx294"/>
            <p:cNvSpPr/>
            <p:nvPr/>
          </p:nvSpPr>
          <p:spPr>
            <a:xfrm>
              <a:off x="6693206" y="2353862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295" name="tx295"/>
            <p:cNvSpPr/>
            <p:nvPr/>
          </p:nvSpPr>
          <p:spPr>
            <a:xfrm>
              <a:off x="6693206" y="2185862"/>
              <a:ext cx="186466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300</a:t>
              </a:r>
            </a:p>
          </p:txBody>
        </p:sp>
        <p:sp>
          <p:nvSpPr>
            <p:cNvPr id="296" name="tx296"/>
            <p:cNvSpPr/>
            <p:nvPr/>
          </p:nvSpPr>
          <p:spPr>
            <a:xfrm>
              <a:off x="6693206" y="2017972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400</a:t>
              </a:r>
            </a:p>
          </p:txBody>
        </p:sp>
        <p:sp>
          <p:nvSpPr>
            <p:cNvPr id="297" name="tx297"/>
            <p:cNvSpPr/>
            <p:nvPr/>
          </p:nvSpPr>
          <p:spPr>
            <a:xfrm>
              <a:off x="6693206" y="1850026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500</a:t>
              </a:r>
            </a:p>
          </p:txBody>
        </p:sp>
        <p:sp>
          <p:nvSpPr>
            <p:cNvPr id="298" name="pl298"/>
            <p:cNvSpPr/>
            <p:nvPr/>
          </p:nvSpPr>
          <p:spPr>
            <a:xfrm>
              <a:off x="6907509" y="273144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l299"/>
            <p:cNvSpPr/>
            <p:nvPr/>
          </p:nvSpPr>
          <p:spPr>
            <a:xfrm>
              <a:off x="6907509" y="256350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l300"/>
            <p:cNvSpPr/>
            <p:nvPr/>
          </p:nvSpPr>
          <p:spPr>
            <a:xfrm>
              <a:off x="6907509" y="239555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l301"/>
            <p:cNvSpPr/>
            <p:nvPr/>
          </p:nvSpPr>
          <p:spPr>
            <a:xfrm>
              <a:off x="6907509" y="222760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l302"/>
            <p:cNvSpPr/>
            <p:nvPr/>
          </p:nvSpPr>
          <p:spPr>
            <a:xfrm>
              <a:off x="6907509" y="205966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l303"/>
            <p:cNvSpPr/>
            <p:nvPr/>
          </p:nvSpPr>
          <p:spPr>
            <a:xfrm>
              <a:off x="6907509" y="189171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tx304"/>
            <p:cNvSpPr/>
            <p:nvPr/>
          </p:nvSpPr>
          <p:spPr>
            <a:xfrm>
              <a:off x="6817518" y="3944088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305" name="tx305"/>
            <p:cNvSpPr/>
            <p:nvPr/>
          </p:nvSpPr>
          <p:spPr>
            <a:xfrm>
              <a:off x="6693206" y="3759870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250</a:t>
              </a:r>
            </a:p>
          </p:txBody>
        </p:sp>
        <p:sp>
          <p:nvSpPr>
            <p:cNvPr id="306" name="tx306"/>
            <p:cNvSpPr/>
            <p:nvPr/>
          </p:nvSpPr>
          <p:spPr>
            <a:xfrm>
              <a:off x="6693206" y="3575651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500</a:t>
              </a:r>
            </a:p>
          </p:txBody>
        </p:sp>
        <p:sp>
          <p:nvSpPr>
            <p:cNvPr id="307" name="tx307"/>
            <p:cNvSpPr/>
            <p:nvPr/>
          </p:nvSpPr>
          <p:spPr>
            <a:xfrm>
              <a:off x="6693206" y="3391432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750</a:t>
              </a:r>
            </a:p>
          </p:txBody>
        </p:sp>
        <p:sp>
          <p:nvSpPr>
            <p:cNvPr id="308" name="tx308"/>
            <p:cNvSpPr/>
            <p:nvPr/>
          </p:nvSpPr>
          <p:spPr>
            <a:xfrm>
              <a:off x="6631051" y="3207214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1000</a:t>
              </a:r>
            </a:p>
          </p:txBody>
        </p:sp>
        <p:sp>
          <p:nvSpPr>
            <p:cNvPr id="309" name="tx309"/>
            <p:cNvSpPr/>
            <p:nvPr/>
          </p:nvSpPr>
          <p:spPr>
            <a:xfrm>
              <a:off x="6631051" y="3022995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1250</a:t>
              </a:r>
            </a:p>
          </p:txBody>
        </p:sp>
        <p:sp>
          <p:nvSpPr>
            <p:cNvPr id="310" name="pl310"/>
            <p:cNvSpPr/>
            <p:nvPr/>
          </p:nvSpPr>
          <p:spPr>
            <a:xfrm>
              <a:off x="6907509" y="398578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l311"/>
            <p:cNvSpPr/>
            <p:nvPr/>
          </p:nvSpPr>
          <p:spPr>
            <a:xfrm>
              <a:off x="6907509" y="380156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l312"/>
            <p:cNvSpPr/>
            <p:nvPr/>
          </p:nvSpPr>
          <p:spPr>
            <a:xfrm>
              <a:off x="6907509" y="361734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pl313"/>
            <p:cNvSpPr/>
            <p:nvPr/>
          </p:nvSpPr>
          <p:spPr>
            <a:xfrm>
              <a:off x="6907509" y="343312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pl314"/>
            <p:cNvSpPr/>
            <p:nvPr/>
          </p:nvSpPr>
          <p:spPr>
            <a:xfrm>
              <a:off x="6907509" y="324890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l315"/>
            <p:cNvSpPr/>
            <p:nvPr/>
          </p:nvSpPr>
          <p:spPr>
            <a:xfrm>
              <a:off x="6907509" y="306468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tx316"/>
            <p:cNvSpPr/>
            <p:nvPr/>
          </p:nvSpPr>
          <p:spPr>
            <a:xfrm>
              <a:off x="4436307" y="2689753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317" name="tx317"/>
            <p:cNvSpPr/>
            <p:nvPr/>
          </p:nvSpPr>
          <p:spPr>
            <a:xfrm>
              <a:off x="4311995" y="2417817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318" name="tx318"/>
            <p:cNvSpPr/>
            <p:nvPr/>
          </p:nvSpPr>
          <p:spPr>
            <a:xfrm>
              <a:off x="4311995" y="2145880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400</a:t>
              </a:r>
            </a:p>
          </p:txBody>
        </p:sp>
        <p:sp>
          <p:nvSpPr>
            <p:cNvPr id="319" name="tx319"/>
            <p:cNvSpPr/>
            <p:nvPr/>
          </p:nvSpPr>
          <p:spPr>
            <a:xfrm>
              <a:off x="4311995" y="1873944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600</a:t>
              </a:r>
            </a:p>
          </p:txBody>
        </p:sp>
        <p:sp>
          <p:nvSpPr>
            <p:cNvPr id="320" name="pl320"/>
            <p:cNvSpPr/>
            <p:nvPr/>
          </p:nvSpPr>
          <p:spPr>
            <a:xfrm>
              <a:off x="4526298" y="273144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" name="pl321"/>
            <p:cNvSpPr/>
            <p:nvPr/>
          </p:nvSpPr>
          <p:spPr>
            <a:xfrm>
              <a:off x="4526298" y="245950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pl322"/>
            <p:cNvSpPr/>
            <p:nvPr/>
          </p:nvSpPr>
          <p:spPr>
            <a:xfrm>
              <a:off x="4526298" y="218757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" name="pl323"/>
            <p:cNvSpPr/>
            <p:nvPr/>
          </p:nvSpPr>
          <p:spPr>
            <a:xfrm>
              <a:off x="4526298" y="191563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" name="tx324"/>
            <p:cNvSpPr/>
            <p:nvPr/>
          </p:nvSpPr>
          <p:spPr>
            <a:xfrm>
              <a:off x="4436307" y="3944088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325" name="tx325"/>
            <p:cNvSpPr/>
            <p:nvPr/>
          </p:nvSpPr>
          <p:spPr>
            <a:xfrm>
              <a:off x="4311995" y="3773534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326" name="tx326"/>
            <p:cNvSpPr/>
            <p:nvPr/>
          </p:nvSpPr>
          <p:spPr>
            <a:xfrm>
              <a:off x="4311995" y="3602980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327" name="tx327"/>
            <p:cNvSpPr/>
            <p:nvPr/>
          </p:nvSpPr>
          <p:spPr>
            <a:xfrm>
              <a:off x="4311995" y="3432371"/>
              <a:ext cx="186466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300</a:t>
              </a:r>
            </a:p>
          </p:txBody>
        </p:sp>
        <p:sp>
          <p:nvSpPr>
            <p:cNvPr id="328" name="tx328"/>
            <p:cNvSpPr/>
            <p:nvPr/>
          </p:nvSpPr>
          <p:spPr>
            <a:xfrm>
              <a:off x="4311995" y="3261871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400</a:t>
              </a:r>
            </a:p>
          </p:txBody>
        </p:sp>
        <p:sp>
          <p:nvSpPr>
            <p:cNvPr id="329" name="tx329"/>
            <p:cNvSpPr/>
            <p:nvPr/>
          </p:nvSpPr>
          <p:spPr>
            <a:xfrm>
              <a:off x="4311995" y="3091317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500</a:t>
              </a:r>
            </a:p>
          </p:txBody>
        </p:sp>
        <p:sp>
          <p:nvSpPr>
            <p:cNvPr id="330" name="pl330"/>
            <p:cNvSpPr/>
            <p:nvPr/>
          </p:nvSpPr>
          <p:spPr>
            <a:xfrm>
              <a:off x="4526298" y="398578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" name="pl331"/>
            <p:cNvSpPr/>
            <p:nvPr/>
          </p:nvSpPr>
          <p:spPr>
            <a:xfrm>
              <a:off x="4526298" y="381522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" name="pl332"/>
            <p:cNvSpPr/>
            <p:nvPr/>
          </p:nvSpPr>
          <p:spPr>
            <a:xfrm>
              <a:off x="4526298" y="364467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" name="pl333"/>
            <p:cNvSpPr/>
            <p:nvPr/>
          </p:nvSpPr>
          <p:spPr>
            <a:xfrm>
              <a:off x="4526298" y="347411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" name="pl334"/>
            <p:cNvSpPr/>
            <p:nvPr/>
          </p:nvSpPr>
          <p:spPr>
            <a:xfrm>
              <a:off x="4526298" y="330356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" name="pl335"/>
            <p:cNvSpPr/>
            <p:nvPr/>
          </p:nvSpPr>
          <p:spPr>
            <a:xfrm>
              <a:off x="4526298" y="313300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" name="tx336"/>
            <p:cNvSpPr/>
            <p:nvPr/>
          </p:nvSpPr>
          <p:spPr>
            <a:xfrm>
              <a:off x="4436307" y="5198423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337" name="tx337"/>
            <p:cNvSpPr/>
            <p:nvPr/>
          </p:nvSpPr>
          <p:spPr>
            <a:xfrm>
              <a:off x="4374151" y="4879022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338" name="tx338"/>
            <p:cNvSpPr/>
            <p:nvPr/>
          </p:nvSpPr>
          <p:spPr>
            <a:xfrm>
              <a:off x="4374151" y="4559620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339" name="pl339"/>
            <p:cNvSpPr/>
            <p:nvPr/>
          </p:nvSpPr>
          <p:spPr>
            <a:xfrm>
              <a:off x="4526298" y="524011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" name="pl340"/>
            <p:cNvSpPr/>
            <p:nvPr/>
          </p:nvSpPr>
          <p:spPr>
            <a:xfrm>
              <a:off x="4526298" y="492071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" name="pl341"/>
            <p:cNvSpPr/>
            <p:nvPr/>
          </p:nvSpPr>
          <p:spPr>
            <a:xfrm>
              <a:off x="4526298" y="460131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" name="tx342"/>
            <p:cNvSpPr/>
            <p:nvPr/>
          </p:nvSpPr>
          <p:spPr>
            <a:xfrm>
              <a:off x="2118646" y="2689753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343" name="tx343"/>
            <p:cNvSpPr/>
            <p:nvPr/>
          </p:nvSpPr>
          <p:spPr>
            <a:xfrm>
              <a:off x="1994335" y="2405496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344" name="tx344"/>
            <p:cNvSpPr/>
            <p:nvPr/>
          </p:nvSpPr>
          <p:spPr>
            <a:xfrm>
              <a:off x="1994335" y="2121239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345" name="tx345"/>
            <p:cNvSpPr/>
            <p:nvPr/>
          </p:nvSpPr>
          <p:spPr>
            <a:xfrm>
              <a:off x="1994335" y="1836927"/>
              <a:ext cx="186466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300</a:t>
              </a:r>
            </a:p>
          </p:txBody>
        </p:sp>
        <p:sp>
          <p:nvSpPr>
            <p:cNvPr id="346" name="pl346"/>
            <p:cNvSpPr/>
            <p:nvPr/>
          </p:nvSpPr>
          <p:spPr>
            <a:xfrm>
              <a:off x="2208637" y="273144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" name="pl347"/>
            <p:cNvSpPr/>
            <p:nvPr/>
          </p:nvSpPr>
          <p:spPr>
            <a:xfrm>
              <a:off x="2208637" y="244718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" name="pl348"/>
            <p:cNvSpPr/>
            <p:nvPr/>
          </p:nvSpPr>
          <p:spPr>
            <a:xfrm>
              <a:off x="2208637" y="216293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" name="pl349"/>
            <p:cNvSpPr/>
            <p:nvPr/>
          </p:nvSpPr>
          <p:spPr>
            <a:xfrm>
              <a:off x="2208637" y="187867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" name="tx350"/>
            <p:cNvSpPr/>
            <p:nvPr/>
          </p:nvSpPr>
          <p:spPr>
            <a:xfrm>
              <a:off x="2118646" y="3944088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351" name="tx351"/>
            <p:cNvSpPr/>
            <p:nvPr/>
          </p:nvSpPr>
          <p:spPr>
            <a:xfrm>
              <a:off x="1994335" y="3596363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500</a:t>
              </a:r>
            </a:p>
          </p:txBody>
        </p:sp>
        <p:sp>
          <p:nvSpPr>
            <p:cNvPr id="352" name="tx352"/>
            <p:cNvSpPr/>
            <p:nvPr/>
          </p:nvSpPr>
          <p:spPr>
            <a:xfrm>
              <a:off x="1932180" y="3248637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1000</a:t>
              </a:r>
            </a:p>
          </p:txBody>
        </p:sp>
        <p:sp>
          <p:nvSpPr>
            <p:cNvPr id="353" name="pl353"/>
            <p:cNvSpPr/>
            <p:nvPr/>
          </p:nvSpPr>
          <p:spPr>
            <a:xfrm>
              <a:off x="2208637" y="398578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" name="pl354"/>
            <p:cNvSpPr/>
            <p:nvPr/>
          </p:nvSpPr>
          <p:spPr>
            <a:xfrm>
              <a:off x="2208637" y="363805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" name="pl355"/>
            <p:cNvSpPr/>
            <p:nvPr/>
          </p:nvSpPr>
          <p:spPr>
            <a:xfrm>
              <a:off x="2208637" y="329032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" name="tx356"/>
            <p:cNvSpPr/>
            <p:nvPr/>
          </p:nvSpPr>
          <p:spPr>
            <a:xfrm>
              <a:off x="2118646" y="5198423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357" name="tx357"/>
            <p:cNvSpPr/>
            <p:nvPr/>
          </p:nvSpPr>
          <p:spPr>
            <a:xfrm>
              <a:off x="1994335" y="4955784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358" name="tx358"/>
            <p:cNvSpPr/>
            <p:nvPr/>
          </p:nvSpPr>
          <p:spPr>
            <a:xfrm>
              <a:off x="1994335" y="4713145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359" name="tx359"/>
            <p:cNvSpPr/>
            <p:nvPr/>
          </p:nvSpPr>
          <p:spPr>
            <a:xfrm>
              <a:off x="1994335" y="4470451"/>
              <a:ext cx="186466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300</a:t>
              </a:r>
            </a:p>
          </p:txBody>
        </p:sp>
        <p:sp>
          <p:nvSpPr>
            <p:cNvPr id="360" name="pl360"/>
            <p:cNvSpPr/>
            <p:nvPr/>
          </p:nvSpPr>
          <p:spPr>
            <a:xfrm>
              <a:off x="2208637" y="524011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" name="pl361"/>
            <p:cNvSpPr/>
            <p:nvPr/>
          </p:nvSpPr>
          <p:spPr>
            <a:xfrm>
              <a:off x="2208637" y="499747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" name="pl362"/>
            <p:cNvSpPr/>
            <p:nvPr/>
          </p:nvSpPr>
          <p:spPr>
            <a:xfrm>
              <a:off x="2208637" y="475483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" name="pl363"/>
            <p:cNvSpPr/>
            <p:nvPr/>
          </p:nvSpPr>
          <p:spPr>
            <a:xfrm>
              <a:off x="2208637" y="451219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2021-01-04T12:27:50Z</dcterms:modified>
</cp:coreProperties>
</file>