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5961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385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808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18231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46734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220966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43432" y="195198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8939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265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592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919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6246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0572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899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9226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9922" y="2437708"/>
              <a:ext cx="218940" cy="28730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23189" y="2477647"/>
              <a:ext cx="218940" cy="24736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6456" y="2715997"/>
              <a:ext cx="218940" cy="9018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09723" y="2607774"/>
              <a:ext cx="218940" cy="117242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52990" y="2695383"/>
              <a:ext cx="218940" cy="2963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9625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9523" y="2566546"/>
              <a:ext cx="218940" cy="158470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82790" y="2719862"/>
              <a:ext cx="218940" cy="515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4343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43432" y="38753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43432" y="368083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43432" y="34863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43432" y="329179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43432" y="30972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4343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3432" y="37780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43432" y="35835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33890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31945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8939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3265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7592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1919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6246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0572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4899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9226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79922" y="3714292"/>
              <a:ext cx="218940" cy="25832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23189" y="3770314"/>
              <a:ext cx="218940" cy="20230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66456" y="3934490"/>
              <a:ext cx="218940" cy="38126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0972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52990" y="3868353"/>
              <a:ext cx="218940" cy="104263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982790" y="3925542"/>
              <a:ext cx="218940" cy="47074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4343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43432" y="51285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43432" y="494535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43432" y="47621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43432" y="45788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43432" y="43956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4343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3432" y="503697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43432" y="48537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43432" y="467049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43432" y="44872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8939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3265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7592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1919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6246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572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4899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9226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279922" y="4663160"/>
              <a:ext cx="218940" cy="55705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23189" y="4796927"/>
              <a:ext cx="218940" cy="423288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766456" y="5189065"/>
              <a:ext cx="218940" cy="31151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09723" y="43479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52990" y="4938023"/>
              <a:ext cx="218940" cy="28219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96257" y="4850067"/>
              <a:ext cx="218940" cy="37014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82790" y="5115768"/>
              <a:ext cx="218940" cy="10444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24343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1092" y="259734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61092" y="23420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1092" y="20866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1092" y="183133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1092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1092" y="2469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61092" y="22143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61092" y="195900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70705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50319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193586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43685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8012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2338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6665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0992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97582" y="2018243"/>
              <a:ext cx="218940" cy="706773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840849" y="2330775"/>
              <a:ext cx="218940" cy="39424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084116" y="2699482"/>
              <a:ext cx="218940" cy="2553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327383" y="2372651"/>
              <a:ext cx="218940" cy="35236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70650" y="2536066"/>
              <a:ext cx="218940" cy="18894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813917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57184" y="2661692"/>
              <a:ext cx="218940" cy="63323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300451" y="2654543"/>
              <a:ext cx="218940" cy="7047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61092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61092" y="380988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61092" y="348442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61092" y="315896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61092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61092" y="36471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61092" y="33216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70705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50319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93586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3685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8012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92338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6665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0992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597582" y="3381907"/>
              <a:ext cx="218940" cy="590709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840849" y="3599965"/>
              <a:ext cx="218940" cy="37265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084116" y="3912406"/>
              <a:ext cx="218940" cy="6021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327383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70650" y="3731776"/>
              <a:ext cx="218940" cy="240840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13917" y="3538127"/>
              <a:ext cx="218940" cy="434488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300451" y="3818023"/>
              <a:ext cx="218940" cy="154593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561092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61092" y="507484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61092" y="47841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61092" y="449335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61092" y="52202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61092" y="492947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61092" y="463872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61092" y="43479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707052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950319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93586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36853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80120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23387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66654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409921" y="43043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57184" y="4347984"/>
              <a:ext cx="218940" cy="872231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61092" y="43043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42303" y="25999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42303" y="23499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42303" y="20998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42303" y="18497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42303" y="2725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42303" y="24749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42303" y="22248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42303" y="197481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8263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31530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574797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818064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061331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04598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547865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791132" y="1809173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978793" y="2375923"/>
              <a:ext cx="218940" cy="349092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22060" y="2416934"/>
              <a:ext cx="218940" cy="30808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465327" y="2711012"/>
              <a:ext cx="218940" cy="1400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708594" y="2657998"/>
              <a:ext cx="218940" cy="67017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951861" y="2619988"/>
              <a:ext cx="218940" cy="10502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195128" y="1852784"/>
              <a:ext cx="218940" cy="87223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438395" y="2538967"/>
              <a:ext cx="218940" cy="186049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681662" y="2691007"/>
              <a:ext cx="218940" cy="34009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42303" y="1809173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42303" y="387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42303" y="367170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42303" y="347110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42303" y="327049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42303" y="306989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42303" y="39726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42303" y="377201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42303" y="357140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42303" y="337080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42303" y="31701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088263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331530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574797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18064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61331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04598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547865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791132" y="3056772"/>
              <a:ext cx="0" cy="959454"/>
            </a:xfrm>
            <a:custGeom>
              <a:avLst/>
              <a:pathLst>
                <a:path w="0" h="959454">
                  <a:moveTo>
                    <a:pt x="0" y="9594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978793" y="3755561"/>
              <a:ext cx="218940" cy="217054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22060" y="3847438"/>
              <a:ext cx="218940" cy="125177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465327" y="3964592"/>
              <a:ext cx="218940" cy="8024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708594" y="3100384"/>
              <a:ext cx="218940" cy="87223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951861" y="3890368"/>
              <a:ext cx="218940" cy="82248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681662" y="3927680"/>
              <a:ext cx="218940" cy="44935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942303" y="3056772"/>
              <a:ext cx="1994788" cy="95945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24343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4"/>
            <p:cNvSpPr/>
            <p:nvPr/>
          </p:nvSpPr>
          <p:spPr>
            <a:xfrm>
              <a:off x="3073186" y="41652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05" name="rc205"/>
            <p:cNvSpPr/>
            <p:nvPr/>
          </p:nvSpPr>
          <p:spPr>
            <a:xfrm>
              <a:off x="4561092" y="40858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5265117" y="4165244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224343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031276" y="29176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09" name="rc209"/>
            <p:cNvSpPr/>
            <p:nvPr/>
          </p:nvSpPr>
          <p:spPr>
            <a:xfrm>
              <a:off x="4561092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tx210"/>
            <p:cNvSpPr/>
            <p:nvPr/>
          </p:nvSpPr>
          <p:spPr>
            <a:xfrm>
              <a:off x="5474667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11" name="rc211"/>
            <p:cNvSpPr/>
            <p:nvPr/>
          </p:nvSpPr>
          <p:spPr>
            <a:xfrm>
              <a:off x="6942303" y="28382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7855878" y="29176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13" name="rc21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56109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17" name="rc21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19" name="pl219"/>
            <p:cNvSpPr/>
            <p:nvPr/>
          </p:nvSpPr>
          <p:spPr>
            <a:xfrm>
              <a:off x="238939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263265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87592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11919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36246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60572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84899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09226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 rot="-2700000">
              <a:off x="213508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2700000">
              <a:off x="223526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2700000">
              <a:off x="255007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2700000">
              <a:off x="276228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2700000">
              <a:off x="29650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2700000">
              <a:off x="349451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2700000">
              <a:off x="373777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34" name="tx234"/>
            <p:cNvSpPr/>
            <p:nvPr/>
          </p:nvSpPr>
          <p:spPr>
            <a:xfrm rot="-2700000">
              <a:off x="369486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4707052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4950319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193586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436853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680120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5923387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6166654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409921" y="52638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 rot="-2700000">
              <a:off x="4452746" y="54419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4552923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4867735" y="54715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5079945" y="54715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5282724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5812170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6055437" y="53826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6012525" y="5501214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7088263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7331530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574797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818064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8061331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8304598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547865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791132" y="40162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2700000">
              <a:off x="6833957" y="41943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电商平台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6934134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跨境电商平台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7248946" y="422398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朋友圈微商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7461156" y="4223965"/>
              <a:ext cx="45015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商超/便利店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7663935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社交电商平台</a:t>
              </a:r>
            </a:p>
          </p:txBody>
        </p:sp>
        <p:sp>
          <p:nvSpPr>
            <p:cNvPr id="264" name="tx264"/>
            <p:cNvSpPr/>
            <p:nvPr/>
          </p:nvSpPr>
          <p:spPr>
            <a:xfrm rot="-2700000">
              <a:off x="8193381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药店</a:t>
              </a:r>
            </a:p>
          </p:txBody>
        </p:sp>
        <p:sp>
          <p:nvSpPr>
            <p:cNvPr id="265" name="tx265"/>
            <p:cNvSpPr/>
            <p:nvPr/>
          </p:nvSpPr>
          <p:spPr>
            <a:xfrm rot="-2700000">
              <a:off x="8436648" y="413507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医院</a:t>
              </a:r>
            </a:p>
          </p:txBody>
        </p:sp>
        <p:sp>
          <p:nvSpPr>
            <p:cNvPr id="266" name="tx266"/>
            <p:cNvSpPr/>
            <p:nvPr/>
          </p:nvSpPr>
          <p:spPr>
            <a:xfrm rot="-2700000">
              <a:off x="8393736" y="4253615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直播带货平台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6817518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6693206" y="24332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6693206" y="21831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6693206" y="19331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71" name="pl271"/>
            <p:cNvSpPr/>
            <p:nvPr/>
          </p:nvSpPr>
          <p:spPr>
            <a:xfrm>
              <a:off x="6907509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6907509" y="24749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6907509" y="2224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907509" y="19748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6817518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6693206" y="37303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631051" y="35297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631051" y="332910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631051" y="312850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80" name="pl280"/>
            <p:cNvSpPr/>
            <p:nvPr/>
          </p:nvSpPr>
          <p:spPr>
            <a:xfrm>
              <a:off x="6907509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6907509" y="37720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6907509" y="3571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6907509" y="3370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907509" y="3170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4436307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4311995" y="24279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4311995" y="21726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311995" y="19173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289" name="pl289"/>
            <p:cNvSpPr/>
            <p:nvPr/>
          </p:nvSpPr>
          <p:spPr>
            <a:xfrm>
              <a:off x="4526298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526298" y="2469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526298" y="2214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526298" y="1959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4436307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4311995" y="36054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4311995" y="3280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4526298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526298" y="3647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526298" y="3321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9"/>
            <p:cNvSpPr/>
            <p:nvPr/>
          </p:nvSpPr>
          <p:spPr>
            <a:xfrm>
              <a:off x="4436307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4374151" y="48877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4311995" y="45970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4311995" y="4306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4526298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526298" y="49294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526298" y="4638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526298" y="4347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tx307"/>
            <p:cNvSpPr/>
            <p:nvPr/>
          </p:nvSpPr>
          <p:spPr>
            <a:xfrm>
              <a:off x="2118646" y="26833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1994335" y="24256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1994335" y="21679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1994335" y="19102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2208637" y="2725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2208637" y="246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2208637" y="22096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2208637" y="1951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tx315"/>
            <p:cNvSpPr/>
            <p:nvPr/>
          </p:nvSpPr>
          <p:spPr>
            <a:xfrm>
              <a:off x="2118646" y="39309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1994335" y="373640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1932180" y="354188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1932180" y="334736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1932180" y="315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20" name="pl320"/>
            <p:cNvSpPr/>
            <p:nvPr/>
          </p:nvSpPr>
          <p:spPr>
            <a:xfrm>
              <a:off x="2208637" y="3972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2208637" y="3778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2208637" y="3583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2208637" y="3389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2208637" y="319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tx325"/>
            <p:cNvSpPr/>
            <p:nvPr/>
          </p:nvSpPr>
          <p:spPr>
            <a:xfrm>
              <a:off x="2118646" y="517852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1994335" y="49952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1994335" y="48120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1994335" y="462874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1994335" y="44455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2208637" y="52202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2208637" y="5036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2208637" y="4853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2208637" y="4670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2208637" y="44872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2021-01-04T12:28:01Z</dcterms:modified>
</cp:coreProperties>
</file>