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7214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909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6043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5561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2256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9518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840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033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830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32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14674" y="2154626"/>
              <a:ext cx="427454" cy="73205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89624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64574" y="2723082"/>
              <a:ext cx="427454" cy="16359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9523" y="2885026"/>
              <a:ext cx="427454" cy="1652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43432" y="41275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43432" y="37753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43432" y="34232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43432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43432" y="39514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3432" y="35993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3432" y="324715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2840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033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7830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532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14674" y="3585231"/>
              <a:ext cx="427454" cy="718407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9624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64574" y="4009937"/>
              <a:ext cx="427454" cy="29370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9523" y="4222642"/>
              <a:ext cx="427454" cy="8099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553702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516986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43432" y="48027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43432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43432" y="5353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43432" y="49862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2840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033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7830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532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14674" y="5232284"/>
              <a:ext cx="427454" cy="48831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9624" y="469440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64574" y="5254313"/>
              <a:ext cx="427454" cy="4662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39523" y="5577409"/>
              <a:ext cx="427454" cy="1431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624643" y="2688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24643" y="22932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24643" y="18976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2464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24643" y="249107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624643" y="20954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0961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8456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951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3446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695885" y="2520349"/>
              <a:ext cx="427454" cy="366329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7083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5785" y="2692833"/>
              <a:ext cx="427454" cy="19384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20735" y="2882722"/>
              <a:ext cx="427454" cy="39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24643" y="41642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24643" y="38853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24643" y="36064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24643" y="33276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2464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24643" y="40247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4643" y="37459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4643" y="34670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0961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8456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951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3446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95885" y="3970404"/>
              <a:ext cx="427454" cy="333234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7083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45785" y="3899295"/>
              <a:ext cx="427454" cy="40434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20735" y="4199067"/>
              <a:ext cx="427454" cy="10457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24643" y="55811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24643" y="530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24643" y="50234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24643" y="47445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24643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24643" y="54417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24643" y="51628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24643" y="48840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961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8456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5951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446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695885" y="4694403"/>
              <a:ext cx="427454" cy="102619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170835" y="5129421"/>
              <a:ext cx="427454" cy="591178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45785" y="5687136"/>
              <a:ext cx="427454" cy="3346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120735" y="5698291"/>
              <a:ext cx="427454" cy="22308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42303" y="274694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42303" y="24674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42303" y="2188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42303" y="19085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4230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42303" y="26072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42303" y="23277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42303" y="20482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2727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70222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17717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65212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13546" y="2245026"/>
              <a:ext cx="427454" cy="64165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8849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963445" y="2674285"/>
              <a:ext cx="427454" cy="2123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438395" y="2884443"/>
              <a:ext cx="427454" cy="2235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942303" y="41676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42303" y="38956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42303" y="36237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942303" y="33517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94230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942303" y="4031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942303" y="375971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42303" y="34877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22727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70222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7717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65212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013546" y="3480506"/>
              <a:ext cx="427454" cy="82313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8849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963445" y="3858531"/>
              <a:ext cx="427454" cy="4451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438395" y="4235649"/>
              <a:ext cx="427454" cy="679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43432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073186" y="450396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4624643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5328667" y="4503966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2243432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031276" y="308700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462464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5538217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94230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7855878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462464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28675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252840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0033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47830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9532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90961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38456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85951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33446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22727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0222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17717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65212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6817518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693206" y="2565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693206" y="22860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693206" y="20065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690750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07509" y="2607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07509" y="232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07509" y="2048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6817518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693206" y="398993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693206" y="37180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693206" y="34460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690750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07509" y="4031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07509" y="3759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07509" y="3487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4499857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375546" y="24493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313391" y="205377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458984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589849" y="2491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89849" y="2095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499857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375546" y="39830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375546" y="37042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375546" y="34253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458984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589849" y="4024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589849" y="3745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589849" y="3467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4499857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437702" y="54000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437702" y="51211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437702" y="484369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589849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589849" y="5441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589849" y="5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89849" y="4884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18646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4335" y="25144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994335" y="21839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94335" y="18534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208637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08637" y="2556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08637" y="2225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208637" y="1895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118646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994335" y="39097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32180" y="355762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1932180" y="320546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2208637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208637" y="3951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208637" y="3599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208637" y="3247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2118646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994335" y="53117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994335" y="49445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2208637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208637" y="5353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208637" y="4986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981326" y="4449802"/>
              <a:ext cx="1635688" cy="12176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050915" y="47200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059915" y="4729018"/>
              <a:ext cx="201456" cy="201456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050915" y="49394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059915" y="4948474"/>
              <a:ext cx="201456" cy="20145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050915" y="51589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059915" y="5167930"/>
              <a:ext cx="201456" cy="20145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050915" y="53783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59915" y="5387386"/>
              <a:ext cx="201456" cy="2014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7339960" y="4799896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特别有效，体感强烈，立竿见影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339960" y="5019352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有效，体感温和，感受满意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339960" y="523880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效果一般，聊胜于无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339960" y="5458264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无效，感知不到身体变化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2021-01-04T12:27:43Z</dcterms:modified>
</cp:coreProperties>
</file>