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9901" y="3592924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05970" y="3862893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39615" y="3895214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3820" y="3579495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84372" y="3587319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52877" y="3420220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24077" y="4061505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895353" y="3459314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6146242" y="3814531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44886" y="4140171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07921" y="3214179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34476" y="4251434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94772" y="3331586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98322" y="4302730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04159" y="3601494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74037" y="3803749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96744" y="3445769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4003" y="3124212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666395" y="389054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40494" y="3676662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1404" y="3974733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92896" y="4415364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54502" y="4307295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70682" y="446948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2337" y="4045078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43774" y="3497372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0660" y="3022882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63673" y="4469661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57635" y="3329474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9356" y="2736918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41994" y="3251514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41731" y="315119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192768" y="3836396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1321" y="4211505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67413" y="3078423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715813" y="3711067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5686" y="4608072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8109" y="4665494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15895" y="442653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7744" y="4651943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8735" y="4330132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4072" y="3330014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2430" y="3832912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88359" y="4800614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0933" y="212780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3591" y="3634020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0739" y="4492807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2622" y="3146326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47904" y="2915814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16227" y="4004585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71871" y="3529447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64398" y="3400229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061811" y="3668078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48085" y="2920572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4976" y="4860604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1305" y="4628333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4800" y="477334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20122" y="4696571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66792" y="4168029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41958" y="2750175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53644" y="4490187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87189" y="43848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35599" y="5021426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6284" y="31494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1360" y="2979234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50258" y="3633162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43221" y="5057006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059920" y="308783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8449" y="3852625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52472" y="2761674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05019" y="4336011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979507" y="3237094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66418" y="4702796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18335" y="4005864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66958" y="4551607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10221" y="4894621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57935" y="5047270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02409" y="5239293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345607" y="4048026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2021-01-04T12:20:51Z</dcterms:modified>
</cp:coreProperties>
</file>