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108f6b2a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786553" y="1883382"/>
              <a:ext cx="2509808" cy="1423030"/>
            </a:xfrm>
            <a:custGeom>
              <a:avLst/>
              <a:pathLst>
                <a:path w="2509808" h="1423030">
                  <a:moveTo>
                    <a:pt x="10516" y="1417025"/>
                  </a:moveTo>
                  <a:lnTo>
                    <a:pt x="10401" y="1416149"/>
                  </a:lnTo>
                  <a:lnTo>
                    <a:pt x="10066" y="1413541"/>
                  </a:lnTo>
                  <a:lnTo>
                    <a:pt x="9737" y="1410933"/>
                  </a:lnTo>
                  <a:lnTo>
                    <a:pt x="9413" y="1408324"/>
                  </a:lnTo>
                  <a:lnTo>
                    <a:pt x="9094" y="1405714"/>
                  </a:lnTo>
                  <a:lnTo>
                    <a:pt x="8781" y="1403104"/>
                  </a:lnTo>
                  <a:lnTo>
                    <a:pt x="8473" y="1400492"/>
                  </a:lnTo>
                  <a:lnTo>
                    <a:pt x="8170" y="1397881"/>
                  </a:lnTo>
                  <a:lnTo>
                    <a:pt x="7874" y="1395269"/>
                  </a:lnTo>
                  <a:lnTo>
                    <a:pt x="7582" y="1392656"/>
                  </a:lnTo>
                  <a:lnTo>
                    <a:pt x="7296" y="1390042"/>
                  </a:lnTo>
                  <a:lnTo>
                    <a:pt x="7016" y="1387428"/>
                  </a:lnTo>
                  <a:lnTo>
                    <a:pt x="6741" y="1384813"/>
                  </a:lnTo>
                  <a:lnTo>
                    <a:pt x="6472" y="1382198"/>
                  </a:lnTo>
                  <a:lnTo>
                    <a:pt x="6208" y="1379582"/>
                  </a:lnTo>
                  <a:lnTo>
                    <a:pt x="5949" y="1376965"/>
                  </a:lnTo>
                  <a:lnTo>
                    <a:pt x="5696" y="1374349"/>
                  </a:lnTo>
                  <a:lnTo>
                    <a:pt x="5449" y="1371731"/>
                  </a:lnTo>
                  <a:lnTo>
                    <a:pt x="5207" y="1369113"/>
                  </a:lnTo>
                  <a:lnTo>
                    <a:pt x="4970" y="1366495"/>
                  </a:lnTo>
                  <a:lnTo>
                    <a:pt x="4739" y="1363876"/>
                  </a:lnTo>
                  <a:lnTo>
                    <a:pt x="4514" y="1361256"/>
                  </a:lnTo>
                  <a:lnTo>
                    <a:pt x="4293" y="1358636"/>
                  </a:lnTo>
                  <a:lnTo>
                    <a:pt x="4079" y="1356016"/>
                  </a:lnTo>
                  <a:lnTo>
                    <a:pt x="3870" y="1353395"/>
                  </a:lnTo>
                  <a:lnTo>
                    <a:pt x="3666" y="1350774"/>
                  </a:lnTo>
                  <a:lnTo>
                    <a:pt x="3468" y="1348152"/>
                  </a:lnTo>
                  <a:lnTo>
                    <a:pt x="3275" y="1345530"/>
                  </a:lnTo>
                  <a:lnTo>
                    <a:pt x="3088" y="1342908"/>
                  </a:lnTo>
                  <a:lnTo>
                    <a:pt x="2907" y="1340285"/>
                  </a:lnTo>
                  <a:lnTo>
                    <a:pt x="2731" y="1337662"/>
                  </a:lnTo>
                  <a:lnTo>
                    <a:pt x="2560" y="1335038"/>
                  </a:lnTo>
                  <a:lnTo>
                    <a:pt x="2395" y="1332414"/>
                  </a:lnTo>
                  <a:lnTo>
                    <a:pt x="2235" y="1329790"/>
                  </a:lnTo>
                  <a:lnTo>
                    <a:pt x="2081" y="1327165"/>
                  </a:lnTo>
                  <a:lnTo>
                    <a:pt x="1932" y="1324540"/>
                  </a:lnTo>
                  <a:lnTo>
                    <a:pt x="1789" y="1321915"/>
                  </a:lnTo>
                  <a:lnTo>
                    <a:pt x="1652" y="1319289"/>
                  </a:lnTo>
                  <a:lnTo>
                    <a:pt x="1520" y="1316664"/>
                  </a:lnTo>
                  <a:lnTo>
                    <a:pt x="1393" y="1314038"/>
                  </a:lnTo>
                  <a:lnTo>
                    <a:pt x="1272" y="1311411"/>
                  </a:lnTo>
                  <a:lnTo>
                    <a:pt x="1156" y="1308785"/>
                  </a:lnTo>
                  <a:lnTo>
                    <a:pt x="1046" y="1306158"/>
                  </a:lnTo>
                  <a:lnTo>
                    <a:pt x="941" y="1303531"/>
                  </a:lnTo>
                  <a:lnTo>
                    <a:pt x="842" y="1300904"/>
                  </a:lnTo>
                  <a:lnTo>
                    <a:pt x="749" y="1298276"/>
                  </a:lnTo>
                  <a:lnTo>
                    <a:pt x="661" y="1295648"/>
                  </a:lnTo>
                  <a:lnTo>
                    <a:pt x="578" y="1293021"/>
                  </a:lnTo>
                  <a:lnTo>
                    <a:pt x="501" y="1290392"/>
                  </a:lnTo>
                  <a:lnTo>
                    <a:pt x="429" y="1287764"/>
                  </a:lnTo>
                  <a:lnTo>
                    <a:pt x="363" y="1285136"/>
                  </a:lnTo>
                  <a:lnTo>
                    <a:pt x="303" y="1282508"/>
                  </a:lnTo>
                  <a:lnTo>
                    <a:pt x="247" y="1279879"/>
                  </a:lnTo>
                  <a:lnTo>
                    <a:pt x="198" y="1277250"/>
                  </a:lnTo>
                  <a:lnTo>
                    <a:pt x="154" y="1274621"/>
                  </a:lnTo>
                  <a:lnTo>
                    <a:pt x="115" y="1271993"/>
                  </a:lnTo>
                  <a:lnTo>
                    <a:pt x="82" y="1269364"/>
                  </a:lnTo>
                  <a:lnTo>
                    <a:pt x="55" y="1266735"/>
                  </a:lnTo>
                  <a:lnTo>
                    <a:pt x="33" y="1264106"/>
                  </a:lnTo>
                  <a:lnTo>
                    <a:pt x="16" y="1261477"/>
                  </a:lnTo>
                  <a:lnTo>
                    <a:pt x="5" y="1258848"/>
                  </a:lnTo>
                  <a:lnTo>
                    <a:pt x="0" y="1256218"/>
                  </a:lnTo>
                  <a:lnTo>
                    <a:pt x="0" y="1253589"/>
                  </a:lnTo>
                  <a:lnTo>
                    <a:pt x="5" y="1250960"/>
                  </a:lnTo>
                  <a:lnTo>
                    <a:pt x="16" y="1248331"/>
                  </a:lnTo>
                  <a:lnTo>
                    <a:pt x="33" y="1245702"/>
                  </a:lnTo>
                  <a:lnTo>
                    <a:pt x="55" y="1243073"/>
                  </a:lnTo>
                  <a:lnTo>
                    <a:pt x="82" y="1240444"/>
                  </a:lnTo>
                  <a:lnTo>
                    <a:pt x="115" y="1237815"/>
                  </a:lnTo>
                  <a:lnTo>
                    <a:pt x="154" y="1235186"/>
                  </a:lnTo>
                  <a:lnTo>
                    <a:pt x="198" y="1232557"/>
                  </a:lnTo>
                  <a:lnTo>
                    <a:pt x="247" y="1229929"/>
                  </a:lnTo>
                  <a:lnTo>
                    <a:pt x="303" y="1227300"/>
                  </a:lnTo>
                  <a:lnTo>
                    <a:pt x="363" y="1224672"/>
                  </a:lnTo>
                  <a:lnTo>
                    <a:pt x="429" y="1222043"/>
                  </a:lnTo>
                  <a:lnTo>
                    <a:pt x="501" y="1219415"/>
                  </a:lnTo>
                  <a:lnTo>
                    <a:pt x="578" y="1216787"/>
                  </a:lnTo>
                  <a:lnTo>
                    <a:pt x="661" y="1214159"/>
                  </a:lnTo>
                  <a:lnTo>
                    <a:pt x="749" y="1211531"/>
                  </a:lnTo>
                  <a:lnTo>
                    <a:pt x="842" y="1208904"/>
                  </a:lnTo>
                  <a:lnTo>
                    <a:pt x="941" y="1206277"/>
                  </a:lnTo>
                  <a:lnTo>
                    <a:pt x="1046" y="1203650"/>
                  </a:lnTo>
                  <a:lnTo>
                    <a:pt x="1156" y="1201023"/>
                  </a:lnTo>
                  <a:lnTo>
                    <a:pt x="1272" y="1198396"/>
                  </a:lnTo>
                  <a:lnTo>
                    <a:pt x="1393" y="1195770"/>
                  </a:lnTo>
                  <a:lnTo>
                    <a:pt x="1520" y="1193144"/>
                  </a:lnTo>
                  <a:lnTo>
                    <a:pt x="1652" y="1190518"/>
                  </a:lnTo>
                  <a:lnTo>
                    <a:pt x="1789" y="1187892"/>
                  </a:lnTo>
                  <a:lnTo>
                    <a:pt x="1932" y="1185267"/>
                  </a:lnTo>
                  <a:lnTo>
                    <a:pt x="2081" y="1182642"/>
                  </a:lnTo>
                  <a:lnTo>
                    <a:pt x="2235" y="1180018"/>
                  </a:lnTo>
                  <a:lnTo>
                    <a:pt x="2395" y="1177393"/>
                  </a:lnTo>
                  <a:lnTo>
                    <a:pt x="2560" y="1174770"/>
                  </a:lnTo>
                  <a:lnTo>
                    <a:pt x="2731" y="1172146"/>
                  </a:lnTo>
                  <a:lnTo>
                    <a:pt x="2907" y="1169523"/>
                  </a:lnTo>
                  <a:lnTo>
                    <a:pt x="3088" y="1166900"/>
                  </a:lnTo>
                  <a:lnTo>
                    <a:pt x="3275" y="1164277"/>
                  </a:lnTo>
                  <a:lnTo>
                    <a:pt x="3468" y="1161655"/>
                  </a:lnTo>
                  <a:lnTo>
                    <a:pt x="3666" y="1159033"/>
                  </a:lnTo>
                  <a:lnTo>
                    <a:pt x="3870" y="1156412"/>
                  </a:lnTo>
                  <a:lnTo>
                    <a:pt x="4079" y="1153791"/>
                  </a:lnTo>
                  <a:lnTo>
                    <a:pt x="4293" y="1151171"/>
                  </a:lnTo>
                  <a:lnTo>
                    <a:pt x="4514" y="1148551"/>
                  </a:lnTo>
                  <a:lnTo>
                    <a:pt x="4739" y="1145932"/>
                  </a:lnTo>
                  <a:lnTo>
                    <a:pt x="4970" y="1143313"/>
                  </a:lnTo>
                  <a:lnTo>
                    <a:pt x="5207" y="1140694"/>
                  </a:lnTo>
                  <a:lnTo>
                    <a:pt x="5449" y="1138076"/>
                  </a:lnTo>
                  <a:lnTo>
                    <a:pt x="5696" y="1135459"/>
                  </a:lnTo>
                  <a:lnTo>
                    <a:pt x="5949" y="1132842"/>
                  </a:lnTo>
                  <a:lnTo>
                    <a:pt x="6208" y="1130226"/>
                  </a:lnTo>
                  <a:lnTo>
                    <a:pt x="6472" y="1127610"/>
                  </a:lnTo>
                  <a:lnTo>
                    <a:pt x="6741" y="1124994"/>
                  </a:lnTo>
                  <a:lnTo>
                    <a:pt x="7016" y="1122380"/>
                  </a:lnTo>
                  <a:lnTo>
                    <a:pt x="7296" y="1119766"/>
                  </a:lnTo>
                  <a:lnTo>
                    <a:pt x="7582" y="1117152"/>
                  </a:lnTo>
                  <a:lnTo>
                    <a:pt x="7874" y="1114539"/>
                  </a:lnTo>
                  <a:lnTo>
                    <a:pt x="8170" y="1111926"/>
                  </a:lnTo>
                  <a:lnTo>
                    <a:pt x="8473" y="1109315"/>
                  </a:lnTo>
                  <a:lnTo>
                    <a:pt x="8781" y="1106704"/>
                  </a:lnTo>
                  <a:lnTo>
                    <a:pt x="9094" y="1104093"/>
                  </a:lnTo>
                  <a:lnTo>
                    <a:pt x="9413" y="1101484"/>
                  </a:lnTo>
                  <a:lnTo>
                    <a:pt x="9737" y="1098875"/>
                  </a:lnTo>
                  <a:lnTo>
                    <a:pt x="10066" y="1096266"/>
                  </a:lnTo>
                  <a:lnTo>
                    <a:pt x="10401" y="1093659"/>
                  </a:lnTo>
                  <a:lnTo>
                    <a:pt x="10742" y="1091051"/>
                  </a:lnTo>
                  <a:lnTo>
                    <a:pt x="11088" y="1088445"/>
                  </a:lnTo>
                  <a:lnTo>
                    <a:pt x="11440" y="1085840"/>
                  </a:lnTo>
                  <a:lnTo>
                    <a:pt x="11796" y="1083235"/>
                  </a:lnTo>
                  <a:lnTo>
                    <a:pt x="12159" y="1080631"/>
                  </a:lnTo>
                  <a:lnTo>
                    <a:pt x="12527" y="1078027"/>
                  </a:lnTo>
                  <a:lnTo>
                    <a:pt x="12900" y="1075425"/>
                  </a:lnTo>
                  <a:lnTo>
                    <a:pt x="13279" y="1072823"/>
                  </a:lnTo>
                  <a:lnTo>
                    <a:pt x="13663" y="1070223"/>
                  </a:lnTo>
                  <a:lnTo>
                    <a:pt x="14053" y="1067622"/>
                  </a:lnTo>
                  <a:lnTo>
                    <a:pt x="14448" y="1065023"/>
                  </a:lnTo>
                  <a:lnTo>
                    <a:pt x="14848" y="1062425"/>
                  </a:lnTo>
                  <a:lnTo>
                    <a:pt x="15254" y="1059827"/>
                  </a:lnTo>
                  <a:lnTo>
                    <a:pt x="15665" y="1057230"/>
                  </a:lnTo>
                  <a:lnTo>
                    <a:pt x="16082" y="1054634"/>
                  </a:lnTo>
                  <a:lnTo>
                    <a:pt x="16505" y="1052039"/>
                  </a:lnTo>
                  <a:lnTo>
                    <a:pt x="16933" y="1049445"/>
                  </a:lnTo>
                  <a:lnTo>
                    <a:pt x="17365" y="1046852"/>
                  </a:lnTo>
                  <a:lnTo>
                    <a:pt x="17804" y="1044260"/>
                  </a:lnTo>
                  <a:lnTo>
                    <a:pt x="18248" y="1041668"/>
                  </a:lnTo>
                  <a:lnTo>
                    <a:pt x="18698" y="1039078"/>
                  </a:lnTo>
                  <a:lnTo>
                    <a:pt x="19152" y="1036489"/>
                  </a:lnTo>
                  <a:lnTo>
                    <a:pt x="19613" y="1033900"/>
                  </a:lnTo>
                  <a:lnTo>
                    <a:pt x="20079" y="1031312"/>
                  </a:lnTo>
                  <a:lnTo>
                    <a:pt x="20550" y="1028726"/>
                  </a:lnTo>
                  <a:lnTo>
                    <a:pt x="21026" y="1026140"/>
                  </a:lnTo>
                  <a:lnTo>
                    <a:pt x="21508" y="1023555"/>
                  </a:lnTo>
                  <a:lnTo>
                    <a:pt x="21996" y="1020972"/>
                  </a:lnTo>
                  <a:lnTo>
                    <a:pt x="22489" y="1018389"/>
                  </a:lnTo>
                  <a:lnTo>
                    <a:pt x="22987" y="1015808"/>
                  </a:lnTo>
                  <a:lnTo>
                    <a:pt x="23490" y="1013228"/>
                  </a:lnTo>
                  <a:lnTo>
                    <a:pt x="24000" y="1010648"/>
                  </a:lnTo>
                  <a:lnTo>
                    <a:pt x="24514" y="1008070"/>
                  </a:lnTo>
                  <a:lnTo>
                    <a:pt x="25034" y="1005492"/>
                  </a:lnTo>
                  <a:lnTo>
                    <a:pt x="25559" y="1002916"/>
                  </a:lnTo>
                  <a:lnTo>
                    <a:pt x="26090" y="1000341"/>
                  </a:lnTo>
                  <a:lnTo>
                    <a:pt x="26626" y="997768"/>
                  </a:lnTo>
                  <a:lnTo>
                    <a:pt x="27167" y="995195"/>
                  </a:lnTo>
                  <a:lnTo>
                    <a:pt x="27714" y="992623"/>
                  </a:lnTo>
                  <a:lnTo>
                    <a:pt x="28266" y="990052"/>
                  </a:lnTo>
                  <a:lnTo>
                    <a:pt x="28824" y="987483"/>
                  </a:lnTo>
                  <a:lnTo>
                    <a:pt x="29387" y="984915"/>
                  </a:lnTo>
                  <a:lnTo>
                    <a:pt x="29955" y="982348"/>
                  </a:lnTo>
                  <a:lnTo>
                    <a:pt x="30529" y="979782"/>
                  </a:lnTo>
                  <a:lnTo>
                    <a:pt x="31108" y="977218"/>
                  </a:lnTo>
                  <a:lnTo>
                    <a:pt x="31692" y="974654"/>
                  </a:lnTo>
                  <a:lnTo>
                    <a:pt x="32282" y="972092"/>
                  </a:lnTo>
                  <a:lnTo>
                    <a:pt x="32877" y="969531"/>
                  </a:lnTo>
                  <a:lnTo>
                    <a:pt x="33478" y="966972"/>
                  </a:lnTo>
                  <a:lnTo>
                    <a:pt x="34084" y="964413"/>
                  </a:lnTo>
                  <a:lnTo>
                    <a:pt x="34695" y="961856"/>
                  </a:lnTo>
                  <a:lnTo>
                    <a:pt x="35312" y="959300"/>
                  </a:lnTo>
                  <a:lnTo>
                    <a:pt x="35934" y="956746"/>
                  </a:lnTo>
                  <a:lnTo>
                    <a:pt x="36561" y="954193"/>
                  </a:lnTo>
                  <a:lnTo>
                    <a:pt x="37194" y="951641"/>
                  </a:lnTo>
                  <a:lnTo>
                    <a:pt x="37832" y="949090"/>
                  </a:lnTo>
                  <a:lnTo>
                    <a:pt x="38475" y="946541"/>
                  </a:lnTo>
                  <a:lnTo>
                    <a:pt x="39124" y="943993"/>
                  </a:lnTo>
                  <a:lnTo>
                    <a:pt x="39778" y="941447"/>
                  </a:lnTo>
                  <a:lnTo>
                    <a:pt x="40437" y="938902"/>
                  </a:lnTo>
                  <a:lnTo>
                    <a:pt x="41102" y="936358"/>
                  </a:lnTo>
                  <a:lnTo>
                    <a:pt x="41772" y="933816"/>
                  </a:lnTo>
                  <a:lnTo>
                    <a:pt x="42447" y="931275"/>
                  </a:lnTo>
                  <a:lnTo>
                    <a:pt x="43128" y="928735"/>
                  </a:lnTo>
                  <a:lnTo>
                    <a:pt x="43814" y="926197"/>
                  </a:lnTo>
                  <a:lnTo>
                    <a:pt x="44505" y="923660"/>
                  </a:lnTo>
                  <a:lnTo>
                    <a:pt x="45202" y="921125"/>
                  </a:lnTo>
                  <a:lnTo>
                    <a:pt x="45904" y="918592"/>
                  </a:lnTo>
                  <a:lnTo>
                    <a:pt x="46611" y="916059"/>
                  </a:lnTo>
                  <a:lnTo>
                    <a:pt x="47324" y="913529"/>
                  </a:lnTo>
                  <a:lnTo>
                    <a:pt x="48042" y="910999"/>
                  </a:lnTo>
                  <a:lnTo>
                    <a:pt x="48765" y="908472"/>
                  </a:lnTo>
                  <a:lnTo>
                    <a:pt x="49493" y="905946"/>
                  </a:lnTo>
                  <a:lnTo>
                    <a:pt x="50227" y="903421"/>
                  </a:lnTo>
                  <a:lnTo>
                    <a:pt x="50966" y="900898"/>
                  </a:lnTo>
                  <a:lnTo>
                    <a:pt x="51710" y="898376"/>
                  </a:lnTo>
                  <a:lnTo>
                    <a:pt x="52460" y="895856"/>
                  </a:lnTo>
                  <a:lnTo>
                    <a:pt x="53215" y="893337"/>
                  </a:lnTo>
                  <a:lnTo>
                    <a:pt x="53975" y="890821"/>
                  </a:lnTo>
                  <a:lnTo>
                    <a:pt x="54740" y="888305"/>
                  </a:lnTo>
                  <a:lnTo>
                    <a:pt x="55511" y="885792"/>
                  </a:lnTo>
                  <a:lnTo>
                    <a:pt x="56287" y="883280"/>
                  </a:lnTo>
                  <a:lnTo>
                    <a:pt x="57068" y="880769"/>
                  </a:lnTo>
                  <a:lnTo>
                    <a:pt x="57855" y="878261"/>
                  </a:lnTo>
                  <a:lnTo>
                    <a:pt x="58647" y="875753"/>
                  </a:lnTo>
                  <a:lnTo>
                    <a:pt x="59443" y="873248"/>
                  </a:lnTo>
                  <a:lnTo>
                    <a:pt x="60246" y="870745"/>
                  </a:lnTo>
                  <a:lnTo>
                    <a:pt x="61053" y="868242"/>
                  </a:lnTo>
                  <a:lnTo>
                    <a:pt x="61866" y="865742"/>
                  </a:lnTo>
                  <a:lnTo>
                    <a:pt x="62684" y="863243"/>
                  </a:lnTo>
                  <a:lnTo>
                    <a:pt x="63507" y="860746"/>
                  </a:lnTo>
                  <a:lnTo>
                    <a:pt x="64335" y="858251"/>
                  </a:lnTo>
                  <a:lnTo>
                    <a:pt x="65169" y="855757"/>
                  </a:lnTo>
                  <a:lnTo>
                    <a:pt x="66008" y="853266"/>
                  </a:lnTo>
                  <a:lnTo>
                    <a:pt x="66852" y="850776"/>
                  </a:lnTo>
                  <a:lnTo>
                    <a:pt x="67701" y="848288"/>
                  </a:lnTo>
                  <a:lnTo>
                    <a:pt x="68556" y="845801"/>
                  </a:lnTo>
                  <a:lnTo>
                    <a:pt x="69415" y="843317"/>
                  </a:lnTo>
                  <a:lnTo>
                    <a:pt x="70280" y="840834"/>
                  </a:lnTo>
                  <a:lnTo>
                    <a:pt x="71151" y="838353"/>
                  </a:lnTo>
                  <a:lnTo>
                    <a:pt x="72026" y="835874"/>
                  </a:lnTo>
                  <a:lnTo>
                    <a:pt x="72906" y="833396"/>
                  </a:lnTo>
                  <a:lnTo>
                    <a:pt x="73792" y="830921"/>
                  </a:lnTo>
                  <a:lnTo>
                    <a:pt x="74683" y="828447"/>
                  </a:lnTo>
                  <a:lnTo>
                    <a:pt x="75579" y="825975"/>
                  </a:lnTo>
                  <a:lnTo>
                    <a:pt x="76480" y="823506"/>
                  </a:lnTo>
                  <a:lnTo>
                    <a:pt x="77387" y="821038"/>
                  </a:lnTo>
                  <a:lnTo>
                    <a:pt x="78298" y="818572"/>
                  </a:lnTo>
                  <a:lnTo>
                    <a:pt x="79215" y="816108"/>
                  </a:lnTo>
                  <a:lnTo>
                    <a:pt x="80137" y="813645"/>
                  </a:lnTo>
                  <a:lnTo>
                    <a:pt x="81064" y="811185"/>
                  </a:lnTo>
                  <a:lnTo>
                    <a:pt x="81996" y="808727"/>
                  </a:lnTo>
                  <a:lnTo>
                    <a:pt x="82933" y="806270"/>
                  </a:lnTo>
                  <a:lnTo>
                    <a:pt x="83876" y="803816"/>
                  </a:lnTo>
                  <a:lnTo>
                    <a:pt x="84824" y="801364"/>
                  </a:lnTo>
                  <a:lnTo>
                    <a:pt x="85776" y="798913"/>
                  </a:lnTo>
                  <a:lnTo>
                    <a:pt x="86734" y="796465"/>
                  </a:lnTo>
                  <a:lnTo>
                    <a:pt x="87697" y="794018"/>
                  </a:lnTo>
                  <a:lnTo>
                    <a:pt x="88665" y="791574"/>
                  </a:lnTo>
                  <a:lnTo>
                    <a:pt x="89639" y="789131"/>
                  </a:lnTo>
                  <a:lnTo>
                    <a:pt x="90617" y="786691"/>
                  </a:lnTo>
                  <a:lnTo>
                    <a:pt x="91601" y="784253"/>
                  </a:lnTo>
                  <a:lnTo>
                    <a:pt x="92589" y="781817"/>
                  </a:lnTo>
                  <a:lnTo>
                    <a:pt x="93583" y="779383"/>
                  </a:lnTo>
                  <a:lnTo>
                    <a:pt x="94582" y="776951"/>
                  </a:lnTo>
                  <a:lnTo>
                    <a:pt x="95586" y="774521"/>
                  </a:lnTo>
                  <a:lnTo>
                    <a:pt x="96595" y="772093"/>
                  </a:lnTo>
                  <a:lnTo>
                    <a:pt x="97609" y="769667"/>
                  </a:lnTo>
                  <a:lnTo>
                    <a:pt x="98628" y="767244"/>
                  </a:lnTo>
                  <a:lnTo>
                    <a:pt x="99652" y="764822"/>
                  </a:lnTo>
                  <a:lnTo>
                    <a:pt x="100681" y="762403"/>
                  </a:lnTo>
                  <a:lnTo>
                    <a:pt x="101716" y="759986"/>
                  </a:lnTo>
                  <a:lnTo>
                    <a:pt x="102755" y="757571"/>
                  </a:lnTo>
                  <a:lnTo>
                    <a:pt x="103800" y="755158"/>
                  </a:lnTo>
                  <a:lnTo>
                    <a:pt x="104849" y="752747"/>
                  </a:lnTo>
                  <a:lnTo>
                    <a:pt x="105904" y="750339"/>
                  </a:lnTo>
                  <a:lnTo>
                    <a:pt x="106963" y="747933"/>
                  </a:lnTo>
                  <a:lnTo>
                    <a:pt x="108028" y="745529"/>
                  </a:lnTo>
                  <a:lnTo>
                    <a:pt x="109098" y="743127"/>
                  </a:lnTo>
                  <a:lnTo>
                    <a:pt x="110173" y="740728"/>
                  </a:lnTo>
                  <a:lnTo>
                    <a:pt x="111252" y="738331"/>
                  </a:lnTo>
                  <a:lnTo>
                    <a:pt x="112337" y="735936"/>
                  </a:lnTo>
                  <a:lnTo>
                    <a:pt x="113427" y="733543"/>
                  </a:lnTo>
                  <a:lnTo>
                    <a:pt x="114522" y="731153"/>
                  </a:lnTo>
                  <a:lnTo>
                    <a:pt x="115621" y="728765"/>
                  </a:lnTo>
                  <a:lnTo>
                    <a:pt x="116726" y="726379"/>
                  </a:lnTo>
                  <a:lnTo>
                    <a:pt x="117836" y="723996"/>
                  </a:lnTo>
                  <a:lnTo>
                    <a:pt x="118951" y="721614"/>
                  </a:lnTo>
                  <a:lnTo>
                    <a:pt x="120071" y="719236"/>
                  </a:lnTo>
                  <a:lnTo>
                    <a:pt x="121195" y="716859"/>
                  </a:lnTo>
                  <a:lnTo>
                    <a:pt x="122325" y="714485"/>
                  </a:lnTo>
                  <a:lnTo>
                    <a:pt x="123460" y="712114"/>
                  </a:lnTo>
                  <a:lnTo>
                    <a:pt x="124600" y="709744"/>
                  </a:lnTo>
                  <a:lnTo>
                    <a:pt x="125744" y="707378"/>
                  </a:lnTo>
                  <a:lnTo>
                    <a:pt x="126894" y="705013"/>
                  </a:lnTo>
                  <a:lnTo>
                    <a:pt x="128048" y="702651"/>
                  </a:lnTo>
                  <a:lnTo>
                    <a:pt x="129208" y="700291"/>
                  </a:lnTo>
                  <a:lnTo>
                    <a:pt x="130372" y="697934"/>
                  </a:lnTo>
                  <a:lnTo>
                    <a:pt x="131542" y="695579"/>
                  </a:lnTo>
                  <a:lnTo>
                    <a:pt x="132716" y="693227"/>
                  </a:lnTo>
                  <a:lnTo>
                    <a:pt x="133895" y="690877"/>
                  </a:lnTo>
                  <a:lnTo>
                    <a:pt x="135079" y="688530"/>
                  </a:lnTo>
                  <a:lnTo>
                    <a:pt x="136268" y="686185"/>
                  </a:lnTo>
                  <a:lnTo>
                    <a:pt x="137462" y="683842"/>
                  </a:lnTo>
                  <a:lnTo>
                    <a:pt x="138661" y="681502"/>
                  </a:lnTo>
                  <a:lnTo>
                    <a:pt x="139865" y="679165"/>
                  </a:lnTo>
                  <a:lnTo>
                    <a:pt x="141074" y="676830"/>
                  </a:lnTo>
                  <a:lnTo>
                    <a:pt x="142287" y="674498"/>
                  </a:lnTo>
                  <a:lnTo>
                    <a:pt x="143506" y="672168"/>
                  </a:lnTo>
                  <a:lnTo>
                    <a:pt x="144729" y="669841"/>
                  </a:lnTo>
                  <a:lnTo>
                    <a:pt x="145957" y="667516"/>
                  </a:lnTo>
                  <a:lnTo>
                    <a:pt x="147190" y="665194"/>
                  </a:lnTo>
                  <a:lnTo>
                    <a:pt x="148428" y="662875"/>
                  </a:lnTo>
                  <a:lnTo>
                    <a:pt x="149671" y="660558"/>
                  </a:lnTo>
                  <a:lnTo>
                    <a:pt x="150919" y="658244"/>
                  </a:lnTo>
                  <a:lnTo>
                    <a:pt x="152171" y="655932"/>
                  </a:lnTo>
                  <a:lnTo>
                    <a:pt x="153429" y="653623"/>
                  </a:lnTo>
                  <a:lnTo>
                    <a:pt x="154691" y="651317"/>
                  </a:lnTo>
                  <a:lnTo>
                    <a:pt x="155957" y="649013"/>
                  </a:lnTo>
                  <a:lnTo>
                    <a:pt x="157229" y="646712"/>
                  </a:lnTo>
                  <a:lnTo>
                    <a:pt x="158506" y="644414"/>
                  </a:lnTo>
                  <a:lnTo>
                    <a:pt x="159787" y="642118"/>
                  </a:lnTo>
                  <a:lnTo>
                    <a:pt x="161074" y="639825"/>
                  </a:lnTo>
                  <a:lnTo>
                    <a:pt x="162365" y="637535"/>
                  </a:lnTo>
                  <a:lnTo>
                    <a:pt x="163661" y="635247"/>
                  </a:lnTo>
                  <a:lnTo>
                    <a:pt x="164961" y="632962"/>
                  </a:lnTo>
                  <a:lnTo>
                    <a:pt x="166267" y="630680"/>
                  </a:lnTo>
                  <a:lnTo>
                    <a:pt x="167577" y="628400"/>
                  </a:lnTo>
                  <a:lnTo>
                    <a:pt x="168892" y="626124"/>
                  </a:lnTo>
                  <a:lnTo>
                    <a:pt x="170212" y="623850"/>
                  </a:lnTo>
                  <a:lnTo>
                    <a:pt x="171536" y="621579"/>
                  </a:lnTo>
                  <a:lnTo>
                    <a:pt x="172865" y="619310"/>
                  </a:lnTo>
                  <a:lnTo>
                    <a:pt x="174199" y="617045"/>
                  </a:lnTo>
                  <a:lnTo>
                    <a:pt x="175538" y="614782"/>
                  </a:lnTo>
                  <a:lnTo>
                    <a:pt x="176881" y="612522"/>
                  </a:lnTo>
                  <a:lnTo>
                    <a:pt x="178230" y="610265"/>
                  </a:lnTo>
                  <a:lnTo>
                    <a:pt x="179583" y="608010"/>
                  </a:lnTo>
                  <a:lnTo>
                    <a:pt x="180940" y="605759"/>
                  </a:lnTo>
                  <a:lnTo>
                    <a:pt x="182303" y="603510"/>
                  </a:lnTo>
                  <a:lnTo>
                    <a:pt x="183670" y="601265"/>
                  </a:lnTo>
                  <a:lnTo>
                    <a:pt x="185042" y="599022"/>
                  </a:lnTo>
                  <a:lnTo>
                    <a:pt x="186418" y="596782"/>
                  </a:lnTo>
                  <a:lnTo>
                    <a:pt x="187799" y="594545"/>
                  </a:lnTo>
                  <a:lnTo>
                    <a:pt x="189185" y="592310"/>
                  </a:lnTo>
                  <a:lnTo>
                    <a:pt x="190576" y="590079"/>
                  </a:lnTo>
                  <a:lnTo>
                    <a:pt x="191971" y="587851"/>
                  </a:lnTo>
                  <a:lnTo>
                    <a:pt x="193371" y="585625"/>
                  </a:lnTo>
                  <a:lnTo>
                    <a:pt x="194775" y="583403"/>
                  </a:lnTo>
                  <a:lnTo>
                    <a:pt x="196184" y="581183"/>
                  </a:lnTo>
                  <a:lnTo>
                    <a:pt x="197598" y="578966"/>
                  </a:lnTo>
                  <a:lnTo>
                    <a:pt x="199017" y="576753"/>
                  </a:lnTo>
                  <a:lnTo>
                    <a:pt x="200440" y="574542"/>
                  </a:lnTo>
                  <a:lnTo>
                    <a:pt x="201868" y="572334"/>
                  </a:lnTo>
                  <a:lnTo>
                    <a:pt x="203300" y="570130"/>
                  </a:lnTo>
                  <a:lnTo>
                    <a:pt x="204737" y="567928"/>
                  </a:lnTo>
                  <a:lnTo>
                    <a:pt x="206178" y="565729"/>
                  </a:lnTo>
                  <a:lnTo>
                    <a:pt x="207625" y="563534"/>
                  </a:lnTo>
                  <a:lnTo>
                    <a:pt x="209075" y="561341"/>
                  </a:lnTo>
                  <a:lnTo>
                    <a:pt x="210531" y="559151"/>
                  </a:lnTo>
                  <a:lnTo>
                    <a:pt x="211991" y="556965"/>
                  </a:lnTo>
                  <a:lnTo>
                    <a:pt x="213455" y="554782"/>
                  </a:lnTo>
                  <a:lnTo>
                    <a:pt x="214924" y="552601"/>
                  </a:lnTo>
                  <a:lnTo>
                    <a:pt x="216398" y="550424"/>
                  </a:lnTo>
                  <a:lnTo>
                    <a:pt x="217876" y="548249"/>
                  </a:lnTo>
                  <a:lnTo>
                    <a:pt x="219359" y="546078"/>
                  </a:lnTo>
                  <a:lnTo>
                    <a:pt x="220846" y="543910"/>
                  </a:lnTo>
                  <a:lnTo>
                    <a:pt x="222338" y="541746"/>
                  </a:lnTo>
                  <a:lnTo>
                    <a:pt x="223835" y="539584"/>
                  </a:lnTo>
                  <a:lnTo>
                    <a:pt x="225335" y="537425"/>
                  </a:lnTo>
                  <a:lnTo>
                    <a:pt x="226841" y="535270"/>
                  </a:lnTo>
                  <a:lnTo>
                    <a:pt x="228351" y="533117"/>
                  </a:lnTo>
                  <a:lnTo>
                    <a:pt x="229865" y="530968"/>
                  </a:lnTo>
                  <a:lnTo>
                    <a:pt x="231384" y="528822"/>
                  </a:lnTo>
                  <a:lnTo>
                    <a:pt x="232908" y="526679"/>
                  </a:lnTo>
                  <a:lnTo>
                    <a:pt x="234436" y="524540"/>
                  </a:lnTo>
                  <a:lnTo>
                    <a:pt x="235968" y="522403"/>
                  </a:lnTo>
                  <a:lnTo>
                    <a:pt x="237505" y="520270"/>
                  </a:lnTo>
                  <a:lnTo>
                    <a:pt x="239047" y="518140"/>
                  </a:lnTo>
                  <a:lnTo>
                    <a:pt x="240592" y="516014"/>
                  </a:lnTo>
                  <a:lnTo>
                    <a:pt x="242143" y="513890"/>
                  </a:lnTo>
                  <a:lnTo>
                    <a:pt x="243697" y="511770"/>
                  </a:lnTo>
                  <a:lnTo>
                    <a:pt x="245256" y="509653"/>
                  </a:lnTo>
                  <a:lnTo>
                    <a:pt x="246820" y="507539"/>
                  </a:lnTo>
                  <a:lnTo>
                    <a:pt x="248388" y="505429"/>
                  </a:lnTo>
                  <a:lnTo>
                    <a:pt x="249960" y="503322"/>
                  </a:lnTo>
                  <a:lnTo>
                    <a:pt x="251537" y="501218"/>
                  </a:lnTo>
                  <a:lnTo>
                    <a:pt x="253118" y="499118"/>
                  </a:lnTo>
                  <a:lnTo>
                    <a:pt x="254704" y="497020"/>
                  </a:lnTo>
                  <a:lnTo>
                    <a:pt x="256294" y="494927"/>
                  </a:lnTo>
                  <a:lnTo>
                    <a:pt x="257889" y="492836"/>
                  </a:lnTo>
                  <a:lnTo>
                    <a:pt x="259487" y="490749"/>
                  </a:lnTo>
                  <a:lnTo>
                    <a:pt x="261091" y="488665"/>
                  </a:lnTo>
                  <a:lnTo>
                    <a:pt x="262698" y="486585"/>
                  </a:lnTo>
                  <a:lnTo>
                    <a:pt x="264310" y="484508"/>
                  </a:lnTo>
                  <a:lnTo>
                    <a:pt x="265926" y="482434"/>
                  </a:lnTo>
                  <a:lnTo>
                    <a:pt x="267547" y="480364"/>
                  </a:lnTo>
                  <a:lnTo>
                    <a:pt x="269172" y="478297"/>
                  </a:lnTo>
                  <a:lnTo>
                    <a:pt x="270801" y="476233"/>
                  </a:lnTo>
                  <a:lnTo>
                    <a:pt x="272435" y="474173"/>
                  </a:lnTo>
                  <a:lnTo>
                    <a:pt x="274072" y="472117"/>
                  </a:lnTo>
                  <a:lnTo>
                    <a:pt x="275715" y="470063"/>
                  </a:lnTo>
                  <a:lnTo>
                    <a:pt x="277361" y="468014"/>
                  </a:lnTo>
                  <a:lnTo>
                    <a:pt x="279012" y="465967"/>
                  </a:lnTo>
                  <a:lnTo>
                    <a:pt x="280667" y="463925"/>
                  </a:lnTo>
                  <a:lnTo>
                    <a:pt x="282326" y="461885"/>
                  </a:lnTo>
                  <a:lnTo>
                    <a:pt x="283990" y="459849"/>
                  </a:lnTo>
                  <a:lnTo>
                    <a:pt x="285657" y="457817"/>
                  </a:lnTo>
                  <a:lnTo>
                    <a:pt x="287330" y="455788"/>
                  </a:lnTo>
                  <a:lnTo>
                    <a:pt x="289006" y="453762"/>
                  </a:lnTo>
                  <a:lnTo>
                    <a:pt x="290687" y="451740"/>
                  </a:lnTo>
                  <a:lnTo>
                    <a:pt x="292371" y="449722"/>
                  </a:lnTo>
                  <a:lnTo>
                    <a:pt x="294060" y="447707"/>
                  </a:lnTo>
                  <a:lnTo>
                    <a:pt x="295754" y="445696"/>
                  </a:lnTo>
                  <a:lnTo>
                    <a:pt x="297451" y="443688"/>
                  </a:lnTo>
                  <a:lnTo>
                    <a:pt x="299153" y="441684"/>
                  </a:lnTo>
                  <a:lnTo>
                    <a:pt x="300859" y="439684"/>
                  </a:lnTo>
                  <a:lnTo>
                    <a:pt x="302569" y="437686"/>
                  </a:lnTo>
                  <a:lnTo>
                    <a:pt x="304283" y="435693"/>
                  </a:lnTo>
                  <a:lnTo>
                    <a:pt x="306001" y="433703"/>
                  </a:lnTo>
                  <a:lnTo>
                    <a:pt x="307724" y="431717"/>
                  </a:lnTo>
                  <a:lnTo>
                    <a:pt x="309450" y="429734"/>
                  </a:lnTo>
                  <a:lnTo>
                    <a:pt x="311182" y="427755"/>
                  </a:lnTo>
                  <a:lnTo>
                    <a:pt x="312917" y="425780"/>
                  </a:lnTo>
                  <a:lnTo>
                    <a:pt x="314656" y="423808"/>
                  </a:lnTo>
                  <a:lnTo>
                    <a:pt x="316399" y="421840"/>
                  </a:lnTo>
                  <a:lnTo>
                    <a:pt x="318146" y="419876"/>
                  </a:lnTo>
                  <a:lnTo>
                    <a:pt x="319898" y="417915"/>
                  </a:lnTo>
                  <a:lnTo>
                    <a:pt x="321653" y="415958"/>
                  </a:lnTo>
                  <a:lnTo>
                    <a:pt x="323413" y="414004"/>
                  </a:lnTo>
                  <a:lnTo>
                    <a:pt x="325177" y="412055"/>
                  </a:lnTo>
                  <a:lnTo>
                    <a:pt x="326945" y="410109"/>
                  </a:lnTo>
                  <a:lnTo>
                    <a:pt x="328717" y="408167"/>
                  </a:lnTo>
                  <a:lnTo>
                    <a:pt x="330493" y="406228"/>
                  </a:lnTo>
                  <a:lnTo>
                    <a:pt x="332273" y="404293"/>
                  </a:lnTo>
                  <a:lnTo>
                    <a:pt x="334057" y="402362"/>
                  </a:lnTo>
                  <a:lnTo>
                    <a:pt x="335845" y="400435"/>
                  </a:lnTo>
                  <a:lnTo>
                    <a:pt x="337638" y="398511"/>
                  </a:lnTo>
                  <a:lnTo>
                    <a:pt x="339434" y="396591"/>
                  </a:lnTo>
                  <a:lnTo>
                    <a:pt x="341234" y="394675"/>
                  </a:lnTo>
                  <a:lnTo>
                    <a:pt x="343038" y="392763"/>
                  </a:lnTo>
                  <a:lnTo>
                    <a:pt x="344847" y="390854"/>
                  </a:lnTo>
                  <a:lnTo>
                    <a:pt x="346659" y="388949"/>
                  </a:lnTo>
                  <a:lnTo>
                    <a:pt x="348475" y="387048"/>
                  </a:lnTo>
                  <a:lnTo>
                    <a:pt x="350295" y="385151"/>
                  </a:lnTo>
                  <a:lnTo>
                    <a:pt x="352119" y="383258"/>
                  </a:lnTo>
                  <a:lnTo>
                    <a:pt x="353948" y="381368"/>
                  </a:lnTo>
                  <a:lnTo>
                    <a:pt x="355780" y="379483"/>
                  </a:lnTo>
                  <a:lnTo>
                    <a:pt x="357616" y="377601"/>
                  </a:lnTo>
                  <a:lnTo>
                    <a:pt x="359456" y="375723"/>
                  </a:lnTo>
                  <a:lnTo>
                    <a:pt x="361300" y="373849"/>
                  </a:lnTo>
                  <a:lnTo>
                    <a:pt x="363148" y="371979"/>
                  </a:lnTo>
                  <a:lnTo>
                    <a:pt x="364999" y="370112"/>
                  </a:lnTo>
                  <a:lnTo>
                    <a:pt x="366855" y="368250"/>
                  </a:lnTo>
                  <a:lnTo>
                    <a:pt x="368715" y="366391"/>
                  </a:lnTo>
                  <a:lnTo>
                    <a:pt x="370578" y="364536"/>
                  </a:lnTo>
                  <a:lnTo>
                    <a:pt x="372445" y="362685"/>
                  </a:lnTo>
                  <a:lnTo>
                    <a:pt x="374317" y="360839"/>
                  </a:lnTo>
                  <a:lnTo>
                    <a:pt x="376192" y="358996"/>
                  </a:lnTo>
                  <a:lnTo>
                    <a:pt x="378071" y="357157"/>
                  </a:lnTo>
                  <a:lnTo>
                    <a:pt x="379954" y="355322"/>
                  </a:lnTo>
                  <a:lnTo>
                    <a:pt x="381840" y="353490"/>
                  </a:lnTo>
                  <a:lnTo>
                    <a:pt x="383730" y="351663"/>
                  </a:lnTo>
                  <a:lnTo>
                    <a:pt x="385625" y="349840"/>
                  </a:lnTo>
                  <a:lnTo>
                    <a:pt x="387523" y="348021"/>
                  </a:lnTo>
                  <a:lnTo>
                    <a:pt x="389425" y="346206"/>
                  </a:lnTo>
                  <a:lnTo>
                    <a:pt x="391330" y="344395"/>
                  </a:lnTo>
                  <a:lnTo>
                    <a:pt x="393240" y="342587"/>
                  </a:lnTo>
                  <a:lnTo>
                    <a:pt x="395153" y="340784"/>
                  </a:lnTo>
                  <a:lnTo>
                    <a:pt x="397070" y="338985"/>
                  </a:lnTo>
                  <a:lnTo>
                    <a:pt x="398991" y="337190"/>
                  </a:lnTo>
                  <a:lnTo>
                    <a:pt x="400916" y="335398"/>
                  </a:lnTo>
                  <a:lnTo>
                    <a:pt x="402844" y="333611"/>
                  </a:lnTo>
                  <a:lnTo>
                    <a:pt x="404776" y="331828"/>
                  </a:lnTo>
                  <a:lnTo>
                    <a:pt x="406712" y="330049"/>
                  </a:lnTo>
                  <a:lnTo>
                    <a:pt x="408651" y="328274"/>
                  </a:lnTo>
                  <a:lnTo>
                    <a:pt x="410595" y="326503"/>
                  </a:lnTo>
                  <a:lnTo>
                    <a:pt x="412542" y="324736"/>
                  </a:lnTo>
                  <a:lnTo>
                    <a:pt x="414492" y="322973"/>
                  </a:lnTo>
                  <a:lnTo>
                    <a:pt x="416446" y="321215"/>
                  </a:lnTo>
                  <a:lnTo>
                    <a:pt x="418404" y="319460"/>
                  </a:lnTo>
                  <a:lnTo>
                    <a:pt x="420366" y="317709"/>
                  </a:lnTo>
                  <a:lnTo>
                    <a:pt x="422332" y="315963"/>
                  </a:lnTo>
                  <a:lnTo>
                    <a:pt x="424301" y="314221"/>
                  </a:lnTo>
                  <a:lnTo>
                    <a:pt x="426273" y="312483"/>
                  </a:lnTo>
                  <a:lnTo>
                    <a:pt x="428249" y="310749"/>
                  </a:lnTo>
                  <a:lnTo>
                    <a:pt x="430229" y="309019"/>
                  </a:lnTo>
                  <a:lnTo>
                    <a:pt x="432213" y="307293"/>
                  </a:lnTo>
                  <a:lnTo>
                    <a:pt x="434200" y="305572"/>
                  </a:lnTo>
                  <a:lnTo>
                    <a:pt x="436191" y="303854"/>
                  </a:lnTo>
                  <a:lnTo>
                    <a:pt x="438185" y="302141"/>
                  </a:lnTo>
                  <a:lnTo>
                    <a:pt x="440183" y="300432"/>
                  </a:lnTo>
                  <a:lnTo>
                    <a:pt x="442185" y="298727"/>
                  </a:lnTo>
                  <a:lnTo>
                    <a:pt x="444190" y="297027"/>
                  </a:lnTo>
                  <a:lnTo>
                    <a:pt x="446198" y="295330"/>
                  </a:lnTo>
                  <a:lnTo>
                    <a:pt x="448210" y="293638"/>
                  </a:lnTo>
                  <a:lnTo>
                    <a:pt x="450226" y="291950"/>
                  </a:lnTo>
                  <a:lnTo>
                    <a:pt x="452245" y="290266"/>
                  </a:lnTo>
                  <a:lnTo>
                    <a:pt x="454268" y="288587"/>
                  </a:lnTo>
                  <a:lnTo>
                    <a:pt x="456294" y="286911"/>
                  </a:lnTo>
                  <a:lnTo>
                    <a:pt x="458324" y="285241"/>
                  </a:lnTo>
                  <a:lnTo>
                    <a:pt x="460357" y="283574"/>
                  </a:lnTo>
                  <a:lnTo>
                    <a:pt x="462394" y="281911"/>
                  </a:lnTo>
                  <a:lnTo>
                    <a:pt x="464434" y="280253"/>
                  </a:lnTo>
                  <a:lnTo>
                    <a:pt x="466478" y="278599"/>
                  </a:lnTo>
                  <a:lnTo>
                    <a:pt x="468525" y="276949"/>
                  </a:lnTo>
                  <a:lnTo>
                    <a:pt x="470576" y="275304"/>
                  </a:lnTo>
                  <a:lnTo>
                    <a:pt x="472630" y="273663"/>
                  </a:lnTo>
                  <a:lnTo>
                    <a:pt x="474688" y="272026"/>
                  </a:lnTo>
                  <a:lnTo>
                    <a:pt x="476748" y="270393"/>
                  </a:lnTo>
                  <a:lnTo>
                    <a:pt x="478813" y="268765"/>
                  </a:lnTo>
                  <a:lnTo>
                    <a:pt x="480880" y="267142"/>
                  </a:lnTo>
                  <a:lnTo>
                    <a:pt x="482952" y="265522"/>
                  </a:lnTo>
                  <a:lnTo>
                    <a:pt x="485026" y="263907"/>
                  </a:lnTo>
                  <a:lnTo>
                    <a:pt x="487104" y="262296"/>
                  </a:lnTo>
                  <a:lnTo>
                    <a:pt x="489185" y="260690"/>
                  </a:lnTo>
                  <a:lnTo>
                    <a:pt x="491270" y="259088"/>
                  </a:lnTo>
                  <a:lnTo>
                    <a:pt x="493358" y="257490"/>
                  </a:lnTo>
                  <a:lnTo>
                    <a:pt x="495450" y="255896"/>
                  </a:lnTo>
                  <a:lnTo>
                    <a:pt x="497544" y="254308"/>
                  </a:lnTo>
                  <a:lnTo>
                    <a:pt x="499642" y="252723"/>
                  </a:lnTo>
                  <a:lnTo>
                    <a:pt x="501744" y="251143"/>
                  </a:lnTo>
                  <a:lnTo>
                    <a:pt x="503848" y="249567"/>
                  </a:lnTo>
                  <a:lnTo>
                    <a:pt x="505956" y="247996"/>
                  </a:lnTo>
                  <a:lnTo>
                    <a:pt x="508067" y="246429"/>
                  </a:lnTo>
                  <a:lnTo>
                    <a:pt x="510182" y="244867"/>
                  </a:lnTo>
                  <a:lnTo>
                    <a:pt x="512300" y="243309"/>
                  </a:lnTo>
                  <a:lnTo>
                    <a:pt x="514421" y="241755"/>
                  </a:lnTo>
                  <a:lnTo>
                    <a:pt x="516545" y="240206"/>
                  </a:lnTo>
                  <a:lnTo>
                    <a:pt x="518672" y="238661"/>
                  </a:lnTo>
                  <a:lnTo>
                    <a:pt x="520803" y="237121"/>
                  </a:lnTo>
                  <a:lnTo>
                    <a:pt x="522937" y="235585"/>
                  </a:lnTo>
                  <a:lnTo>
                    <a:pt x="525074" y="234054"/>
                  </a:lnTo>
                  <a:lnTo>
                    <a:pt x="527214" y="232527"/>
                  </a:lnTo>
                  <a:lnTo>
                    <a:pt x="529358" y="231005"/>
                  </a:lnTo>
                  <a:lnTo>
                    <a:pt x="531505" y="229487"/>
                  </a:lnTo>
                  <a:lnTo>
                    <a:pt x="533655" y="227973"/>
                  </a:lnTo>
                  <a:lnTo>
                    <a:pt x="535808" y="226465"/>
                  </a:lnTo>
                  <a:lnTo>
                    <a:pt x="537964" y="224960"/>
                  </a:lnTo>
                  <a:lnTo>
                    <a:pt x="540124" y="223460"/>
                  </a:lnTo>
                  <a:lnTo>
                    <a:pt x="542286" y="221965"/>
                  </a:lnTo>
                  <a:lnTo>
                    <a:pt x="544452" y="220475"/>
                  </a:lnTo>
                  <a:lnTo>
                    <a:pt x="546621" y="218988"/>
                  </a:lnTo>
                  <a:lnTo>
                    <a:pt x="548792" y="217507"/>
                  </a:lnTo>
                  <a:lnTo>
                    <a:pt x="550968" y="216029"/>
                  </a:lnTo>
                  <a:lnTo>
                    <a:pt x="553145" y="214557"/>
                  </a:lnTo>
                  <a:lnTo>
                    <a:pt x="555327" y="213089"/>
                  </a:lnTo>
                  <a:lnTo>
                    <a:pt x="557511" y="211626"/>
                  </a:lnTo>
                  <a:lnTo>
                    <a:pt x="559698" y="210167"/>
                  </a:lnTo>
                  <a:lnTo>
                    <a:pt x="561889" y="208713"/>
                  </a:lnTo>
                  <a:lnTo>
                    <a:pt x="564082" y="207263"/>
                  </a:lnTo>
                  <a:lnTo>
                    <a:pt x="566278" y="205818"/>
                  </a:lnTo>
                  <a:lnTo>
                    <a:pt x="568478" y="204378"/>
                  </a:lnTo>
                  <a:lnTo>
                    <a:pt x="570680" y="202942"/>
                  </a:lnTo>
                  <a:lnTo>
                    <a:pt x="572886" y="201511"/>
                  </a:lnTo>
                  <a:lnTo>
                    <a:pt x="575094" y="200084"/>
                  </a:lnTo>
                  <a:lnTo>
                    <a:pt x="577305" y="198662"/>
                  </a:lnTo>
                  <a:lnTo>
                    <a:pt x="579520" y="197245"/>
                  </a:lnTo>
                  <a:lnTo>
                    <a:pt x="581737" y="195832"/>
                  </a:lnTo>
                  <a:lnTo>
                    <a:pt x="583958" y="194424"/>
                  </a:lnTo>
                  <a:lnTo>
                    <a:pt x="586181" y="193021"/>
                  </a:lnTo>
                  <a:lnTo>
                    <a:pt x="588407" y="191622"/>
                  </a:lnTo>
                  <a:lnTo>
                    <a:pt x="590636" y="190228"/>
                  </a:lnTo>
                  <a:lnTo>
                    <a:pt x="592868" y="188838"/>
                  </a:lnTo>
                  <a:lnTo>
                    <a:pt x="595103" y="187454"/>
                  </a:lnTo>
                  <a:lnTo>
                    <a:pt x="597341" y="186074"/>
                  </a:lnTo>
                  <a:lnTo>
                    <a:pt x="599582" y="184699"/>
                  </a:lnTo>
                  <a:lnTo>
                    <a:pt x="601826" y="183328"/>
                  </a:lnTo>
                  <a:lnTo>
                    <a:pt x="604072" y="181962"/>
                  </a:lnTo>
                  <a:lnTo>
                    <a:pt x="606321" y="180601"/>
                  </a:lnTo>
                  <a:lnTo>
                    <a:pt x="608574" y="179244"/>
                  </a:lnTo>
                  <a:lnTo>
                    <a:pt x="610829" y="177893"/>
                  </a:lnTo>
                  <a:lnTo>
                    <a:pt x="613087" y="176545"/>
                  </a:lnTo>
                  <a:lnTo>
                    <a:pt x="615347" y="175203"/>
                  </a:lnTo>
                  <a:lnTo>
                    <a:pt x="617610" y="173866"/>
                  </a:lnTo>
                  <a:lnTo>
                    <a:pt x="619877" y="172533"/>
                  </a:lnTo>
                  <a:lnTo>
                    <a:pt x="622146" y="171205"/>
                  </a:lnTo>
                  <a:lnTo>
                    <a:pt x="624418" y="169882"/>
                  </a:lnTo>
                  <a:lnTo>
                    <a:pt x="626692" y="168563"/>
                  </a:lnTo>
                  <a:lnTo>
                    <a:pt x="628970" y="167249"/>
                  </a:lnTo>
                  <a:lnTo>
                    <a:pt x="631250" y="165940"/>
                  </a:lnTo>
                  <a:lnTo>
                    <a:pt x="633533" y="164636"/>
                  </a:lnTo>
                  <a:lnTo>
                    <a:pt x="635818" y="163337"/>
                  </a:lnTo>
                  <a:lnTo>
                    <a:pt x="638107" y="162042"/>
                  </a:lnTo>
                  <a:lnTo>
                    <a:pt x="640397" y="160752"/>
                  </a:lnTo>
                  <a:lnTo>
                    <a:pt x="642691" y="159467"/>
                  </a:lnTo>
                  <a:lnTo>
                    <a:pt x="644987" y="158187"/>
                  </a:lnTo>
                  <a:lnTo>
                    <a:pt x="647287" y="156911"/>
                  </a:lnTo>
                  <a:lnTo>
                    <a:pt x="649588" y="155641"/>
                  </a:lnTo>
                  <a:lnTo>
                    <a:pt x="651893" y="154375"/>
                  </a:lnTo>
                  <a:lnTo>
                    <a:pt x="654200" y="153114"/>
                  </a:lnTo>
                  <a:lnTo>
                    <a:pt x="656509" y="151858"/>
                  </a:lnTo>
                  <a:lnTo>
                    <a:pt x="658822" y="150607"/>
                  </a:lnTo>
                  <a:lnTo>
                    <a:pt x="661137" y="149360"/>
                  </a:lnTo>
                  <a:lnTo>
                    <a:pt x="663454" y="148119"/>
                  </a:lnTo>
                  <a:lnTo>
                    <a:pt x="665774" y="146882"/>
                  </a:lnTo>
                  <a:lnTo>
                    <a:pt x="668097" y="145650"/>
                  </a:lnTo>
                  <a:lnTo>
                    <a:pt x="670422" y="144423"/>
                  </a:lnTo>
                  <a:lnTo>
                    <a:pt x="672750" y="143201"/>
                  </a:lnTo>
                  <a:lnTo>
                    <a:pt x="675080" y="141984"/>
                  </a:lnTo>
                  <a:lnTo>
                    <a:pt x="677414" y="140772"/>
                  </a:lnTo>
                  <a:lnTo>
                    <a:pt x="679749" y="139564"/>
                  </a:lnTo>
                  <a:lnTo>
                    <a:pt x="682087" y="138362"/>
                  </a:lnTo>
                  <a:lnTo>
                    <a:pt x="684428" y="137164"/>
                  </a:lnTo>
                  <a:lnTo>
                    <a:pt x="686770" y="135971"/>
                  </a:lnTo>
                  <a:lnTo>
                    <a:pt x="689116" y="134783"/>
                  </a:lnTo>
                  <a:lnTo>
                    <a:pt x="691464" y="133600"/>
                  </a:lnTo>
                  <a:lnTo>
                    <a:pt x="693815" y="132422"/>
                  </a:lnTo>
                  <a:lnTo>
                    <a:pt x="696168" y="131249"/>
                  </a:lnTo>
                  <a:lnTo>
                    <a:pt x="698523" y="130081"/>
                  </a:lnTo>
                  <a:lnTo>
                    <a:pt x="700881" y="128918"/>
                  </a:lnTo>
                  <a:lnTo>
                    <a:pt x="703241" y="127760"/>
                  </a:lnTo>
                  <a:lnTo>
                    <a:pt x="705603" y="126606"/>
                  </a:lnTo>
                  <a:lnTo>
                    <a:pt x="707969" y="125458"/>
                  </a:lnTo>
                  <a:lnTo>
                    <a:pt x="710336" y="124314"/>
                  </a:lnTo>
                  <a:lnTo>
                    <a:pt x="712706" y="123176"/>
                  </a:lnTo>
                  <a:lnTo>
                    <a:pt x="715078" y="122043"/>
                  </a:lnTo>
                  <a:lnTo>
                    <a:pt x="717453" y="120914"/>
                  </a:lnTo>
                  <a:lnTo>
                    <a:pt x="719830" y="119790"/>
                  </a:lnTo>
                  <a:lnTo>
                    <a:pt x="722209" y="118672"/>
                  </a:lnTo>
                  <a:lnTo>
                    <a:pt x="724591" y="117559"/>
                  </a:lnTo>
                  <a:lnTo>
                    <a:pt x="726975" y="116450"/>
                  </a:lnTo>
                  <a:lnTo>
                    <a:pt x="729361" y="115347"/>
                  </a:lnTo>
                  <a:lnTo>
                    <a:pt x="731750" y="114248"/>
                  </a:lnTo>
                  <a:lnTo>
                    <a:pt x="734141" y="113154"/>
                  </a:lnTo>
                  <a:lnTo>
                    <a:pt x="736534" y="112066"/>
                  </a:lnTo>
                  <a:lnTo>
                    <a:pt x="738930" y="110982"/>
                  </a:lnTo>
                  <a:lnTo>
                    <a:pt x="741327" y="109904"/>
                  </a:lnTo>
                  <a:lnTo>
                    <a:pt x="743727" y="108830"/>
                  </a:lnTo>
                  <a:lnTo>
                    <a:pt x="746130" y="107762"/>
                  </a:lnTo>
                  <a:lnTo>
                    <a:pt x="748534" y="106698"/>
                  </a:lnTo>
                  <a:lnTo>
                    <a:pt x="750941" y="105640"/>
                  </a:lnTo>
                  <a:lnTo>
                    <a:pt x="753350" y="104587"/>
                  </a:lnTo>
                  <a:lnTo>
                    <a:pt x="755761" y="103539"/>
                  </a:lnTo>
                  <a:lnTo>
                    <a:pt x="758174" y="102495"/>
                  </a:lnTo>
                  <a:lnTo>
                    <a:pt x="760590" y="101457"/>
                  </a:lnTo>
                  <a:lnTo>
                    <a:pt x="763007" y="100424"/>
                  </a:lnTo>
                  <a:lnTo>
                    <a:pt x="765427" y="99396"/>
                  </a:lnTo>
                  <a:lnTo>
                    <a:pt x="767849" y="98373"/>
                  </a:lnTo>
                  <a:lnTo>
                    <a:pt x="770273" y="97355"/>
                  </a:lnTo>
                  <a:lnTo>
                    <a:pt x="772699" y="96342"/>
                  </a:lnTo>
                  <a:lnTo>
                    <a:pt x="775128" y="95335"/>
                  </a:lnTo>
                  <a:lnTo>
                    <a:pt x="777558" y="94332"/>
                  </a:lnTo>
                  <a:lnTo>
                    <a:pt x="779991" y="93334"/>
                  </a:lnTo>
                  <a:lnTo>
                    <a:pt x="782425" y="92342"/>
                  </a:lnTo>
                  <a:lnTo>
                    <a:pt x="784862" y="91355"/>
                  </a:lnTo>
                  <a:lnTo>
                    <a:pt x="787301" y="90372"/>
                  </a:lnTo>
                  <a:lnTo>
                    <a:pt x="789742" y="89395"/>
                  </a:lnTo>
                  <a:lnTo>
                    <a:pt x="792185" y="88423"/>
                  </a:lnTo>
                  <a:lnTo>
                    <a:pt x="794630" y="87456"/>
                  </a:lnTo>
                  <a:lnTo>
                    <a:pt x="797076" y="86495"/>
                  </a:lnTo>
                  <a:lnTo>
                    <a:pt x="799525" y="85538"/>
                  </a:lnTo>
                  <a:lnTo>
                    <a:pt x="801976" y="84587"/>
                  </a:lnTo>
                  <a:lnTo>
                    <a:pt x="804429" y="83640"/>
                  </a:lnTo>
                  <a:lnTo>
                    <a:pt x="806884" y="82699"/>
                  </a:lnTo>
                  <a:lnTo>
                    <a:pt x="809341" y="81763"/>
                  </a:lnTo>
                  <a:lnTo>
                    <a:pt x="811800" y="80832"/>
                  </a:lnTo>
                  <a:lnTo>
                    <a:pt x="814260" y="79906"/>
                  </a:lnTo>
                  <a:lnTo>
                    <a:pt x="816723" y="78986"/>
                  </a:lnTo>
                  <a:lnTo>
                    <a:pt x="819188" y="78070"/>
                  </a:lnTo>
                  <a:lnTo>
                    <a:pt x="821654" y="77160"/>
                  </a:lnTo>
                  <a:lnTo>
                    <a:pt x="824123" y="76255"/>
                  </a:lnTo>
                  <a:lnTo>
                    <a:pt x="826593" y="75355"/>
                  </a:lnTo>
                  <a:lnTo>
                    <a:pt x="829065" y="74460"/>
                  </a:lnTo>
                  <a:lnTo>
                    <a:pt x="831539" y="73570"/>
                  </a:lnTo>
                  <a:lnTo>
                    <a:pt x="834015" y="72686"/>
                  </a:lnTo>
                  <a:lnTo>
                    <a:pt x="836493" y="71807"/>
                  </a:lnTo>
                  <a:lnTo>
                    <a:pt x="838973" y="70933"/>
                  </a:lnTo>
                  <a:lnTo>
                    <a:pt x="841454" y="70064"/>
                  </a:lnTo>
                  <a:lnTo>
                    <a:pt x="843937" y="69201"/>
                  </a:lnTo>
                  <a:lnTo>
                    <a:pt x="846423" y="68342"/>
                  </a:lnTo>
                  <a:lnTo>
                    <a:pt x="848909" y="67489"/>
                  </a:lnTo>
                  <a:lnTo>
                    <a:pt x="851398" y="66641"/>
                  </a:lnTo>
                  <a:lnTo>
                    <a:pt x="853888" y="65798"/>
                  </a:lnTo>
                  <a:lnTo>
                    <a:pt x="856381" y="64961"/>
                  </a:lnTo>
                  <a:lnTo>
                    <a:pt x="858874" y="64128"/>
                  </a:lnTo>
                  <a:lnTo>
                    <a:pt x="861370" y="63301"/>
                  </a:lnTo>
                  <a:lnTo>
                    <a:pt x="863867" y="62479"/>
                  </a:lnTo>
                  <a:lnTo>
                    <a:pt x="866366" y="61663"/>
                  </a:lnTo>
                  <a:lnTo>
                    <a:pt x="868867" y="60851"/>
                  </a:lnTo>
                  <a:lnTo>
                    <a:pt x="871370" y="60045"/>
                  </a:lnTo>
                  <a:lnTo>
                    <a:pt x="873874" y="59244"/>
                  </a:lnTo>
                  <a:lnTo>
                    <a:pt x="876380" y="58449"/>
                  </a:lnTo>
                  <a:lnTo>
                    <a:pt x="878887" y="57658"/>
                  </a:lnTo>
                  <a:lnTo>
                    <a:pt x="881396" y="56873"/>
                  </a:lnTo>
                  <a:lnTo>
                    <a:pt x="883907" y="56093"/>
                  </a:lnTo>
                  <a:lnTo>
                    <a:pt x="886420" y="55318"/>
                  </a:lnTo>
                  <a:lnTo>
                    <a:pt x="888934" y="54549"/>
                  </a:lnTo>
                  <a:lnTo>
                    <a:pt x="891449" y="53785"/>
                  </a:lnTo>
                  <a:lnTo>
                    <a:pt x="893967" y="53026"/>
                  </a:lnTo>
                  <a:lnTo>
                    <a:pt x="896485" y="52273"/>
                  </a:lnTo>
                  <a:lnTo>
                    <a:pt x="899006" y="51524"/>
                  </a:lnTo>
                  <a:lnTo>
                    <a:pt x="901528" y="50781"/>
                  </a:lnTo>
                  <a:lnTo>
                    <a:pt x="904052" y="50044"/>
                  </a:lnTo>
                  <a:lnTo>
                    <a:pt x="906576" y="49311"/>
                  </a:lnTo>
                  <a:lnTo>
                    <a:pt x="909103" y="48584"/>
                  </a:lnTo>
                  <a:lnTo>
                    <a:pt x="911631" y="47862"/>
                  </a:lnTo>
                  <a:lnTo>
                    <a:pt x="914161" y="47146"/>
                  </a:lnTo>
                  <a:lnTo>
                    <a:pt x="916692" y="46434"/>
                  </a:lnTo>
                  <a:lnTo>
                    <a:pt x="919225" y="45728"/>
                  </a:lnTo>
                  <a:lnTo>
                    <a:pt x="921759" y="45028"/>
                  </a:lnTo>
                  <a:lnTo>
                    <a:pt x="924294" y="44332"/>
                  </a:lnTo>
                  <a:lnTo>
                    <a:pt x="926831" y="43642"/>
                  </a:lnTo>
                  <a:lnTo>
                    <a:pt x="929370" y="42958"/>
                  </a:lnTo>
                  <a:lnTo>
                    <a:pt x="931909" y="42278"/>
                  </a:lnTo>
                  <a:lnTo>
                    <a:pt x="934451" y="41604"/>
                  </a:lnTo>
                  <a:lnTo>
                    <a:pt x="936993" y="40936"/>
                  </a:lnTo>
                  <a:lnTo>
                    <a:pt x="939537" y="40272"/>
                  </a:lnTo>
                  <a:lnTo>
                    <a:pt x="942083" y="39614"/>
                  </a:lnTo>
                  <a:lnTo>
                    <a:pt x="944630" y="38961"/>
                  </a:lnTo>
                  <a:lnTo>
                    <a:pt x="947178" y="38314"/>
                  </a:lnTo>
                  <a:lnTo>
                    <a:pt x="949728" y="37672"/>
                  </a:lnTo>
                  <a:lnTo>
                    <a:pt x="952278" y="37035"/>
                  </a:lnTo>
                  <a:lnTo>
                    <a:pt x="954831" y="36404"/>
                  </a:lnTo>
                  <a:lnTo>
                    <a:pt x="957384" y="35778"/>
                  </a:lnTo>
                  <a:lnTo>
                    <a:pt x="959939" y="35157"/>
                  </a:lnTo>
                  <a:lnTo>
                    <a:pt x="962495" y="34542"/>
                  </a:lnTo>
                  <a:lnTo>
                    <a:pt x="965052" y="33932"/>
                  </a:lnTo>
                  <a:lnTo>
                    <a:pt x="967611" y="33328"/>
                  </a:lnTo>
                  <a:lnTo>
                    <a:pt x="970171" y="32728"/>
                  </a:lnTo>
                  <a:lnTo>
                    <a:pt x="972732" y="32134"/>
                  </a:lnTo>
                  <a:lnTo>
                    <a:pt x="975295" y="31546"/>
                  </a:lnTo>
                  <a:lnTo>
                    <a:pt x="977858" y="30963"/>
                  </a:lnTo>
                  <a:lnTo>
                    <a:pt x="980423" y="30385"/>
                  </a:lnTo>
                  <a:lnTo>
                    <a:pt x="982989" y="29813"/>
                  </a:lnTo>
                  <a:lnTo>
                    <a:pt x="985557" y="29246"/>
                  </a:lnTo>
                  <a:lnTo>
                    <a:pt x="988125" y="28684"/>
                  </a:lnTo>
                  <a:lnTo>
                    <a:pt x="990695" y="28128"/>
                  </a:lnTo>
                  <a:lnTo>
                    <a:pt x="993266" y="27577"/>
                  </a:lnTo>
                  <a:lnTo>
                    <a:pt x="995837" y="27031"/>
                  </a:lnTo>
                  <a:lnTo>
                    <a:pt x="998411" y="26491"/>
                  </a:lnTo>
                  <a:lnTo>
                    <a:pt x="1000985" y="25957"/>
                  </a:lnTo>
                  <a:lnTo>
                    <a:pt x="1003560" y="25427"/>
                  </a:lnTo>
                  <a:lnTo>
                    <a:pt x="1006136" y="24904"/>
                  </a:lnTo>
                  <a:lnTo>
                    <a:pt x="1008714" y="24385"/>
                  </a:lnTo>
                  <a:lnTo>
                    <a:pt x="1011293" y="23872"/>
                  </a:lnTo>
                  <a:lnTo>
                    <a:pt x="1013872" y="23364"/>
                  </a:lnTo>
                  <a:lnTo>
                    <a:pt x="1016453" y="22862"/>
                  </a:lnTo>
                  <a:lnTo>
                    <a:pt x="1019035" y="22365"/>
                  </a:lnTo>
                  <a:lnTo>
                    <a:pt x="1021618" y="21874"/>
                  </a:lnTo>
                  <a:lnTo>
                    <a:pt x="1024201" y="21388"/>
                  </a:lnTo>
                  <a:lnTo>
                    <a:pt x="1026786" y="20907"/>
                  </a:lnTo>
                  <a:lnTo>
                    <a:pt x="1029372" y="20432"/>
                  </a:lnTo>
                  <a:lnTo>
                    <a:pt x="1031959" y="19962"/>
                  </a:lnTo>
                  <a:lnTo>
                    <a:pt x="1034547" y="19498"/>
                  </a:lnTo>
                  <a:lnTo>
                    <a:pt x="1037135" y="19039"/>
                  </a:lnTo>
                  <a:lnTo>
                    <a:pt x="1039725" y="18585"/>
                  </a:lnTo>
                  <a:lnTo>
                    <a:pt x="1042316" y="18137"/>
                  </a:lnTo>
                  <a:lnTo>
                    <a:pt x="1044907" y="17694"/>
                  </a:lnTo>
                  <a:lnTo>
                    <a:pt x="1047500" y="17257"/>
                  </a:lnTo>
                  <a:lnTo>
                    <a:pt x="1050093" y="16825"/>
                  </a:lnTo>
                  <a:lnTo>
                    <a:pt x="1052688" y="16399"/>
                  </a:lnTo>
                  <a:lnTo>
                    <a:pt x="1055283" y="15978"/>
                  </a:lnTo>
                  <a:lnTo>
                    <a:pt x="1057879" y="15563"/>
                  </a:lnTo>
                  <a:lnTo>
                    <a:pt x="1060476" y="15152"/>
                  </a:lnTo>
                  <a:lnTo>
                    <a:pt x="1063074" y="14748"/>
                  </a:lnTo>
                  <a:lnTo>
                    <a:pt x="1065673" y="14349"/>
                  </a:lnTo>
                  <a:lnTo>
                    <a:pt x="1068272" y="13955"/>
                  </a:lnTo>
                  <a:lnTo>
                    <a:pt x="1070872" y="13567"/>
                  </a:lnTo>
                  <a:lnTo>
                    <a:pt x="1073473" y="13184"/>
                  </a:lnTo>
                  <a:lnTo>
                    <a:pt x="1076075" y="12806"/>
                  </a:lnTo>
                  <a:lnTo>
                    <a:pt x="1078678" y="12434"/>
                  </a:lnTo>
                  <a:lnTo>
                    <a:pt x="1081281" y="12068"/>
                  </a:lnTo>
                  <a:lnTo>
                    <a:pt x="1083886" y="11707"/>
                  </a:lnTo>
                  <a:lnTo>
                    <a:pt x="1086491" y="11351"/>
                  </a:lnTo>
                  <a:lnTo>
                    <a:pt x="1089096" y="11001"/>
                  </a:lnTo>
                  <a:lnTo>
                    <a:pt x="1091703" y="10656"/>
                  </a:lnTo>
                  <a:lnTo>
                    <a:pt x="1094310" y="10317"/>
                  </a:lnTo>
                  <a:lnTo>
                    <a:pt x="1096918" y="9984"/>
                  </a:lnTo>
                  <a:lnTo>
                    <a:pt x="1099526" y="9655"/>
                  </a:lnTo>
                  <a:lnTo>
                    <a:pt x="1102136" y="9333"/>
                  </a:lnTo>
                  <a:lnTo>
                    <a:pt x="1104746" y="9015"/>
                  </a:lnTo>
                  <a:lnTo>
                    <a:pt x="1107356" y="8704"/>
                  </a:lnTo>
                  <a:lnTo>
                    <a:pt x="1109968" y="8397"/>
                  </a:lnTo>
                  <a:lnTo>
                    <a:pt x="1112579" y="8096"/>
                  </a:lnTo>
                  <a:lnTo>
                    <a:pt x="1115192" y="7801"/>
                  </a:lnTo>
                  <a:lnTo>
                    <a:pt x="1117805" y="7511"/>
                  </a:lnTo>
                  <a:lnTo>
                    <a:pt x="1120419" y="7226"/>
                  </a:lnTo>
                  <a:lnTo>
                    <a:pt x="1123033" y="6947"/>
                  </a:lnTo>
                  <a:lnTo>
                    <a:pt x="1125648" y="6674"/>
                  </a:lnTo>
                  <a:lnTo>
                    <a:pt x="1128263" y="6405"/>
                  </a:lnTo>
                  <a:lnTo>
                    <a:pt x="1130879" y="6143"/>
                  </a:lnTo>
                  <a:lnTo>
                    <a:pt x="1133496" y="5886"/>
                  </a:lnTo>
                  <a:lnTo>
                    <a:pt x="1136113" y="5634"/>
                  </a:lnTo>
                  <a:lnTo>
                    <a:pt x="1138730" y="5388"/>
                  </a:lnTo>
                  <a:lnTo>
                    <a:pt x="1141349" y="5147"/>
                  </a:lnTo>
                  <a:lnTo>
                    <a:pt x="1143967" y="4912"/>
                  </a:lnTo>
                  <a:lnTo>
                    <a:pt x="1146586" y="4682"/>
                  </a:lnTo>
                  <a:lnTo>
                    <a:pt x="1149206" y="4458"/>
                  </a:lnTo>
                  <a:lnTo>
                    <a:pt x="1151826" y="4240"/>
                  </a:lnTo>
                  <a:lnTo>
                    <a:pt x="1154446" y="4026"/>
                  </a:lnTo>
                  <a:lnTo>
                    <a:pt x="1157067" y="3819"/>
                  </a:lnTo>
                  <a:lnTo>
                    <a:pt x="1159688" y="3616"/>
                  </a:lnTo>
                  <a:lnTo>
                    <a:pt x="1162310" y="3420"/>
                  </a:lnTo>
                  <a:lnTo>
                    <a:pt x="1164932" y="3229"/>
                  </a:lnTo>
                  <a:lnTo>
                    <a:pt x="1167555" y="3043"/>
                  </a:lnTo>
                  <a:lnTo>
                    <a:pt x="1170178" y="2863"/>
                  </a:lnTo>
                  <a:lnTo>
                    <a:pt x="1172801" y="2688"/>
                  </a:lnTo>
                  <a:lnTo>
                    <a:pt x="1175425" y="2518"/>
                  </a:lnTo>
                  <a:lnTo>
                    <a:pt x="1178049" y="2355"/>
                  </a:lnTo>
                  <a:lnTo>
                    <a:pt x="1180674" y="2197"/>
                  </a:lnTo>
                  <a:lnTo>
                    <a:pt x="1183298" y="2044"/>
                  </a:lnTo>
                  <a:lnTo>
                    <a:pt x="1185923" y="1897"/>
                  </a:lnTo>
                  <a:lnTo>
                    <a:pt x="1188548" y="1755"/>
                  </a:lnTo>
                  <a:lnTo>
                    <a:pt x="1191174" y="1618"/>
                  </a:lnTo>
                  <a:lnTo>
                    <a:pt x="1193800" y="1488"/>
                  </a:lnTo>
                  <a:lnTo>
                    <a:pt x="1196426" y="1362"/>
                  </a:lnTo>
                  <a:lnTo>
                    <a:pt x="1199053" y="1243"/>
                  </a:lnTo>
                  <a:lnTo>
                    <a:pt x="1201679" y="1128"/>
                  </a:lnTo>
                  <a:lnTo>
                    <a:pt x="1204306" y="1020"/>
                  </a:lnTo>
                  <a:lnTo>
                    <a:pt x="1206933" y="917"/>
                  </a:lnTo>
                  <a:lnTo>
                    <a:pt x="1209561" y="819"/>
                  </a:lnTo>
                  <a:lnTo>
                    <a:pt x="1212188" y="726"/>
                  </a:lnTo>
                  <a:lnTo>
                    <a:pt x="1214816" y="640"/>
                  </a:lnTo>
                  <a:lnTo>
                    <a:pt x="1217444" y="559"/>
                  </a:lnTo>
                  <a:lnTo>
                    <a:pt x="1220072" y="483"/>
                  </a:lnTo>
                  <a:lnTo>
                    <a:pt x="1222700" y="412"/>
                  </a:lnTo>
                  <a:lnTo>
                    <a:pt x="1225328" y="348"/>
                  </a:lnTo>
                  <a:lnTo>
                    <a:pt x="1227957" y="288"/>
                  </a:lnTo>
                  <a:lnTo>
                    <a:pt x="1230585" y="235"/>
                  </a:lnTo>
                  <a:lnTo>
                    <a:pt x="1233214" y="186"/>
                  </a:lnTo>
                  <a:lnTo>
                    <a:pt x="1235843" y="144"/>
                  </a:lnTo>
                  <a:lnTo>
                    <a:pt x="1238472" y="107"/>
                  </a:lnTo>
                  <a:lnTo>
                    <a:pt x="1241101" y="75"/>
                  </a:lnTo>
                  <a:lnTo>
                    <a:pt x="1243730" y="49"/>
                  </a:lnTo>
                  <a:lnTo>
                    <a:pt x="1246359" y="28"/>
                  </a:lnTo>
                  <a:lnTo>
                    <a:pt x="1248988" y="13"/>
                  </a:lnTo>
                  <a:lnTo>
                    <a:pt x="1251617" y="4"/>
                  </a:lnTo>
                  <a:lnTo>
                    <a:pt x="1254246" y="0"/>
                  </a:lnTo>
                  <a:lnTo>
                    <a:pt x="1256875" y="1"/>
                  </a:lnTo>
                  <a:lnTo>
                    <a:pt x="1259505" y="8"/>
                  </a:lnTo>
                  <a:lnTo>
                    <a:pt x="1262134" y="20"/>
                  </a:lnTo>
                  <a:lnTo>
                    <a:pt x="1264763" y="38"/>
                  </a:lnTo>
                  <a:lnTo>
                    <a:pt x="1267392" y="61"/>
                  </a:lnTo>
                  <a:lnTo>
                    <a:pt x="1270021" y="90"/>
                  </a:lnTo>
                  <a:lnTo>
                    <a:pt x="1272650" y="125"/>
                  </a:lnTo>
                  <a:lnTo>
                    <a:pt x="1275278" y="165"/>
                  </a:lnTo>
                  <a:lnTo>
                    <a:pt x="1277907" y="210"/>
                  </a:lnTo>
                  <a:lnTo>
                    <a:pt x="1280536" y="261"/>
                  </a:lnTo>
                  <a:lnTo>
                    <a:pt x="1283164" y="317"/>
                  </a:lnTo>
                  <a:lnTo>
                    <a:pt x="1285793" y="379"/>
                  </a:lnTo>
                  <a:lnTo>
                    <a:pt x="1288421" y="447"/>
                  </a:lnTo>
                  <a:lnTo>
                    <a:pt x="1291049" y="520"/>
                  </a:lnTo>
                  <a:lnTo>
                    <a:pt x="1293677" y="598"/>
                  </a:lnTo>
                  <a:lnTo>
                    <a:pt x="1296305" y="682"/>
                  </a:lnTo>
                  <a:lnTo>
                    <a:pt x="1298932" y="772"/>
                  </a:lnTo>
                  <a:lnTo>
                    <a:pt x="1301560" y="867"/>
                  </a:lnTo>
                  <a:lnTo>
                    <a:pt x="1304187" y="967"/>
                  </a:lnTo>
                  <a:lnTo>
                    <a:pt x="1306814" y="1073"/>
                  </a:lnTo>
                  <a:lnTo>
                    <a:pt x="1309441" y="1185"/>
                  </a:lnTo>
                  <a:lnTo>
                    <a:pt x="1312067" y="1302"/>
                  </a:lnTo>
                  <a:lnTo>
                    <a:pt x="1314694" y="1424"/>
                  </a:lnTo>
                  <a:lnTo>
                    <a:pt x="1317320" y="1552"/>
                  </a:lnTo>
                  <a:lnTo>
                    <a:pt x="1319945" y="1686"/>
                  </a:lnTo>
                  <a:lnTo>
                    <a:pt x="1322571" y="1825"/>
                  </a:lnTo>
                  <a:lnTo>
                    <a:pt x="1325196" y="1969"/>
                  </a:lnTo>
                  <a:lnTo>
                    <a:pt x="1327821" y="2119"/>
                  </a:lnTo>
                  <a:lnTo>
                    <a:pt x="1330446" y="2275"/>
                  </a:lnTo>
                  <a:lnTo>
                    <a:pt x="1333070" y="2436"/>
                  </a:lnTo>
                  <a:lnTo>
                    <a:pt x="1335694" y="2602"/>
                  </a:lnTo>
                  <a:lnTo>
                    <a:pt x="1338317" y="2774"/>
                  </a:lnTo>
                  <a:lnTo>
                    <a:pt x="1340940" y="2952"/>
                  </a:lnTo>
                  <a:lnTo>
                    <a:pt x="1343563" y="3135"/>
                  </a:lnTo>
                  <a:lnTo>
                    <a:pt x="1346185" y="3323"/>
                  </a:lnTo>
                  <a:lnTo>
                    <a:pt x="1348807" y="3518"/>
                  </a:lnTo>
                  <a:lnTo>
                    <a:pt x="1351429" y="3717"/>
                  </a:lnTo>
                  <a:lnTo>
                    <a:pt x="1354050" y="3922"/>
                  </a:lnTo>
                  <a:lnTo>
                    <a:pt x="1356671" y="4133"/>
                  </a:lnTo>
                  <a:lnTo>
                    <a:pt x="1359291" y="4348"/>
                  </a:lnTo>
                  <a:lnTo>
                    <a:pt x="1361911" y="4570"/>
                  </a:lnTo>
                  <a:lnTo>
                    <a:pt x="1364530" y="4797"/>
                  </a:lnTo>
                  <a:lnTo>
                    <a:pt x="1367149" y="5029"/>
                  </a:lnTo>
                  <a:lnTo>
                    <a:pt x="1369767" y="5267"/>
                  </a:lnTo>
                  <a:lnTo>
                    <a:pt x="1372385" y="5510"/>
                  </a:lnTo>
                  <a:lnTo>
                    <a:pt x="1375002" y="5760"/>
                  </a:lnTo>
                  <a:lnTo>
                    <a:pt x="1377619" y="6014"/>
                  </a:lnTo>
                  <a:lnTo>
                    <a:pt x="1380236" y="6274"/>
                  </a:lnTo>
                  <a:lnTo>
                    <a:pt x="1382851" y="6539"/>
                  </a:lnTo>
                  <a:lnTo>
                    <a:pt x="1385467" y="6810"/>
                  </a:lnTo>
                  <a:lnTo>
                    <a:pt x="1388081" y="7086"/>
                  </a:lnTo>
                  <a:lnTo>
                    <a:pt x="1390695" y="7368"/>
                  </a:lnTo>
                  <a:lnTo>
                    <a:pt x="1393308" y="7655"/>
                  </a:lnTo>
                  <a:lnTo>
                    <a:pt x="1395921" y="7948"/>
                  </a:lnTo>
                  <a:lnTo>
                    <a:pt x="1398534" y="8246"/>
                  </a:lnTo>
                  <a:lnTo>
                    <a:pt x="1401145" y="8549"/>
                  </a:lnTo>
                  <a:lnTo>
                    <a:pt x="1403756" y="8858"/>
                  </a:lnTo>
                  <a:lnTo>
                    <a:pt x="1406366" y="9173"/>
                  </a:lnTo>
                  <a:lnTo>
                    <a:pt x="1408976" y="9493"/>
                  </a:lnTo>
                  <a:lnTo>
                    <a:pt x="1411585" y="9819"/>
                  </a:lnTo>
                  <a:lnTo>
                    <a:pt x="1414193" y="10150"/>
                  </a:lnTo>
                  <a:lnTo>
                    <a:pt x="1416801" y="10486"/>
                  </a:lnTo>
                  <a:lnTo>
                    <a:pt x="1419407" y="10828"/>
                  </a:lnTo>
                  <a:lnTo>
                    <a:pt x="1422013" y="11176"/>
                  </a:lnTo>
                  <a:lnTo>
                    <a:pt x="1424619" y="11528"/>
                  </a:lnTo>
                  <a:lnTo>
                    <a:pt x="1427223" y="11887"/>
                  </a:lnTo>
                  <a:lnTo>
                    <a:pt x="1429827" y="12251"/>
                  </a:lnTo>
                  <a:lnTo>
                    <a:pt x="1432430" y="12620"/>
                  </a:lnTo>
                  <a:lnTo>
                    <a:pt x="1435033" y="12994"/>
                  </a:lnTo>
                  <a:lnTo>
                    <a:pt x="1437634" y="13375"/>
                  </a:lnTo>
                  <a:lnTo>
                    <a:pt x="1440235" y="13760"/>
                  </a:lnTo>
                  <a:lnTo>
                    <a:pt x="1442835" y="14151"/>
                  </a:lnTo>
                  <a:lnTo>
                    <a:pt x="1445434" y="14548"/>
                  </a:lnTo>
                  <a:lnTo>
                    <a:pt x="1448032" y="14949"/>
                  </a:lnTo>
                  <a:lnTo>
                    <a:pt x="1450629" y="15357"/>
                  </a:lnTo>
                  <a:lnTo>
                    <a:pt x="1453226" y="15770"/>
                  </a:lnTo>
                  <a:lnTo>
                    <a:pt x="1455822" y="16188"/>
                  </a:lnTo>
                  <a:lnTo>
                    <a:pt x="1458416" y="16611"/>
                  </a:lnTo>
                  <a:lnTo>
                    <a:pt x="1461010" y="17040"/>
                  </a:lnTo>
                  <a:lnTo>
                    <a:pt x="1463603" y="17475"/>
                  </a:lnTo>
                  <a:lnTo>
                    <a:pt x="1466195" y="17915"/>
                  </a:lnTo>
                  <a:lnTo>
                    <a:pt x="1468787" y="18360"/>
                  </a:lnTo>
                  <a:lnTo>
                    <a:pt x="1471377" y="18811"/>
                  </a:lnTo>
                  <a:lnTo>
                    <a:pt x="1473966" y="19267"/>
                  </a:lnTo>
                  <a:lnTo>
                    <a:pt x="1476554" y="19729"/>
                  </a:lnTo>
                  <a:lnTo>
                    <a:pt x="1479142" y="20196"/>
                  </a:lnTo>
                  <a:lnTo>
                    <a:pt x="1481728" y="20669"/>
                  </a:lnTo>
                  <a:lnTo>
                    <a:pt x="1484313" y="21147"/>
                  </a:lnTo>
                  <a:lnTo>
                    <a:pt x="1486898" y="21630"/>
                  </a:lnTo>
                  <a:lnTo>
                    <a:pt x="1489481" y="22119"/>
                  </a:lnTo>
                  <a:lnTo>
                    <a:pt x="1492063" y="22613"/>
                  </a:lnTo>
                  <a:lnTo>
                    <a:pt x="1494644" y="23112"/>
                  </a:lnTo>
                  <a:lnTo>
                    <a:pt x="1497225" y="23617"/>
                  </a:lnTo>
                  <a:lnTo>
                    <a:pt x="1499804" y="24128"/>
                  </a:lnTo>
                  <a:lnTo>
                    <a:pt x="1502382" y="24644"/>
                  </a:lnTo>
                  <a:lnTo>
                    <a:pt x="1504959" y="25165"/>
                  </a:lnTo>
                  <a:lnTo>
                    <a:pt x="1507535" y="25691"/>
                  </a:lnTo>
                  <a:lnTo>
                    <a:pt x="1510109" y="26224"/>
                  </a:lnTo>
                  <a:lnTo>
                    <a:pt x="1512683" y="26761"/>
                  </a:lnTo>
                  <a:lnTo>
                    <a:pt x="1515256" y="27303"/>
                  </a:lnTo>
                  <a:lnTo>
                    <a:pt x="1517827" y="27852"/>
                  </a:lnTo>
                  <a:lnTo>
                    <a:pt x="1520397" y="28405"/>
                  </a:lnTo>
                  <a:lnTo>
                    <a:pt x="1522966" y="28964"/>
                  </a:lnTo>
                  <a:lnTo>
                    <a:pt x="1525534" y="29528"/>
                  </a:lnTo>
                  <a:lnTo>
                    <a:pt x="1528101" y="30098"/>
                  </a:lnTo>
                  <a:lnTo>
                    <a:pt x="1530666" y="30673"/>
                  </a:lnTo>
                  <a:lnTo>
                    <a:pt x="1533231" y="31254"/>
                  </a:lnTo>
                  <a:lnTo>
                    <a:pt x="1535793" y="31840"/>
                  </a:lnTo>
                  <a:lnTo>
                    <a:pt x="1538355" y="32431"/>
                  </a:lnTo>
                  <a:lnTo>
                    <a:pt x="1540916" y="33027"/>
                  </a:lnTo>
                  <a:lnTo>
                    <a:pt x="1543475" y="33629"/>
                  </a:lnTo>
                  <a:lnTo>
                    <a:pt x="1546033" y="34236"/>
                  </a:lnTo>
                  <a:lnTo>
                    <a:pt x="1548590" y="34849"/>
                  </a:lnTo>
                  <a:lnTo>
                    <a:pt x="1551146" y="35467"/>
                  </a:lnTo>
                  <a:lnTo>
                    <a:pt x="1553700" y="36090"/>
                  </a:lnTo>
                  <a:lnTo>
                    <a:pt x="1556252" y="36719"/>
                  </a:lnTo>
                  <a:lnTo>
                    <a:pt x="1558804" y="37353"/>
                  </a:lnTo>
                  <a:lnTo>
                    <a:pt x="1561354" y="37992"/>
                  </a:lnTo>
                  <a:lnTo>
                    <a:pt x="1563903" y="38637"/>
                  </a:lnTo>
                  <a:lnTo>
                    <a:pt x="1566451" y="39287"/>
                  </a:lnTo>
                  <a:lnTo>
                    <a:pt x="1568997" y="39942"/>
                  </a:lnTo>
                  <a:lnTo>
                    <a:pt x="1571542" y="40603"/>
                  </a:lnTo>
                  <a:lnTo>
                    <a:pt x="1574085" y="41269"/>
                  </a:lnTo>
                  <a:lnTo>
                    <a:pt x="1576627" y="41941"/>
                  </a:lnTo>
                  <a:lnTo>
                    <a:pt x="1579168" y="42617"/>
                  </a:lnTo>
                  <a:lnTo>
                    <a:pt x="1581707" y="43299"/>
                  </a:lnTo>
                  <a:lnTo>
                    <a:pt x="1584244" y="43987"/>
                  </a:lnTo>
                  <a:lnTo>
                    <a:pt x="1586780" y="44679"/>
                  </a:lnTo>
                  <a:lnTo>
                    <a:pt x="1589315" y="45377"/>
                  </a:lnTo>
                  <a:lnTo>
                    <a:pt x="1591849" y="46081"/>
                  </a:lnTo>
                  <a:lnTo>
                    <a:pt x="1594381" y="46789"/>
                  </a:lnTo>
                  <a:lnTo>
                    <a:pt x="1596911" y="47503"/>
                  </a:lnTo>
                  <a:lnTo>
                    <a:pt x="1599440" y="48222"/>
                  </a:lnTo>
                  <a:lnTo>
                    <a:pt x="1601967" y="48947"/>
                  </a:lnTo>
                  <a:lnTo>
                    <a:pt x="1604493" y="49676"/>
                  </a:lnTo>
                  <a:lnTo>
                    <a:pt x="1607017" y="50412"/>
                  </a:lnTo>
                  <a:lnTo>
                    <a:pt x="1609540" y="51152"/>
                  </a:lnTo>
                  <a:lnTo>
                    <a:pt x="1612061" y="51898"/>
                  </a:lnTo>
                  <a:lnTo>
                    <a:pt x="1614581" y="52648"/>
                  </a:lnTo>
                  <a:lnTo>
                    <a:pt x="1617099" y="53405"/>
                  </a:lnTo>
                  <a:lnTo>
                    <a:pt x="1619615" y="54166"/>
                  </a:lnTo>
                  <a:lnTo>
                    <a:pt x="1622130" y="54933"/>
                  </a:lnTo>
                  <a:lnTo>
                    <a:pt x="1624643" y="55705"/>
                  </a:lnTo>
                  <a:lnTo>
                    <a:pt x="1627155" y="56482"/>
                  </a:lnTo>
                  <a:lnTo>
                    <a:pt x="1629665" y="57265"/>
                  </a:lnTo>
                  <a:lnTo>
                    <a:pt x="1632174" y="58053"/>
                  </a:lnTo>
                  <a:lnTo>
                    <a:pt x="1634680" y="58846"/>
                  </a:lnTo>
                  <a:lnTo>
                    <a:pt x="1637185" y="59644"/>
                  </a:lnTo>
                  <a:lnTo>
                    <a:pt x="1639689" y="60447"/>
                  </a:lnTo>
                  <a:lnTo>
                    <a:pt x="1642190" y="61256"/>
                  </a:lnTo>
                  <a:lnTo>
                    <a:pt x="1644690" y="62070"/>
                  </a:lnTo>
                  <a:lnTo>
                    <a:pt x="1647188" y="62889"/>
                  </a:lnTo>
                  <a:lnTo>
                    <a:pt x="1649685" y="63714"/>
                  </a:lnTo>
                  <a:lnTo>
                    <a:pt x="1652180" y="64544"/>
                  </a:lnTo>
                  <a:lnTo>
                    <a:pt x="1654673" y="65379"/>
                  </a:lnTo>
                  <a:lnTo>
                    <a:pt x="1657164" y="66219"/>
                  </a:lnTo>
                  <a:lnTo>
                    <a:pt x="1659653" y="67064"/>
                  </a:lnTo>
                  <a:lnTo>
                    <a:pt x="1662141" y="67915"/>
                  </a:lnTo>
                  <a:lnTo>
                    <a:pt x="1664627" y="68770"/>
                  </a:lnTo>
                  <a:lnTo>
                    <a:pt x="1667111" y="69632"/>
                  </a:lnTo>
                  <a:lnTo>
                    <a:pt x="1669594" y="70498"/>
                  </a:lnTo>
                  <a:lnTo>
                    <a:pt x="1672074" y="71369"/>
                  </a:lnTo>
                  <a:lnTo>
                    <a:pt x="1674553" y="72246"/>
                  </a:lnTo>
                  <a:lnTo>
                    <a:pt x="1677030" y="73127"/>
                  </a:lnTo>
                  <a:lnTo>
                    <a:pt x="1679505" y="74015"/>
                  </a:lnTo>
                  <a:lnTo>
                    <a:pt x="1681978" y="74907"/>
                  </a:lnTo>
                  <a:lnTo>
                    <a:pt x="1684449" y="75804"/>
                  </a:lnTo>
                  <a:lnTo>
                    <a:pt x="1686918" y="76707"/>
                  </a:lnTo>
                  <a:lnTo>
                    <a:pt x="1689386" y="77614"/>
                  </a:lnTo>
                  <a:lnTo>
                    <a:pt x="1691851" y="78527"/>
                  </a:lnTo>
                  <a:lnTo>
                    <a:pt x="1694315" y="79445"/>
                  </a:lnTo>
                  <a:lnTo>
                    <a:pt x="1696777" y="80368"/>
                  </a:lnTo>
                  <a:lnTo>
                    <a:pt x="1699237" y="81297"/>
                  </a:lnTo>
                  <a:lnTo>
                    <a:pt x="1701695" y="82230"/>
                  </a:lnTo>
                  <a:lnTo>
                    <a:pt x="1704150" y="83169"/>
                  </a:lnTo>
                  <a:lnTo>
                    <a:pt x="1706604" y="84113"/>
                  </a:lnTo>
                  <a:lnTo>
                    <a:pt x="1709056" y="85062"/>
                  </a:lnTo>
                  <a:lnTo>
                    <a:pt x="1711506" y="86016"/>
                  </a:lnTo>
                  <a:lnTo>
                    <a:pt x="1713954" y="86975"/>
                  </a:lnTo>
                  <a:lnTo>
                    <a:pt x="1716400" y="87939"/>
                  </a:lnTo>
                  <a:lnTo>
                    <a:pt x="1718844" y="88909"/>
                  </a:lnTo>
                  <a:lnTo>
                    <a:pt x="1721286" y="89883"/>
                  </a:lnTo>
                  <a:lnTo>
                    <a:pt x="1723726" y="90863"/>
                  </a:lnTo>
                  <a:lnTo>
                    <a:pt x="1726163" y="91848"/>
                  </a:lnTo>
                  <a:lnTo>
                    <a:pt x="1728599" y="92838"/>
                  </a:lnTo>
                  <a:lnTo>
                    <a:pt x="1731033" y="93832"/>
                  </a:lnTo>
                  <a:lnTo>
                    <a:pt x="1733464" y="94833"/>
                  </a:lnTo>
                  <a:lnTo>
                    <a:pt x="1735894" y="95838"/>
                  </a:lnTo>
                  <a:lnTo>
                    <a:pt x="1738321" y="96848"/>
                  </a:lnTo>
                  <a:lnTo>
                    <a:pt x="1740746" y="97863"/>
                  </a:lnTo>
                  <a:lnTo>
                    <a:pt x="1743169" y="98884"/>
                  </a:lnTo>
                  <a:lnTo>
                    <a:pt x="1745590" y="99909"/>
                  </a:lnTo>
                  <a:lnTo>
                    <a:pt x="1748009" y="100940"/>
                  </a:lnTo>
                  <a:lnTo>
                    <a:pt x="1750425" y="101976"/>
                  </a:lnTo>
                  <a:lnTo>
                    <a:pt x="1752840" y="103016"/>
                  </a:lnTo>
                  <a:lnTo>
                    <a:pt x="1755252" y="104062"/>
                  </a:lnTo>
                  <a:lnTo>
                    <a:pt x="1757662" y="105113"/>
                  </a:lnTo>
                  <a:lnTo>
                    <a:pt x="1760070" y="106169"/>
                  </a:lnTo>
                  <a:lnTo>
                    <a:pt x="1762475" y="107230"/>
                  </a:lnTo>
                  <a:lnTo>
                    <a:pt x="1764879" y="108296"/>
                  </a:lnTo>
                  <a:lnTo>
                    <a:pt x="1767280" y="109366"/>
                  </a:lnTo>
                  <a:lnTo>
                    <a:pt x="1769679" y="110442"/>
                  </a:lnTo>
                  <a:lnTo>
                    <a:pt x="1772075" y="111523"/>
                  </a:lnTo>
                  <a:lnTo>
                    <a:pt x="1774470" y="112609"/>
                  </a:lnTo>
                  <a:lnTo>
                    <a:pt x="1776862" y="113700"/>
                  </a:lnTo>
                  <a:lnTo>
                    <a:pt x="1779251" y="114797"/>
                  </a:lnTo>
                  <a:lnTo>
                    <a:pt x="1781639" y="115897"/>
                  </a:lnTo>
                  <a:lnTo>
                    <a:pt x="1784024" y="117004"/>
                  </a:lnTo>
                  <a:lnTo>
                    <a:pt x="1786407" y="118115"/>
                  </a:lnTo>
                  <a:lnTo>
                    <a:pt x="1788787" y="119231"/>
                  </a:lnTo>
                  <a:lnTo>
                    <a:pt x="1791166" y="120352"/>
                  </a:lnTo>
                  <a:lnTo>
                    <a:pt x="1793541" y="121478"/>
                  </a:lnTo>
                  <a:lnTo>
                    <a:pt x="1795915" y="122609"/>
                  </a:lnTo>
                  <a:lnTo>
                    <a:pt x="1798286" y="123745"/>
                  </a:lnTo>
                  <a:lnTo>
                    <a:pt x="1800655" y="124886"/>
                  </a:lnTo>
                  <a:lnTo>
                    <a:pt x="1803021" y="126031"/>
                  </a:lnTo>
                  <a:lnTo>
                    <a:pt x="1805385" y="127182"/>
                  </a:lnTo>
                  <a:lnTo>
                    <a:pt x="1807746" y="128338"/>
                  </a:lnTo>
                  <a:lnTo>
                    <a:pt x="1810105" y="129499"/>
                  </a:lnTo>
                  <a:lnTo>
                    <a:pt x="1812462" y="130665"/>
                  </a:lnTo>
                  <a:lnTo>
                    <a:pt x="1814816" y="131835"/>
                  </a:lnTo>
                  <a:lnTo>
                    <a:pt x="1817168" y="133011"/>
                  </a:lnTo>
                  <a:lnTo>
                    <a:pt x="1819517" y="134191"/>
                  </a:lnTo>
                  <a:lnTo>
                    <a:pt x="1821864" y="135376"/>
                  </a:lnTo>
                  <a:lnTo>
                    <a:pt x="1824208" y="136567"/>
                  </a:lnTo>
                  <a:lnTo>
                    <a:pt x="1826550" y="137762"/>
                  </a:lnTo>
                  <a:lnTo>
                    <a:pt x="1828889" y="138962"/>
                  </a:lnTo>
                  <a:lnTo>
                    <a:pt x="1831226" y="140167"/>
                  </a:lnTo>
                  <a:lnTo>
                    <a:pt x="1833560" y="141377"/>
                  </a:lnTo>
                  <a:lnTo>
                    <a:pt x="1835892" y="142592"/>
                  </a:lnTo>
                  <a:lnTo>
                    <a:pt x="1838221" y="143812"/>
                  </a:lnTo>
                  <a:lnTo>
                    <a:pt x="1840548" y="145036"/>
                  </a:lnTo>
                  <a:lnTo>
                    <a:pt x="1842871" y="146266"/>
                  </a:lnTo>
                  <a:lnTo>
                    <a:pt x="1845193" y="147500"/>
                  </a:lnTo>
                  <a:lnTo>
                    <a:pt x="1847512" y="148739"/>
                  </a:lnTo>
                  <a:lnTo>
                    <a:pt x="1849828" y="149983"/>
                  </a:lnTo>
                  <a:lnTo>
                    <a:pt x="1852142" y="151232"/>
                  </a:lnTo>
                  <a:lnTo>
                    <a:pt x="1854453" y="152485"/>
                  </a:lnTo>
                  <a:lnTo>
                    <a:pt x="1856761" y="153744"/>
                  </a:lnTo>
                  <a:lnTo>
                    <a:pt x="1859067" y="155007"/>
                  </a:lnTo>
                  <a:lnTo>
                    <a:pt x="1861370" y="156276"/>
                  </a:lnTo>
                  <a:lnTo>
                    <a:pt x="1863670" y="157548"/>
                  </a:lnTo>
                  <a:lnTo>
                    <a:pt x="1865968" y="158826"/>
                  </a:lnTo>
                  <a:lnTo>
                    <a:pt x="1868263" y="160109"/>
                  </a:lnTo>
                  <a:lnTo>
                    <a:pt x="1870555" y="161396"/>
                  </a:lnTo>
                  <a:lnTo>
                    <a:pt x="1872845" y="162688"/>
                  </a:lnTo>
                  <a:lnTo>
                    <a:pt x="1875132" y="163986"/>
                  </a:lnTo>
                  <a:lnTo>
                    <a:pt x="1877416" y="165287"/>
                  </a:lnTo>
                  <a:lnTo>
                    <a:pt x="1879697" y="166594"/>
                  </a:lnTo>
                  <a:lnTo>
                    <a:pt x="1881976" y="167905"/>
                  </a:lnTo>
                  <a:lnTo>
                    <a:pt x="1884252" y="169221"/>
                  </a:lnTo>
                  <a:lnTo>
                    <a:pt x="1886525" y="170543"/>
                  </a:lnTo>
                  <a:lnTo>
                    <a:pt x="1888796" y="171868"/>
                  </a:lnTo>
                  <a:lnTo>
                    <a:pt x="1891063" y="173199"/>
                  </a:lnTo>
                  <a:lnTo>
                    <a:pt x="1893328" y="174534"/>
                  </a:lnTo>
                  <a:lnTo>
                    <a:pt x="1895591" y="175874"/>
                  </a:lnTo>
                  <a:lnTo>
                    <a:pt x="1897850" y="177218"/>
                  </a:lnTo>
                  <a:lnTo>
                    <a:pt x="1900106" y="178568"/>
                  </a:lnTo>
                  <a:lnTo>
                    <a:pt x="1902360" y="179922"/>
                  </a:lnTo>
                  <a:lnTo>
                    <a:pt x="1904610" y="181281"/>
                  </a:lnTo>
                  <a:lnTo>
                    <a:pt x="1906858" y="182644"/>
                  </a:lnTo>
                  <a:lnTo>
                    <a:pt x="1909103" y="184013"/>
                  </a:lnTo>
                  <a:lnTo>
                    <a:pt x="1911346" y="185386"/>
                  </a:lnTo>
                  <a:lnTo>
                    <a:pt x="1913585" y="186763"/>
                  </a:lnTo>
                  <a:lnTo>
                    <a:pt x="1915821" y="188145"/>
                  </a:lnTo>
                  <a:lnTo>
                    <a:pt x="1918055" y="189533"/>
                  </a:lnTo>
                  <a:lnTo>
                    <a:pt x="1920285" y="190924"/>
                  </a:lnTo>
                  <a:lnTo>
                    <a:pt x="1922513" y="192321"/>
                  </a:lnTo>
                  <a:lnTo>
                    <a:pt x="1924738" y="193722"/>
                  </a:lnTo>
                  <a:lnTo>
                    <a:pt x="1926960" y="195127"/>
                  </a:lnTo>
                  <a:lnTo>
                    <a:pt x="1929179" y="196538"/>
                  </a:lnTo>
                  <a:lnTo>
                    <a:pt x="1931395" y="197953"/>
                  </a:lnTo>
                  <a:lnTo>
                    <a:pt x="1933607" y="199372"/>
                  </a:lnTo>
                  <a:lnTo>
                    <a:pt x="1935817" y="200797"/>
                  </a:lnTo>
                  <a:lnTo>
                    <a:pt x="1938024" y="202225"/>
                  </a:lnTo>
                  <a:lnTo>
                    <a:pt x="1940228" y="203659"/>
                  </a:lnTo>
                  <a:lnTo>
                    <a:pt x="1942429" y="205097"/>
                  </a:lnTo>
                  <a:lnTo>
                    <a:pt x="1944627" y="206540"/>
                  </a:lnTo>
                  <a:lnTo>
                    <a:pt x="1946822" y="207987"/>
                  </a:lnTo>
                  <a:lnTo>
                    <a:pt x="1949014" y="209439"/>
                  </a:lnTo>
                  <a:lnTo>
                    <a:pt x="1951203" y="210896"/>
                  </a:lnTo>
                  <a:lnTo>
                    <a:pt x="1953388" y="212357"/>
                  </a:lnTo>
                  <a:lnTo>
                    <a:pt x="1955571" y="213822"/>
                  </a:lnTo>
                  <a:lnTo>
                    <a:pt x="1957751" y="215293"/>
                  </a:lnTo>
                  <a:lnTo>
                    <a:pt x="1959927" y="216768"/>
                  </a:lnTo>
                  <a:lnTo>
                    <a:pt x="1962101" y="218247"/>
                  </a:lnTo>
                  <a:lnTo>
                    <a:pt x="1964271" y="219731"/>
                  </a:lnTo>
                  <a:lnTo>
                    <a:pt x="1966438" y="221219"/>
                  </a:lnTo>
                  <a:lnTo>
                    <a:pt x="1968602" y="222712"/>
                  </a:lnTo>
                  <a:lnTo>
                    <a:pt x="1970763" y="224210"/>
                  </a:lnTo>
                  <a:lnTo>
                    <a:pt x="1972921" y="225712"/>
                  </a:lnTo>
                  <a:lnTo>
                    <a:pt x="1975076" y="227218"/>
                  </a:lnTo>
                  <a:lnTo>
                    <a:pt x="1977227" y="228730"/>
                  </a:lnTo>
                  <a:lnTo>
                    <a:pt x="1979376" y="230245"/>
                  </a:lnTo>
                  <a:lnTo>
                    <a:pt x="1981521" y="231765"/>
                  </a:lnTo>
                  <a:lnTo>
                    <a:pt x="1983663" y="233290"/>
                  </a:lnTo>
                  <a:lnTo>
                    <a:pt x="1985802" y="234819"/>
                  </a:lnTo>
                  <a:lnTo>
                    <a:pt x="1987937" y="236352"/>
                  </a:lnTo>
                  <a:lnTo>
                    <a:pt x="1990069" y="237890"/>
                  </a:lnTo>
                  <a:lnTo>
                    <a:pt x="1992199" y="239433"/>
                  </a:lnTo>
                  <a:lnTo>
                    <a:pt x="1994325" y="240980"/>
                  </a:lnTo>
                  <a:lnTo>
                    <a:pt x="1996447" y="242531"/>
                  </a:lnTo>
                  <a:lnTo>
                    <a:pt x="1998567" y="244087"/>
                  </a:lnTo>
                  <a:lnTo>
                    <a:pt x="2000683" y="245647"/>
                  </a:lnTo>
                  <a:lnTo>
                    <a:pt x="2002795" y="247212"/>
                  </a:lnTo>
                  <a:lnTo>
                    <a:pt x="2004905" y="248781"/>
                  </a:lnTo>
                  <a:lnTo>
                    <a:pt x="2007011" y="250355"/>
                  </a:lnTo>
                  <a:lnTo>
                    <a:pt x="2009115" y="251933"/>
                  </a:lnTo>
                  <a:lnTo>
                    <a:pt x="2011214" y="253515"/>
                  </a:lnTo>
                  <a:lnTo>
                    <a:pt x="2013310" y="255102"/>
                  </a:lnTo>
                  <a:lnTo>
                    <a:pt x="2015403" y="256693"/>
                  </a:lnTo>
                  <a:lnTo>
                    <a:pt x="2017493" y="258288"/>
                  </a:lnTo>
                  <a:lnTo>
                    <a:pt x="2019579" y="259888"/>
                  </a:lnTo>
                  <a:lnTo>
                    <a:pt x="2021662" y="261492"/>
                  </a:lnTo>
                  <a:lnTo>
                    <a:pt x="2023742" y="263101"/>
                  </a:lnTo>
                  <a:lnTo>
                    <a:pt x="2025818" y="264714"/>
                  </a:lnTo>
                  <a:lnTo>
                    <a:pt x="2027891" y="266331"/>
                  </a:lnTo>
                  <a:lnTo>
                    <a:pt x="2029960" y="267953"/>
                  </a:lnTo>
                  <a:lnTo>
                    <a:pt x="2032027" y="269579"/>
                  </a:lnTo>
                  <a:lnTo>
                    <a:pt x="2034089" y="271209"/>
                  </a:lnTo>
                  <a:lnTo>
                    <a:pt x="2036148" y="272844"/>
                  </a:lnTo>
                  <a:lnTo>
                    <a:pt x="2038204" y="274483"/>
                  </a:lnTo>
                  <a:lnTo>
                    <a:pt x="2040257" y="276126"/>
                  </a:lnTo>
                  <a:lnTo>
                    <a:pt x="2042305" y="277774"/>
                  </a:lnTo>
                  <a:lnTo>
                    <a:pt x="2044351" y="279425"/>
                  </a:lnTo>
                  <a:lnTo>
                    <a:pt x="2046393" y="281081"/>
                  </a:lnTo>
                  <a:lnTo>
                    <a:pt x="2048431" y="282742"/>
                  </a:lnTo>
                  <a:lnTo>
                    <a:pt x="2050466" y="284406"/>
                  </a:lnTo>
                  <a:lnTo>
                    <a:pt x="2052498" y="286075"/>
                  </a:lnTo>
                  <a:lnTo>
                    <a:pt x="2054526" y="287748"/>
                  </a:lnTo>
                  <a:lnTo>
                    <a:pt x="2056551" y="289426"/>
                  </a:lnTo>
                  <a:lnTo>
                    <a:pt x="2058572" y="291108"/>
                  </a:lnTo>
                  <a:lnTo>
                    <a:pt x="2060589" y="292794"/>
                  </a:lnTo>
                  <a:lnTo>
                    <a:pt x="2062603" y="294484"/>
                  </a:lnTo>
                  <a:lnTo>
                    <a:pt x="2064613" y="296178"/>
                  </a:lnTo>
                  <a:lnTo>
                    <a:pt x="2066620" y="297877"/>
                  </a:lnTo>
                  <a:lnTo>
                    <a:pt x="2068623" y="299579"/>
                  </a:lnTo>
                  <a:lnTo>
                    <a:pt x="2070623" y="301286"/>
                  </a:lnTo>
                  <a:lnTo>
                    <a:pt x="2072619" y="302997"/>
                  </a:lnTo>
                  <a:lnTo>
                    <a:pt x="2074612" y="304713"/>
                  </a:lnTo>
                  <a:lnTo>
                    <a:pt x="2076601" y="306432"/>
                  </a:lnTo>
                  <a:lnTo>
                    <a:pt x="2078586" y="308155"/>
                  </a:lnTo>
                  <a:lnTo>
                    <a:pt x="2080568" y="309883"/>
                  </a:lnTo>
                  <a:lnTo>
                    <a:pt x="2082546" y="311615"/>
                  </a:lnTo>
                  <a:lnTo>
                    <a:pt x="2084520" y="313351"/>
                  </a:lnTo>
                  <a:lnTo>
                    <a:pt x="2086491" y="315092"/>
                  </a:lnTo>
                  <a:lnTo>
                    <a:pt x="2088458" y="316836"/>
                  </a:lnTo>
                  <a:lnTo>
                    <a:pt x="2090422" y="318584"/>
                  </a:lnTo>
                  <a:lnTo>
                    <a:pt x="2092382" y="320337"/>
                  </a:lnTo>
                  <a:lnTo>
                    <a:pt x="2094338" y="322093"/>
                  </a:lnTo>
                  <a:lnTo>
                    <a:pt x="2096290" y="323854"/>
                  </a:lnTo>
                  <a:lnTo>
                    <a:pt x="2098239" y="325619"/>
                  </a:lnTo>
                  <a:lnTo>
                    <a:pt x="2100184" y="327388"/>
                  </a:lnTo>
                  <a:lnTo>
                    <a:pt x="2102126" y="329161"/>
                  </a:lnTo>
                  <a:lnTo>
                    <a:pt x="2104063" y="330938"/>
                  </a:lnTo>
                  <a:lnTo>
                    <a:pt x="2105997" y="332719"/>
                  </a:lnTo>
                  <a:lnTo>
                    <a:pt x="2107927" y="334504"/>
                  </a:lnTo>
                  <a:lnTo>
                    <a:pt x="2109854" y="336293"/>
                  </a:lnTo>
                  <a:lnTo>
                    <a:pt x="2111777" y="338086"/>
                  </a:lnTo>
                  <a:lnTo>
                    <a:pt x="2113695" y="339884"/>
                  </a:lnTo>
                  <a:lnTo>
                    <a:pt x="2115611" y="341685"/>
                  </a:lnTo>
                  <a:lnTo>
                    <a:pt x="2117522" y="343490"/>
                  </a:lnTo>
                  <a:lnTo>
                    <a:pt x="2119430" y="345300"/>
                  </a:lnTo>
                  <a:lnTo>
                    <a:pt x="2121333" y="347113"/>
                  </a:lnTo>
                  <a:lnTo>
                    <a:pt x="2123233" y="348930"/>
                  </a:lnTo>
                  <a:lnTo>
                    <a:pt x="2125130" y="350751"/>
                  </a:lnTo>
                  <a:lnTo>
                    <a:pt x="2127022" y="352577"/>
                  </a:lnTo>
                  <a:lnTo>
                    <a:pt x="2128911" y="354406"/>
                  </a:lnTo>
                  <a:lnTo>
                    <a:pt x="2130795" y="356239"/>
                  </a:lnTo>
                  <a:lnTo>
                    <a:pt x="2132676" y="358076"/>
                  </a:lnTo>
                  <a:lnTo>
                    <a:pt x="2134553" y="359917"/>
                  </a:lnTo>
                  <a:lnTo>
                    <a:pt x="2136426" y="361761"/>
                  </a:lnTo>
                  <a:lnTo>
                    <a:pt x="2138296" y="363611"/>
                  </a:lnTo>
                  <a:lnTo>
                    <a:pt x="2140161" y="365463"/>
                  </a:lnTo>
                  <a:lnTo>
                    <a:pt x="2142022" y="367320"/>
                  </a:lnTo>
                  <a:lnTo>
                    <a:pt x="2143880" y="369180"/>
                  </a:lnTo>
                  <a:lnTo>
                    <a:pt x="2145734" y="371045"/>
                  </a:lnTo>
                  <a:lnTo>
                    <a:pt x="2147584" y="372913"/>
                  </a:lnTo>
                  <a:lnTo>
                    <a:pt x="2149429" y="374785"/>
                  </a:lnTo>
                  <a:lnTo>
                    <a:pt x="2151271" y="376661"/>
                  </a:lnTo>
                  <a:lnTo>
                    <a:pt x="2153109" y="378541"/>
                  </a:lnTo>
                  <a:lnTo>
                    <a:pt x="2154944" y="380425"/>
                  </a:lnTo>
                  <a:lnTo>
                    <a:pt x="2156774" y="382313"/>
                  </a:lnTo>
                  <a:lnTo>
                    <a:pt x="2158600" y="384204"/>
                  </a:lnTo>
                  <a:lnTo>
                    <a:pt x="2160422" y="386099"/>
                  </a:lnTo>
                  <a:lnTo>
                    <a:pt x="2162240" y="387998"/>
                  </a:lnTo>
                  <a:lnTo>
                    <a:pt x="2164055" y="389901"/>
                  </a:lnTo>
                  <a:lnTo>
                    <a:pt x="2165865" y="391808"/>
                  </a:lnTo>
                  <a:lnTo>
                    <a:pt x="2167671" y="393718"/>
                  </a:lnTo>
                  <a:lnTo>
                    <a:pt x="2169473" y="395633"/>
                  </a:lnTo>
                  <a:lnTo>
                    <a:pt x="2171272" y="397550"/>
                  </a:lnTo>
                  <a:lnTo>
                    <a:pt x="2173066" y="399472"/>
                  </a:lnTo>
                  <a:lnTo>
                    <a:pt x="2174856" y="401398"/>
                  </a:lnTo>
                  <a:lnTo>
                    <a:pt x="2176642" y="403327"/>
                  </a:lnTo>
                  <a:lnTo>
                    <a:pt x="2178424" y="405260"/>
                  </a:lnTo>
                  <a:lnTo>
                    <a:pt x="2180203" y="407197"/>
                  </a:lnTo>
                  <a:lnTo>
                    <a:pt x="2181976" y="409137"/>
                  </a:lnTo>
                  <a:lnTo>
                    <a:pt x="2183746" y="411081"/>
                  </a:lnTo>
                  <a:lnTo>
                    <a:pt x="2185512" y="413029"/>
                  </a:lnTo>
                  <a:lnTo>
                    <a:pt x="2187274" y="414981"/>
                  </a:lnTo>
                  <a:lnTo>
                    <a:pt x="2189032" y="416936"/>
                  </a:lnTo>
                  <a:lnTo>
                    <a:pt x="2190785" y="418895"/>
                  </a:lnTo>
                  <a:lnTo>
                    <a:pt x="2192535" y="420857"/>
                  </a:lnTo>
                  <a:lnTo>
                    <a:pt x="2194280" y="422824"/>
                  </a:lnTo>
                  <a:lnTo>
                    <a:pt x="2196021" y="424794"/>
                  </a:lnTo>
                  <a:lnTo>
                    <a:pt x="2197758" y="426767"/>
                  </a:lnTo>
                  <a:lnTo>
                    <a:pt x="2199491" y="428745"/>
                  </a:lnTo>
                  <a:lnTo>
                    <a:pt x="2201220" y="430725"/>
                  </a:lnTo>
                  <a:lnTo>
                    <a:pt x="2202945" y="432710"/>
                  </a:lnTo>
                  <a:lnTo>
                    <a:pt x="2204665" y="434698"/>
                  </a:lnTo>
                  <a:lnTo>
                    <a:pt x="2206381" y="436689"/>
                  </a:lnTo>
                  <a:lnTo>
                    <a:pt x="2208094" y="438685"/>
                  </a:lnTo>
                  <a:lnTo>
                    <a:pt x="2209802" y="440683"/>
                  </a:lnTo>
                  <a:lnTo>
                    <a:pt x="2211506" y="442686"/>
                  </a:lnTo>
                  <a:lnTo>
                    <a:pt x="2213205" y="444692"/>
                  </a:lnTo>
                  <a:lnTo>
                    <a:pt x="2214900" y="446701"/>
                  </a:lnTo>
                  <a:lnTo>
                    <a:pt x="2216592" y="448714"/>
                  </a:lnTo>
                  <a:lnTo>
                    <a:pt x="2218279" y="450731"/>
                  </a:lnTo>
                  <a:lnTo>
                    <a:pt x="2219961" y="452751"/>
                  </a:lnTo>
                  <a:lnTo>
                    <a:pt x="2221640" y="454775"/>
                  </a:lnTo>
                  <a:lnTo>
                    <a:pt x="2223314" y="456802"/>
                  </a:lnTo>
                  <a:lnTo>
                    <a:pt x="2224984" y="458832"/>
                  </a:lnTo>
                  <a:lnTo>
                    <a:pt x="2226649" y="460867"/>
                  </a:lnTo>
                  <a:lnTo>
                    <a:pt x="2228311" y="462904"/>
                  </a:lnTo>
                  <a:lnTo>
                    <a:pt x="2229968" y="464945"/>
                  </a:lnTo>
                  <a:lnTo>
                    <a:pt x="2231621" y="466990"/>
                  </a:lnTo>
                  <a:lnTo>
                    <a:pt x="2233270" y="469038"/>
                  </a:lnTo>
                  <a:lnTo>
                    <a:pt x="2234914" y="471089"/>
                  </a:lnTo>
                  <a:lnTo>
                    <a:pt x="2236554" y="473144"/>
                  </a:lnTo>
                  <a:lnTo>
                    <a:pt x="2238190" y="475203"/>
                  </a:lnTo>
                  <a:lnTo>
                    <a:pt x="2239821" y="477264"/>
                  </a:lnTo>
                  <a:lnTo>
                    <a:pt x="2241448" y="479330"/>
                  </a:lnTo>
                  <a:lnTo>
                    <a:pt x="2243071" y="481398"/>
                  </a:lnTo>
                  <a:lnTo>
                    <a:pt x="2244689" y="483470"/>
                  </a:lnTo>
                  <a:lnTo>
                    <a:pt x="2246303" y="485546"/>
                  </a:lnTo>
                  <a:lnTo>
                    <a:pt x="2247913" y="487625"/>
                  </a:lnTo>
                  <a:lnTo>
                    <a:pt x="2249518" y="489707"/>
                  </a:lnTo>
                  <a:lnTo>
                    <a:pt x="2251119" y="491792"/>
                  </a:lnTo>
                  <a:lnTo>
                    <a:pt x="2252716" y="493881"/>
                  </a:lnTo>
                  <a:lnTo>
                    <a:pt x="2254308" y="495973"/>
                  </a:lnTo>
                  <a:lnTo>
                    <a:pt x="2255896" y="498069"/>
                  </a:lnTo>
                  <a:lnTo>
                    <a:pt x="2257479" y="500167"/>
                  </a:lnTo>
                  <a:lnTo>
                    <a:pt x="2259059" y="502270"/>
                  </a:lnTo>
                  <a:lnTo>
                    <a:pt x="2260633" y="504375"/>
                  </a:lnTo>
                  <a:lnTo>
                    <a:pt x="2262203" y="506484"/>
                  </a:lnTo>
                  <a:lnTo>
                    <a:pt x="2263769" y="508596"/>
                  </a:lnTo>
                  <a:lnTo>
                    <a:pt x="2265331" y="510711"/>
                  </a:lnTo>
                  <a:lnTo>
                    <a:pt x="2266887" y="512830"/>
                  </a:lnTo>
                  <a:lnTo>
                    <a:pt x="2268440" y="514951"/>
                  </a:lnTo>
                  <a:lnTo>
                    <a:pt x="2269988" y="517077"/>
                  </a:lnTo>
                  <a:lnTo>
                    <a:pt x="2271531" y="519205"/>
                  </a:lnTo>
                  <a:lnTo>
                    <a:pt x="2273071" y="521336"/>
                  </a:lnTo>
                  <a:lnTo>
                    <a:pt x="2274605" y="523471"/>
                  </a:lnTo>
                  <a:lnTo>
                    <a:pt x="2276136" y="525609"/>
                  </a:lnTo>
                  <a:lnTo>
                    <a:pt x="2277661" y="527751"/>
                  </a:lnTo>
                  <a:lnTo>
                    <a:pt x="2279183" y="529895"/>
                  </a:lnTo>
                  <a:lnTo>
                    <a:pt x="2280699" y="532042"/>
                  </a:lnTo>
                  <a:lnTo>
                    <a:pt x="2282211" y="534193"/>
                  </a:lnTo>
                  <a:lnTo>
                    <a:pt x="2283719" y="536347"/>
                  </a:lnTo>
                  <a:lnTo>
                    <a:pt x="2285222" y="538504"/>
                  </a:lnTo>
                  <a:lnTo>
                    <a:pt x="2286721" y="540664"/>
                  </a:lnTo>
                  <a:lnTo>
                    <a:pt x="2288215" y="542828"/>
                  </a:lnTo>
                  <a:lnTo>
                    <a:pt x="2289705" y="544994"/>
                  </a:lnTo>
                  <a:lnTo>
                    <a:pt x="2291190" y="547164"/>
                  </a:lnTo>
                  <a:lnTo>
                    <a:pt x="2292670" y="549336"/>
                  </a:lnTo>
                  <a:lnTo>
                    <a:pt x="2294146" y="551512"/>
                  </a:lnTo>
                  <a:lnTo>
                    <a:pt x="2295617" y="553691"/>
                  </a:lnTo>
                  <a:lnTo>
                    <a:pt x="2297084" y="555873"/>
                  </a:lnTo>
                  <a:lnTo>
                    <a:pt x="2298547" y="558058"/>
                  </a:lnTo>
                  <a:lnTo>
                    <a:pt x="2300004" y="560246"/>
                  </a:lnTo>
                  <a:lnTo>
                    <a:pt x="2301457" y="562437"/>
                  </a:lnTo>
                  <a:lnTo>
                    <a:pt x="2302906" y="564631"/>
                  </a:lnTo>
                  <a:lnTo>
                    <a:pt x="2304350" y="566828"/>
                  </a:lnTo>
                  <a:lnTo>
                    <a:pt x="2305789" y="569028"/>
                  </a:lnTo>
                  <a:lnTo>
                    <a:pt x="2307224" y="571232"/>
                  </a:lnTo>
                  <a:lnTo>
                    <a:pt x="2308654" y="573438"/>
                  </a:lnTo>
                  <a:lnTo>
                    <a:pt x="2310079" y="575647"/>
                  </a:lnTo>
                  <a:lnTo>
                    <a:pt x="2311500" y="577859"/>
                  </a:lnTo>
                  <a:lnTo>
                    <a:pt x="2312916" y="580074"/>
                  </a:lnTo>
                  <a:lnTo>
                    <a:pt x="2314328" y="582292"/>
                  </a:lnTo>
                  <a:lnTo>
                    <a:pt x="2315734" y="584514"/>
                  </a:lnTo>
                  <a:lnTo>
                    <a:pt x="2317136" y="586738"/>
                  </a:lnTo>
                  <a:lnTo>
                    <a:pt x="2318534" y="588964"/>
                  </a:lnTo>
                  <a:lnTo>
                    <a:pt x="2319927" y="591194"/>
                  </a:lnTo>
                  <a:lnTo>
                    <a:pt x="2321315" y="593427"/>
                  </a:lnTo>
                  <a:lnTo>
                    <a:pt x="2322699" y="595663"/>
                  </a:lnTo>
                  <a:lnTo>
                    <a:pt x="2324078" y="597901"/>
                  </a:lnTo>
                  <a:lnTo>
                    <a:pt x="2325452" y="600143"/>
                  </a:lnTo>
                  <a:lnTo>
                    <a:pt x="2326821" y="602387"/>
                  </a:lnTo>
                  <a:lnTo>
                    <a:pt x="2328186" y="604634"/>
                  </a:lnTo>
                  <a:lnTo>
                    <a:pt x="2329546" y="606885"/>
                  </a:lnTo>
                  <a:lnTo>
                    <a:pt x="2330901" y="609137"/>
                  </a:lnTo>
                  <a:lnTo>
                    <a:pt x="2332252" y="611393"/>
                  </a:lnTo>
                  <a:lnTo>
                    <a:pt x="2333598" y="613652"/>
                  </a:lnTo>
                  <a:lnTo>
                    <a:pt x="2334939" y="615913"/>
                  </a:lnTo>
                  <a:lnTo>
                    <a:pt x="2336275" y="618177"/>
                  </a:lnTo>
                  <a:lnTo>
                    <a:pt x="2337607" y="620444"/>
                  </a:lnTo>
                  <a:lnTo>
                    <a:pt x="2338934" y="622714"/>
                  </a:lnTo>
                  <a:lnTo>
                    <a:pt x="2340256" y="624987"/>
                  </a:lnTo>
                  <a:lnTo>
                    <a:pt x="2341573" y="627262"/>
                  </a:lnTo>
                  <a:lnTo>
                    <a:pt x="2342886" y="629540"/>
                  </a:lnTo>
                  <a:lnTo>
                    <a:pt x="2344193" y="631821"/>
                  </a:lnTo>
                  <a:lnTo>
                    <a:pt x="2345496" y="634104"/>
                  </a:lnTo>
                  <a:lnTo>
                    <a:pt x="2346795" y="636390"/>
                  </a:lnTo>
                  <a:lnTo>
                    <a:pt x="2348088" y="638679"/>
                  </a:lnTo>
                  <a:lnTo>
                    <a:pt x="2349377" y="640971"/>
                  </a:lnTo>
                  <a:lnTo>
                    <a:pt x="2350661" y="643265"/>
                  </a:lnTo>
                  <a:lnTo>
                    <a:pt x="2351940" y="645563"/>
                  </a:lnTo>
                  <a:lnTo>
                    <a:pt x="2353214" y="647862"/>
                  </a:lnTo>
                  <a:lnTo>
                    <a:pt x="2354483" y="650165"/>
                  </a:lnTo>
                  <a:lnTo>
                    <a:pt x="2355748" y="652470"/>
                  </a:lnTo>
                  <a:lnTo>
                    <a:pt x="2357008" y="654777"/>
                  </a:lnTo>
                  <a:lnTo>
                    <a:pt x="2358263" y="657088"/>
                  </a:lnTo>
                  <a:lnTo>
                    <a:pt x="2359512" y="659401"/>
                  </a:lnTo>
                  <a:lnTo>
                    <a:pt x="2360758" y="661716"/>
                  </a:lnTo>
                  <a:lnTo>
                    <a:pt x="2361998" y="664034"/>
                  </a:lnTo>
                  <a:lnTo>
                    <a:pt x="2363234" y="666355"/>
                  </a:lnTo>
                  <a:lnTo>
                    <a:pt x="2364464" y="668679"/>
                  </a:lnTo>
                  <a:lnTo>
                    <a:pt x="2365690" y="671004"/>
                  </a:lnTo>
                  <a:lnTo>
                    <a:pt x="2366911" y="673333"/>
                  </a:lnTo>
                  <a:lnTo>
                    <a:pt x="2368127" y="675664"/>
                  </a:lnTo>
                  <a:lnTo>
                    <a:pt x="2369338" y="677997"/>
                  </a:lnTo>
                  <a:lnTo>
                    <a:pt x="2370544" y="680333"/>
                  </a:lnTo>
                  <a:lnTo>
                    <a:pt x="2371746" y="682672"/>
                  </a:lnTo>
                  <a:lnTo>
                    <a:pt x="2372942" y="685013"/>
                  </a:lnTo>
                  <a:lnTo>
                    <a:pt x="2374134" y="687357"/>
                  </a:lnTo>
                  <a:lnTo>
                    <a:pt x="2375320" y="689703"/>
                  </a:lnTo>
                  <a:lnTo>
                    <a:pt x="2376502" y="692052"/>
                  </a:lnTo>
                  <a:lnTo>
                    <a:pt x="2377679" y="694403"/>
                  </a:lnTo>
                  <a:lnTo>
                    <a:pt x="2378851" y="696756"/>
                  </a:lnTo>
                  <a:lnTo>
                    <a:pt x="2380017" y="699112"/>
                  </a:lnTo>
                  <a:lnTo>
                    <a:pt x="2381179" y="701471"/>
                  </a:lnTo>
                  <a:lnTo>
                    <a:pt x="2382336" y="703832"/>
                  </a:lnTo>
                  <a:lnTo>
                    <a:pt x="2383488" y="706195"/>
                  </a:lnTo>
                  <a:lnTo>
                    <a:pt x="2384636" y="708561"/>
                  </a:lnTo>
                  <a:lnTo>
                    <a:pt x="2385778" y="710929"/>
                  </a:lnTo>
                  <a:lnTo>
                    <a:pt x="2386915" y="713299"/>
                  </a:lnTo>
                  <a:lnTo>
                    <a:pt x="2388047" y="715672"/>
                  </a:lnTo>
                  <a:lnTo>
                    <a:pt x="2389174" y="718047"/>
                  </a:lnTo>
                  <a:lnTo>
                    <a:pt x="2390296" y="720425"/>
                  </a:lnTo>
                  <a:lnTo>
                    <a:pt x="2391414" y="722805"/>
                  </a:lnTo>
                  <a:lnTo>
                    <a:pt x="2392526" y="725187"/>
                  </a:lnTo>
                  <a:lnTo>
                    <a:pt x="2393634" y="727572"/>
                  </a:lnTo>
                  <a:lnTo>
                    <a:pt x="2394736" y="729959"/>
                  </a:lnTo>
                  <a:lnTo>
                    <a:pt x="2395833" y="732348"/>
                  </a:lnTo>
                  <a:lnTo>
                    <a:pt x="2396926" y="734739"/>
                  </a:lnTo>
                  <a:lnTo>
                    <a:pt x="2398013" y="737133"/>
                  </a:lnTo>
                  <a:lnTo>
                    <a:pt x="2399095" y="739529"/>
                  </a:lnTo>
                  <a:lnTo>
                    <a:pt x="2400172" y="741927"/>
                  </a:lnTo>
                  <a:lnTo>
                    <a:pt x="2401245" y="744328"/>
                  </a:lnTo>
                  <a:lnTo>
                    <a:pt x="2402312" y="746731"/>
                  </a:lnTo>
                  <a:lnTo>
                    <a:pt x="2403374" y="749136"/>
                  </a:lnTo>
                  <a:lnTo>
                    <a:pt x="2404431" y="751543"/>
                  </a:lnTo>
                  <a:lnTo>
                    <a:pt x="2405483" y="753952"/>
                  </a:lnTo>
                  <a:lnTo>
                    <a:pt x="2406530" y="756364"/>
                  </a:lnTo>
                  <a:lnTo>
                    <a:pt x="2407572" y="758778"/>
                  </a:lnTo>
                  <a:lnTo>
                    <a:pt x="2408609" y="761194"/>
                  </a:lnTo>
                  <a:lnTo>
                    <a:pt x="2409641" y="763612"/>
                  </a:lnTo>
                  <a:lnTo>
                    <a:pt x="2410667" y="766033"/>
                  </a:lnTo>
                  <a:lnTo>
                    <a:pt x="2411689" y="768455"/>
                  </a:lnTo>
                  <a:lnTo>
                    <a:pt x="2412706" y="770880"/>
                  </a:lnTo>
                  <a:lnTo>
                    <a:pt x="2413717" y="773307"/>
                  </a:lnTo>
                  <a:lnTo>
                    <a:pt x="2414724" y="775735"/>
                  </a:lnTo>
                  <a:lnTo>
                    <a:pt x="2415725" y="778166"/>
                  </a:lnTo>
                  <a:lnTo>
                    <a:pt x="2416721" y="780599"/>
                  </a:lnTo>
                  <a:lnTo>
                    <a:pt x="2417712" y="783035"/>
                  </a:lnTo>
                  <a:lnTo>
                    <a:pt x="2418698" y="785472"/>
                  </a:lnTo>
                  <a:lnTo>
                    <a:pt x="2419679" y="787911"/>
                  </a:lnTo>
                  <a:lnTo>
                    <a:pt x="2420655" y="790352"/>
                  </a:lnTo>
                  <a:lnTo>
                    <a:pt x="2421626" y="792796"/>
                  </a:lnTo>
                  <a:lnTo>
                    <a:pt x="2422592" y="795241"/>
                  </a:lnTo>
                  <a:lnTo>
                    <a:pt x="2423552" y="797689"/>
                  </a:lnTo>
                  <a:lnTo>
                    <a:pt x="2424507" y="800138"/>
                  </a:lnTo>
                  <a:lnTo>
                    <a:pt x="2425458" y="802590"/>
                  </a:lnTo>
                  <a:lnTo>
                    <a:pt x="2426403" y="805043"/>
                  </a:lnTo>
                  <a:lnTo>
                    <a:pt x="2427343" y="807498"/>
                  </a:lnTo>
                  <a:lnTo>
                    <a:pt x="2428277" y="809956"/>
                  </a:lnTo>
                  <a:lnTo>
                    <a:pt x="2429207" y="812415"/>
                  </a:lnTo>
                  <a:lnTo>
                    <a:pt x="2430132" y="814876"/>
                  </a:lnTo>
                  <a:lnTo>
                    <a:pt x="2431051" y="817340"/>
                  </a:lnTo>
                  <a:lnTo>
                    <a:pt x="2431965" y="819804"/>
                  </a:lnTo>
                  <a:lnTo>
                    <a:pt x="2432874" y="822272"/>
                  </a:lnTo>
                  <a:lnTo>
                    <a:pt x="2433778" y="824740"/>
                  </a:lnTo>
                  <a:lnTo>
                    <a:pt x="2434677" y="827211"/>
                  </a:lnTo>
                  <a:lnTo>
                    <a:pt x="2435570" y="829684"/>
                  </a:lnTo>
                  <a:lnTo>
                    <a:pt x="2436458" y="832158"/>
                  </a:lnTo>
                  <a:lnTo>
                    <a:pt x="2437341" y="834635"/>
                  </a:lnTo>
                  <a:lnTo>
                    <a:pt x="2438219" y="837113"/>
                  </a:lnTo>
                  <a:lnTo>
                    <a:pt x="2439092" y="839593"/>
                  </a:lnTo>
                  <a:lnTo>
                    <a:pt x="2439959" y="842075"/>
                  </a:lnTo>
                  <a:lnTo>
                    <a:pt x="2440822" y="844559"/>
                  </a:lnTo>
                  <a:lnTo>
                    <a:pt x="2441679" y="847044"/>
                  </a:lnTo>
                  <a:lnTo>
                    <a:pt x="2442531" y="849532"/>
                  </a:lnTo>
                  <a:lnTo>
                    <a:pt x="2443377" y="852021"/>
                  </a:lnTo>
                  <a:lnTo>
                    <a:pt x="2444219" y="854511"/>
                  </a:lnTo>
                  <a:lnTo>
                    <a:pt x="2445055" y="857004"/>
                  </a:lnTo>
                  <a:lnTo>
                    <a:pt x="2445886" y="859498"/>
                  </a:lnTo>
                  <a:lnTo>
                    <a:pt x="2446712" y="861995"/>
                  </a:lnTo>
                  <a:lnTo>
                    <a:pt x="2447533" y="864492"/>
                  </a:lnTo>
                  <a:lnTo>
                    <a:pt x="2448348" y="866992"/>
                  </a:lnTo>
                  <a:lnTo>
                    <a:pt x="2449158" y="869493"/>
                  </a:lnTo>
                  <a:lnTo>
                    <a:pt x="2449963" y="871996"/>
                  </a:lnTo>
                  <a:lnTo>
                    <a:pt x="2450762" y="874501"/>
                  </a:lnTo>
                  <a:lnTo>
                    <a:pt x="2451557" y="877007"/>
                  </a:lnTo>
                  <a:lnTo>
                    <a:pt x="2452346" y="879515"/>
                  </a:lnTo>
                  <a:lnTo>
                    <a:pt x="2453130" y="882025"/>
                  </a:lnTo>
                  <a:lnTo>
                    <a:pt x="2453908" y="884536"/>
                  </a:lnTo>
                  <a:lnTo>
                    <a:pt x="2454682" y="887049"/>
                  </a:lnTo>
                  <a:lnTo>
                    <a:pt x="2455450" y="889563"/>
                  </a:lnTo>
                  <a:lnTo>
                    <a:pt x="2456213" y="892079"/>
                  </a:lnTo>
                  <a:lnTo>
                    <a:pt x="2456970" y="894596"/>
                  </a:lnTo>
                  <a:lnTo>
                    <a:pt x="2457722" y="897116"/>
                  </a:lnTo>
                  <a:lnTo>
                    <a:pt x="2458469" y="899636"/>
                  </a:lnTo>
                  <a:lnTo>
                    <a:pt x="2459211" y="902159"/>
                  </a:lnTo>
                  <a:lnTo>
                    <a:pt x="2459947" y="904683"/>
                  </a:lnTo>
                  <a:lnTo>
                    <a:pt x="2460678" y="907208"/>
                  </a:lnTo>
                  <a:lnTo>
                    <a:pt x="2461404" y="909735"/>
                  </a:lnTo>
                  <a:lnTo>
                    <a:pt x="2462125" y="912264"/>
                  </a:lnTo>
                  <a:lnTo>
                    <a:pt x="2462840" y="914794"/>
                  </a:lnTo>
                  <a:lnTo>
                    <a:pt x="2463550" y="917325"/>
                  </a:lnTo>
                  <a:lnTo>
                    <a:pt x="2464255" y="919858"/>
                  </a:lnTo>
                  <a:lnTo>
                    <a:pt x="2464954" y="922393"/>
                  </a:lnTo>
                  <a:lnTo>
                    <a:pt x="2465648" y="924928"/>
                  </a:lnTo>
                  <a:lnTo>
                    <a:pt x="2466336" y="927466"/>
                  </a:lnTo>
                  <a:lnTo>
                    <a:pt x="2467020" y="930005"/>
                  </a:lnTo>
                  <a:lnTo>
                    <a:pt x="2467698" y="932545"/>
                  </a:lnTo>
                  <a:lnTo>
                    <a:pt x="2468370" y="935087"/>
                  </a:lnTo>
                  <a:lnTo>
                    <a:pt x="2469038" y="937630"/>
                  </a:lnTo>
                  <a:lnTo>
                    <a:pt x="2469700" y="940174"/>
                  </a:lnTo>
                  <a:lnTo>
                    <a:pt x="2470357" y="942720"/>
                  </a:lnTo>
                  <a:lnTo>
                    <a:pt x="2471008" y="945267"/>
                  </a:lnTo>
                  <a:lnTo>
                    <a:pt x="2471654" y="947815"/>
                  </a:lnTo>
                  <a:lnTo>
                    <a:pt x="2472295" y="950365"/>
                  </a:lnTo>
                  <a:lnTo>
                    <a:pt x="2472930" y="952917"/>
                  </a:lnTo>
                  <a:lnTo>
                    <a:pt x="2473560" y="955469"/>
                  </a:lnTo>
                  <a:lnTo>
                    <a:pt x="2474185" y="958023"/>
                  </a:lnTo>
                  <a:lnTo>
                    <a:pt x="2474804" y="960578"/>
                  </a:lnTo>
                  <a:lnTo>
                    <a:pt x="2475418" y="963135"/>
                  </a:lnTo>
                  <a:lnTo>
                    <a:pt x="2476027" y="965692"/>
                  </a:lnTo>
                  <a:lnTo>
                    <a:pt x="2476630" y="968251"/>
                  </a:lnTo>
                  <a:lnTo>
                    <a:pt x="2477228" y="970812"/>
                  </a:lnTo>
                  <a:lnTo>
                    <a:pt x="2477820" y="973373"/>
                  </a:lnTo>
                  <a:lnTo>
                    <a:pt x="2478407" y="975936"/>
                  </a:lnTo>
                  <a:lnTo>
                    <a:pt x="2478989" y="978500"/>
                  </a:lnTo>
                  <a:lnTo>
                    <a:pt x="2479566" y="981065"/>
                  </a:lnTo>
                  <a:lnTo>
                    <a:pt x="2480137" y="983631"/>
                  </a:lnTo>
                  <a:lnTo>
                    <a:pt x="2480702" y="986199"/>
                  </a:lnTo>
                  <a:lnTo>
                    <a:pt x="2481263" y="988768"/>
                  </a:lnTo>
                  <a:lnTo>
                    <a:pt x="2481818" y="991338"/>
                  </a:lnTo>
                  <a:lnTo>
                    <a:pt x="2482367" y="993909"/>
                  </a:lnTo>
                  <a:lnTo>
                    <a:pt x="2482911" y="996481"/>
                  </a:lnTo>
                  <a:lnTo>
                    <a:pt x="2483450" y="999054"/>
                  </a:lnTo>
                  <a:lnTo>
                    <a:pt x="2483983" y="1001629"/>
                  </a:lnTo>
                  <a:lnTo>
                    <a:pt x="2484511" y="1004204"/>
                  </a:lnTo>
                  <a:lnTo>
                    <a:pt x="2485034" y="1006781"/>
                  </a:lnTo>
                  <a:lnTo>
                    <a:pt x="2485551" y="1009359"/>
                  </a:lnTo>
                  <a:lnTo>
                    <a:pt x="2486063" y="1011938"/>
                  </a:lnTo>
                  <a:lnTo>
                    <a:pt x="2486569" y="1014518"/>
                  </a:lnTo>
                  <a:lnTo>
                    <a:pt x="2487070" y="1017099"/>
                  </a:lnTo>
                  <a:lnTo>
                    <a:pt x="2487565" y="1019681"/>
                  </a:lnTo>
                  <a:lnTo>
                    <a:pt x="2488055" y="1022264"/>
                  </a:lnTo>
                  <a:lnTo>
                    <a:pt x="2488540" y="1024848"/>
                  </a:lnTo>
                  <a:lnTo>
                    <a:pt x="2489020" y="1027433"/>
                  </a:lnTo>
                  <a:lnTo>
                    <a:pt x="2489493" y="1030019"/>
                  </a:lnTo>
                  <a:lnTo>
                    <a:pt x="2489962" y="1032606"/>
                  </a:lnTo>
                  <a:lnTo>
                    <a:pt x="2490425" y="1035194"/>
                  </a:lnTo>
                  <a:lnTo>
                    <a:pt x="2490882" y="1037783"/>
                  </a:lnTo>
                  <a:lnTo>
                    <a:pt x="2491334" y="1040373"/>
                  </a:lnTo>
                  <a:lnTo>
                    <a:pt x="2491781" y="1042964"/>
                  </a:lnTo>
                  <a:lnTo>
                    <a:pt x="2492223" y="1045556"/>
                  </a:lnTo>
                  <a:lnTo>
                    <a:pt x="2492658" y="1048148"/>
                  </a:lnTo>
                  <a:lnTo>
                    <a:pt x="2493089" y="1050742"/>
                  </a:lnTo>
                  <a:lnTo>
                    <a:pt x="2493514" y="1053337"/>
                  </a:lnTo>
                  <a:lnTo>
                    <a:pt x="2493933" y="1055932"/>
                  </a:lnTo>
                  <a:lnTo>
                    <a:pt x="2494348" y="1058528"/>
                  </a:lnTo>
                  <a:lnTo>
                    <a:pt x="2494756" y="1061126"/>
                  </a:lnTo>
                  <a:lnTo>
                    <a:pt x="2495160" y="1063724"/>
                  </a:lnTo>
                  <a:lnTo>
                    <a:pt x="2495558" y="1066323"/>
                  </a:lnTo>
                  <a:lnTo>
                    <a:pt x="2495950" y="1068922"/>
                  </a:lnTo>
                  <a:lnTo>
                    <a:pt x="2496337" y="1071523"/>
                  </a:lnTo>
                  <a:lnTo>
                    <a:pt x="2496718" y="1074124"/>
                  </a:lnTo>
                  <a:lnTo>
                    <a:pt x="2497094" y="1076726"/>
                  </a:lnTo>
                  <a:lnTo>
                    <a:pt x="2497465" y="1079329"/>
                  </a:lnTo>
                  <a:lnTo>
                    <a:pt x="2497830" y="1081933"/>
                  </a:lnTo>
                  <a:lnTo>
                    <a:pt x="2498190" y="1084537"/>
                  </a:lnTo>
                  <a:lnTo>
                    <a:pt x="2498544" y="1087142"/>
                  </a:lnTo>
                  <a:lnTo>
                    <a:pt x="2498892" y="1089748"/>
                  </a:lnTo>
                  <a:lnTo>
                    <a:pt x="2499236" y="1092355"/>
                  </a:lnTo>
                  <a:lnTo>
                    <a:pt x="2499574" y="1094962"/>
                  </a:lnTo>
                  <a:lnTo>
                    <a:pt x="2499906" y="1097570"/>
                  </a:lnTo>
                  <a:lnTo>
                    <a:pt x="2500233" y="1100179"/>
                  </a:lnTo>
                  <a:lnTo>
                    <a:pt x="2500554" y="1102789"/>
                  </a:lnTo>
                  <a:lnTo>
                    <a:pt x="2500870" y="1105398"/>
                  </a:lnTo>
                  <a:lnTo>
                    <a:pt x="2501181" y="1108009"/>
                  </a:lnTo>
                  <a:lnTo>
                    <a:pt x="2501486" y="1110621"/>
                  </a:lnTo>
                  <a:lnTo>
                    <a:pt x="2501785" y="1113233"/>
                  </a:lnTo>
                  <a:lnTo>
                    <a:pt x="2502080" y="1115845"/>
                  </a:lnTo>
                  <a:lnTo>
                    <a:pt x="2502368" y="1118459"/>
                  </a:lnTo>
                  <a:lnTo>
                    <a:pt x="2502651" y="1121073"/>
                  </a:lnTo>
                  <a:lnTo>
                    <a:pt x="2502929" y="1123687"/>
                  </a:lnTo>
                  <a:lnTo>
                    <a:pt x="2503201" y="1126302"/>
                  </a:lnTo>
                  <a:lnTo>
                    <a:pt x="2503468" y="1128918"/>
                  </a:lnTo>
                  <a:lnTo>
                    <a:pt x="2503729" y="1131534"/>
                  </a:lnTo>
                  <a:lnTo>
                    <a:pt x="2503985" y="1134150"/>
                  </a:lnTo>
                  <a:lnTo>
                    <a:pt x="2504235" y="1136768"/>
                  </a:lnTo>
                  <a:lnTo>
                    <a:pt x="2504480" y="1139385"/>
                  </a:lnTo>
                  <a:lnTo>
                    <a:pt x="2504719" y="1142003"/>
                  </a:lnTo>
                  <a:lnTo>
                    <a:pt x="2504953" y="1144622"/>
                  </a:lnTo>
                  <a:lnTo>
                    <a:pt x="2505181" y="1147241"/>
                  </a:lnTo>
                  <a:lnTo>
                    <a:pt x="2505404" y="1149861"/>
                  </a:lnTo>
                  <a:lnTo>
                    <a:pt x="2505621" y="1152481"/>
                  </a:lnTo>
                  <a:lnTo>
                    <a:pt x="2505833" y="1155102"/>
                  </a:lnTo>
                  <a:lnTo>
                    <a:pt x="2506039" y="1157723"/>
                  </a:lnTo>
                  <a:lnTo>
                    <a:pt x="2506240" y="1160344"/>
                  </a:lnTo>
                  <a:lnTo>
                    <a:pt x="2506436" y="1162966"/>
                  </a:lnTo>
                  <a:lnTo>
                    <a:pt x="2506626" y="1165588"/>
                  </a:lnTo>
                  <a:lnTo>
                    <a:pt x="2506810" y="1168211"/>
                  </a:lnTo>
                  <a:lnTo>
                    <a:pt x="2506989" y="1170834"/>
                  </a:lnTo>
                  <a:lnTo>
                    <a:pt x="2507162" y="1173458"/>
                  </a:lnTo>
                  <a:lnTo>
                    <a:pt x="2507330" y="1176081"/>
                  </a:lnTo>
                  <a:lnTo>
                    <a:pt x="2507492" y="1178706"/>
                  </a:lnTo>
                  <a:lnTo>
                    <a:pt x="2507649" y="1181330"/>
                  </a:lnTo>
                  <a:lnTo>
                    <a:pt x="2507801" y="1183955"/>
                  </a:lnTo>
                  <a:lnTo>
                    <a:pt x="2507947" y="1186580"/>
                  </a:lnTo>
                  <a:lnTo>
                    <a:pt x="2508087" y="1189205"/>
                  </a:lnTo>
                  <a:lnTo>
                    <a:pt x="2508222" y="1191831"/>
                  </a:lnTo>
                  <a:lnTo>
                    <a:pt x="2508351" y="1194457"/>
                  </a:lnTo>
                  <a:lnTo>
                    <a:pt x="2508475" y="1197083"/>
                  </a:lnTo>
                  <a:lnTo>
                    <a:pt x="2508594" y="1199710"/>
                  </a:lnTo>
                  <a:lnTo>
                    <a:pt x="2508706" y="1202336"/>
                  </a:lnTo>
                  <a:lnTo>
                    <a:pt x="2508814" y="1204963"/>
                  </a:lnTo>
                  <a:lnTo>
                    <a:pt x="2508916" y="1207590"/>
                  </a:lnTo>
                  <a:lnTo>
                    <a:pt x="2509012" y="1210218"/>
                  </a:lnTo>
                  <a:lnTo>
                    <a:pt x="2509103" y="1212845"/>
                  </a:lnTo>
                  <a:lnTo>
                    <a:pt x="2509188" y="1215473"/>
                  </a:lnTo>
                  <a:lnTo>
                    <a:pt x="2509268" y="1218101"/>
                  </a:lnTo>
                  <a:lnTo>
                    <a:pt x="2509342" y="1220729"/>
                  </a:lnTo>
                  <a:lnTo>
                    <a:pt x="2509411" y="1223357"/>
                  </a:lnTo>
                  <a:lnTo>
                    <a:pt x="2509475" y="1225986"/>
                  </a:lnTo>
                  <a:lnTo>
                    <a:pt x="2509532" y="1228614"/>
                  </a:lnTo>
                  <a:lnTo>
                    <a:pt x="2509585" y="1231243"/>
                  </a:lnTo>
                  <a:lnTo>
                    <a:pt x="2509632" y="1233872"/>
                  </a:lnTo>
                  <a:lnTo>
                    <a:pt x="2509673" y="1236500"/>
                  </a:lnTo>
                  <a:lnTo>
                    <a:pt x="2509709" y="1239129"/>
                  </a:lnTo>
                  <a:lnTo>
                    <a:pt x="2509739" y="1241758"/>
                  </a:lnTo>
                  <a:lnTo>
                    <a:pt x="2509764" y="1244387"/>
                  </a:lnTo>
                  <a:lnTo>
                    <a:pt x="2509783" y="1247016"/>
                  </a:lnTo>
                  <a:lnTo>
                    <a:pt x="2509797" y="1249645"/>
                  </a:lnTo>
                  <a:lnTo>
                    <a:pt x="2509805" y="1252275"/>
                  </a:lnTo>
                  <a:lnTo>
                    <a:pt x="2509808" y="1254904"/>
                  </a:lnTo>
                  <a:lnTo>
                    <a:pt x="2509805" y="1257533"/>
                  </a:lnTo>
                  <a:lnTo>
                    <a:pt x="2509797" y="1260162"/>
                  </a:lnTo>
                  <a:lnTo>
                    <a:pt x="2509783" y="1262791"/>
                  </a:lnTo>
                  <a:lnTo>
                    <a:pt x="2509764" y="1265420"/>
                  </a:lnTo>
                  <a:lnTo>
                    <a:pt x="2509739" y="1268049"/>
                  </a:lnTo>
                  <a:lnTo>
                    <a:pt x="2509709" y="1270678"/>
                  </a:lnTo>
                  <a:lnTo>
                    <a:pt x="2509673" y="1273307"/>
                  </a:lnTo>
                  <a:lnTo>
                    <a:pt x="2509632" y="1275936"/>
                  </a:lnTo>
                  <a:lnTo>
                    <a:pt x="2509585" y="1278565"/>
                  </a:lnTo>
                  <a:lnTo>
                    <a:pt x="2509532" y="1281193"/>
                  </a:lnTo>
                  <a:lnTo>
                    <a:pt x="2509475" y="1283822"/>
                  </a:lnTo>
                  <a:lnTo>
                    <a:pt x="2509411" y="1286450"/>
                  </a:lnTo>
                  <a:lnTo>
                    <a:pt x="2509342" y="1289078"/>
                  </a:lnTo>
                  <a:lnTo>
                    <a:pt x="2509268" y="1291706"/>
                  </a:lnTo>
                  <a:lnTo>
                    <a:pt x="2509188" y="1294334"/>
                  </a:lnTo>
                  <a:lnTo>
                    <a:pt x="2509103" y="1296962"/>
                  </a:lnTo>
                  <a:lnTo>
                    <a:pt x="2509012" y="1299590"/>
                  </a:lnTo>
                  <a:lnTo>
                    <a:pt x="2508916" y="1302217"/>
                  </a:lnTo>
                  <a:lnTo>
                    <a:pt x="2508814" y="1304844"/>
                  </a:lnTo>
                  <a:lnTo>
                    <a:pt x="2508706" y="1307471"/>
                  </a:lnTo>
                  <a:lnTo>
                    <a:pt x="2508594" y="1310098"/>
                  </a:lnTo>
                  <a:lnTo>
                    <a:pt x="2508475" y="1312724"/>
                  </a:lnTo>
                  <a:lnTo>
                    <a:pt x="2508351" y="1315351"/>
                  </a:lnTo>
                  <a:lnTo>
                    <a:pt x="2508222" y="1317976"/>
                  </a:lnTo>
                  <a:lnTo>
                    <a:pt x="2508087" y="1320602"/>
                  </a:lnTo>
                  <a:lnTo>
                    <a:pt x="2507947" y="1323228"/>
                  </a:lnTo>
                  <a:lnTo>
                    <a:pt x="2507801" y="1325853"/>
                  </a:lnTo>
                  <a:lnTo>
                    <a:pt x="2507649" y="1328478"/>
                  </a:lnTo>
                  <a:lnTo>
                    <a:pt x="2507492" y="1331102"/>
                  </a:lnTo>
                  <a:lnTo>
                    <a:pt x="2507330" y="1333726"/>
                  </a:lnTo>
                  <a:lnTo>
                    <a:pt x="2507162" y="1336350"/>
                  </a:lnTo>
                  <a:lnTo>
                    <a:pt x="2506989" y="1338973"/>
                  </a:lnTo>
                  <a:lnTo>
                    <a:pt x="2506810" y="1341596"/>
                  </a:lnTo>
                  <a:lnTo>
                    <a:pt x="2506626" y="1344219"/>
                  </a:lnTo>
                  <a:lnTo>
                    <a:pt x="2506436" y="1346841"/>
                  </a:lnTo>
                  <a:lnTo>
                    <a:pt x="2506240" y="1349463"/>
                  </a:lnTo>
                  <a:lnTo>
                    <a:pt x="2506039" y="1352084"/>
                  </a:lnTo>
                  <a:lnTo>
                    <a:pt x="2505833" y="1354706"/>
                  </a:lnTo>
                  <a:lnTo>
                    <a:pt x="2505621" y="1357326"/>
                  </a:lnTo>
                  <a:lnTo>
                    <a:pt x="2505404" y="1359946"/>
                  </a:lnTo>
                  <a:lnTo>
                    <a:pt x="2505181" y="1362566"/>
                  </a:lnTo>
                  <a:lnTo>
                    <a:pt x="2504953" y="1365185"/>
                  </a:lnTo>
                  <a:lnTo>
                    <a:pt x="2504719" y="1367804"/>
                  </a:lnTo>
                  <a:lnTo>
                    <a:pt x="2504480" y="1370422"/>
                  </a:lnTo>
                  <a:lnTo>
                    <a:pt x="2504235" y="1373040"/>
                  </a:lnTo>
                  <a:lnTo>
                    <a:pt x="2503985" y="1375657"/>
                  </a:lnTo>
                  <a:lnTo>
                    <a:pt x="2503729" y="1378274"/>
                  </a:lnTo>
                  <a:lnTo>
                    <a:pt x="2503468" y="1380890"/>
                  </a:lnTo>
                  <a:lnTo>
                    <a:pt x="2503201" y="1383505"/>
                  </a:lnTo>
                  <a:lnTo>
                    <a:pt x="2502929" y="1386121"/>
                  </a:lnTo>
                  <a:lnTo>
                    <a:pt x="2502651" y="1388735"/>
                  </a:lnTo>
                  <a:lnTo>
                    <a:pt x="2502368" y="1391349"/>
                  </a:lnTo>
                  <a:lnTo>
                    <a:pt x="2502080" y="1393962"/>
                  </a:lnTo>
                  <a:lnTo>
                    <a:pt x="2501785" y="1396575"/>
                  </a:lnTo>
                  <a:lnTo>
                    <a:pt x="2501486" y="1399187"/>
                  </a:lnTo>
                  <a:lnTo>
                    <a:pt x="2501181" y="1401798"/>
                  </a:lnTo>
                  <a:lnTo>
                    <a:pt x="2500870" y="1404409"/>
                  </a:lnTo>
                  <a:lnTo>
                    <a:pt x="2500554" y="1407019"/>
                  </a:lnTo>
                  <a:lnTo>
                    <a:pt x="2500233" y="1409628"/>
                  </a:lnTo>
                  <a:lnTo>
                    <a:pt x="2499906" y="1412237"/>
                  </a:lnTo>
                  <a:lnTo>
                    <a:pt x="2499574" y="1414845"/>
                  </a:lnTo>
                  <a:lnTo>
                    <a:pt x="2499291" y="1417025"/>
                  </a:lnTo>
                  <a:lnTo>
                    <a:pt x="2498007" y="1416301"/>
                  </a:lnTo>
                  <a:lnTo>
                    <a:pt x="2495715" y="1415014"/>
                  </a:lnTo>
                  <a:lnTo>
                    <a:pt x="2493420" y="1413731"/>
                  </a:lnTo>
                  <a:lnTo>
                    <a:pt x="2491122" y="1412453"/>
                  </a:lnTo>
                  <a:lnTo>
                    <a:pt x="2488822" y="1411180"/>
                  </a:lnTo>
                  <a:lnTo>
                    <a:pt x="2486519" y="1409912"/>
                  </a:lnTo>
                  <a:lnTo>
                    <a:pt x="2484213" y="1408648"/>
                  </a:lnTo>
                  <a:lnTo>
                    <a:pt x="2481905" y="1407390"/>
                  </a:lnTo>
                  <a:lnTo>
                    <a:pt x="2479594" y="1406136"/>
                  </a:lnTo>
                  <a:lnTo>
                    <a:pt x="2477280" y="1404887"/>
                  </a:lnTo>
                  <a:lnTo>
                    <a:pt x="2474964" y="1403643"/>
                  </a:lnTo>
                  <a:lnTo>
                    <a:pt x="2472645" y="1402404"/>
                  </a:lnTo>
                  <a:lnTo>
                    <a:pt x="2470324" y="1401170"/>
                  </a:lnTo>
                  <a:lnTo>
                    <a:pt x="2468000" y="1399941"/>
                  </a:lnTo>
                  <a:lnTo>
                    <a:pt x="2465673" y="1398716"/>
                  </a:lnTo>
                  <a:lnTo>
                    <a:pt x="2463344" y="1397496"/>
                  </a:lnTo>
                  <a:lnTo>
                    <a:pt x="2461013" y="1396282"/>
                  </a:lnTo>
                  <a:lnTo>
                    <a:pt x="2458678" y="1395072"/>
                  </a:lnTo>
                  <a:lnTo>
                    <a:pt x="2456341" y="1393867"/>
                  </a:lnTo>
                  <a:lnTo>
                    <a:pt x="2454002" y="1392667"/>
                  </a:lnTo>
                  <a:lnTo>
                    <a:pt x="2451660" y="1391471"/>
                  </a:lnTo>
                  <a:lnTo>
                    <a:pt x="2449316" y="1390281"/>
                  </a:lnTo>
                  <a:lnTo>
                    <a:pt x="2446970" y="1389096"/>
                  </a:lnTo>
                  <a:lnTo>
                    <a:pt x="2444620" y="1387915"/>
                  </a:lnTo>
                  <a:lnTo>
                    <a:pt x="2442268" y="1386740"/>
                  </a:lnTo>
                  <a:lnTo>
                    <a:pt x="2439914" y="1385569"/>
                  </a:lnTo>
                  <a:lnTo>
                    <a:pt x="2437558" y="1384403"/>
                  </a:lnTo>
                  <a:lnTo>
                    <a:pt x="2435199" y="1383243"/>
                  </a:lnTo>
                  <a:lnTo>
                    <a:pt x="2432837" y="1382087"/>
                  </a:lnTo>
                  <a:lnTo>
                    <a:pt x="2430473" y="1380936"/>
                  </a:lnTo>
                  <a:lnTo>
                    <a:pt x="2428107" y="1379790"/>
                  </a:lnTo>
                  <a:lnTo>
                    <a:pt x="2425738" y="1378649"/>
                  </a:lnTo>
                  <a:lnTo>
                    <a:pt x="2423367" y="1377513"/>
                  </a:lnTo>
                  <a:lnTo>
                    <a:pt x="2420994" y="1376382"/>
                  </a:lnTo>
                  <a:lnTo>
                    <a:pt x="2418618" y="1375256"/>
                  </a:lnTo>
                  <a:lnTo>
                    <a:pt x="2416240" y="1374135"/>
                  </a:lnTo>
                  <a:lnTo>
                    <a:pt x="2413859" y="1373019"/>
                  </a:lnTo>
                  <a:lnTo>
                    <a:pt x="2411476" y="1371908"/>
                  </a:lnTo>
                  <a:lnTo>
                    <a:pt x="2409091" y="1370802"/>
                  </a:lnTo>
                  <a:lnTo>
                    <a:pt x="2406704" y="1369701"/>
                  </a:lnTo>
                  <a:lnTo>
                    <a:pt x="2404314" y="1368605"/>
                  </a:lnTo>
                  <a:lnTo>
                    <a:pt x="2401922" y="1367514"/>
                  </a:lnTo>
                  <a:lnTo>
                    <a:pt x="2399528" y="1366428"/>
                  </a:lnTo>
                  <a:lnTo>
                    <a:pt x="2397131" y="1365347"/>
                  </a:lnTo>
                  <a:lnTo>
                    <a:pt x="2394732" y="1364271"/>
                  </a:lnTo>
                  <a:lnTo>
                    <a:pt x="2392331" y="1363200"/>
                  </a:lnTo>
                  <a:lnTo>
                    <a:pt x="2389928" y="1362134"/>
                  </a:lnTo>
                  <a:lnTo>
                    <a:pt x="2387522" y="1361073"/>
                  </a:lnTo>
                  <a:lnTo>
                    <a:pt x="2385114" y="1360017"/>
                  </a:lnTo>
                  <a:lnTo>
                    <a:pt x="2382704" y="1358966"/>
                  </a:lnTo>
                  <a:lnTo>
                    <a:pt x="2380292" y="1357921"/>
                  </a:lnTo>
                  <a:lnTo>
                    <a:pt x="2377878" y="1356880"/>
                  </a:lnTo>
                  <a:lnTo>
                    <a:pt x="2375461" y="1355844"/>
                  </a:lnTo>
                  <a:lnTo>
                    <a:pt x="2373042" y="1354814"/>
                  </a:lnTo>
                  <a:lnTo>
                    <a:pt x="2370621" y="1353788"/>
                  </a:lnTo>
                  <a:lnTo>
                    <a:pt x="2368198" y="1352768"/>
                  </a:lnTo>
                  <a:lnTo>
                    <a:pt x="2365773" y="1351753"/>
                  </a:lnTo>
                  <a:lnTo>
                    <a:pt x="2363346" y="1350742"/>
                  </a:lnTo>
                  <a:lnTo>
                    <a:pt x="2360916" y="1349737"/>
                  </a:lnTo>
                  <a:lnTo>
                    <a:pt x="2358485" y="1348737"/>
                  </a:lnTo>
                  <a:lnTo>
                    <a:pt x="2356051" y="1347742"/>
                  </a:lnTo>
                  <a:lnTo>
                    <a:pt x="2353616" y="1346752"/>
                  </a:lnTo>
                  <a:lnTo>
                    <a:pt x="2351178" y="1345767"/>
                  </a:lnTo>
                  <a:lnTo>
                    <a:pt x="2348738" y="1344788"/>
                  </a:lnTo>
                  <a:lnTo>
                    <a:pt x="2346296" y="1343813"/>
                  </a:lnTo>
                  <a:lnTo>
                    <a:pt x="2343852" y="1342844"/>
                  </a:lnTo>
                  <a:lnTo>
                    <a:pt x="2341406" y="1341879"/>
                  </a:lnTo>
                  <a:lnTo>
                    <a:pt x="2338959" y="1340920"/>
                  </a:lnTo>
                  <a:lnTo>
                    <a:pt x="2336508" y="1339966"/>
                  </a:lnTo>
                  <a:lnTo>
                    <a:pt x="2334057" y="1339017"/>
                  </a:lnTo>
                  <a:lnTo>
                    <a:pt x="2331603" y="1338073"/>
                  </a:lnTo>
                  <a:lnTo>
                    <a:pt x="2329147" y="1337135"/>
                  </a:lnTo>
                  <a:lnTo>
                    <a:pt x="2326689" y="1336201"/>
                  </a:lnTo>
                  <a:lnTo>
                    <a:pt x="2324229" y="1335273"/>
                  </a:lnTo>
                  <a:lnTo>
                    <a:pt x="2321767" y="1334350"/>
                  </a:lnTo>
                  <a:lnTo>
                    <a:pt x="2319304" y="1333432"/>
                  </a:lnTo>
                  <a:lnTo>
                    <a:pt x="2316838" y="1332519"/>
                  </a:lnTo>
                  <a:lnTo>
                    <a:pt x="2314371" y="1331611"/>
                  </a:lnTo>
                  <a:lnTo>
                    <a:pt x="2311901" y="1330709"/>
                  </a:lnTo>
                  <a:lnTo>
                    <a:pt x="2309430" y="1329811"/>
                  </a:lnTo>
                  <a:lnTo>
                    <a:pt x="2306957" y="1328919"/>
                  </a:lnTo>
                  <a:lnTo>
                    <a:pt x="2304482" y="1328032"/>
                  </a:lnTo>
                  <a:lnTo>
                    <a:pt x="2302005" y="1327150"/>
                  </a:lnTo>
                  <a:lnTo>
                    <a:pt x="2299526" y="1326274"/>
                  </a:lnTo>
                  <a:lnTo>
                    <a:pt x="2297046" y="1325402"/>
                  </a:lnTo>
                  <a:lnTo>
                    <a:pt x="2294564" y="1324536"/>
                  </a:lnTo>
                  <a:lnTo>
                    <a:pt x="2292080" y="1323675"/>
                  </a:lnTo>
                  <a:lnTo>
                    <a:pt x="2289594" y="1322819"/>
                  </a:lnTo>
                  <a:lnTo>
                    <a:pt x="2287106" y="1321969"/>
                  </a:lnTo>
                  <a:lnTo>
                    <a:pt x="2284616" y="1321123"/>
                  </a:lnTo>
                  <a:lnTo>
                    <a:pt x="2282125" y="1320283"/>
                  </a:lnTo>
                  <a:lnTo>
                    <a:pt x="2279632" y="1319448"/>
                  </a:lnTo>
                  <a:lnTo>
                    <a:pt x="2277137" y="1318618"/>
                  </a:lnTo>
                  <a:lnTo>
                    <a:pt x="2274641" y="1317794"/>
                  </a:lnTo>
                  <a:lnTo>
                    <a:pt x="2272142" y="1316975"/>
                  </a:lnTo>
                  <a:lnTo>
                    <a:pt x="2269642" y="1316161"/>
                  </a:lnTo>
                  <a:lnTo>
                    <a:pt x="2267141" y="1315352"/>
                  </a:lnTo>
                  <a:lnTo>
                    <a:pt x="2264637" y="1314548"/>
                  </a:lnTo>
                  <a:lnTo>
                    <a:pt x="2262132" y="1313750"/>
                  </a:lnTo>
                  <a:lnTo>
                    <a:pt x="2259626" y="1312957"/>
                  </a:lnTo>
                  <a:lnTo>
                    <a:pt x="2257117" y="1312169"/>
                  </a:lnTo>
                  <a:lnTo>
                    <a:pt x="2254607" y="1311387"/>
                  </a:lnTo>
                  <a:lnTo>
                    <a:pt x="2252096" y="1310610"/>
                  </a:lnTo>
                  <a:lnTo>
                    <a:pt x="2249582" y="1309837"/>
                  </a:lnTo>
                  <a:lnTo>
                    <a:pt x="2247068" y="1309071"/>
                  </a:lnTo>
                  <a:lnTo>
                    <a:pt x="2244551" y="1308309"/>
                  </a:lnTo>
                  <a:lnTo>
                    <a:pt x="2242033" y="1307553"/>
                  </a:lnTo>
                  <a:lnTo>
                    <a:pt x="2239513" y="1306802"/>
                  </a:lnTo>
                  <a:lnTo>
                    <a:pt x="2236992" y="1306056"/>
                  </a:lnTo>
                  <a:lnTo>
                    <a:pt x="2234470" y="1305316"/>
                  </a:lnTo>
                  <a:lnTo>
                    <a:pt x="2231945" y="1304581"/>
                  </a:lnTo>
                  <a:lnTo>
                    <a:pt x="2229419" y="1303851"/>
                  </a:lnTo>
                  <a:lnTo>
                    <a:pt x="2226892" y="1303127"/>
                  </a:lnTo>
                  <a:lnTo>
                    <a:pt x="2224363" y="1302408"/>
                  </a:lnTo>
                  <a:lnTo>
                    <a:pt x="2221833" y="1301694"/>
                  </a:lnTo>
                  <a:lnTo>
                    <a:pt x="2219301" y="1300985"/>
                  </a:lnTo>
                  <a:lnTo>
                    <a:pt x="2216768" y="1300282"/>
                  </a:lnTo>
                  <a:lnTo>
                    <a:pt x="2214233" y="1299584"/>
                  </a:lnTo>
                  <a:lnTo>
                    <a:pt x="2211697" y="1298891"/>
                  </a:lnTo>
                  <a:lnTo>
                    <a:pt x="2209159" y="1298204"/>
                  </a:lnTo>
                  <a:lnTo>
                    <a:pt x="2206620" y="1297522"/>
                  </a:lnTo>
                  <a:lnTo>
                    <a:pt x="2204079" y="1296845"/>
                  </a:lnTo>
                  <a:lnTo>
                    <a:pt x="2201537" y="1296174"/>
                  </a:lnTo>
                  <a:lnTo>
                    <a:pt x="2198994" y="1295508"/>
                  </a:lnTo>
                  <a:lnTo>
                    <a:pt x="2196449" y="1294847"/>
                  </a:lnTo>
                  <a:lnTo>
                    <a:pt x="2193903" y="1294192"/>
                  </a:lnTo>
                  <a:lnTo>
                    <a:pt x="2191356" y="1293542"/>
                  </a:lnTo>
                  <a:lnTo>
                    <a:pt x="2188807" y="1292897"/>
                  </a:lnTo>
                  <a:lnTo>
                    <a:pt x="2186256" y="1292258"/>
                  </a:lnTo>
                  <a:lnTo>
                    <a:pt x="2183705" y="1291623"/>
                  </a:lnTo>
                  <a:lnTo>
                    <a:pt x="2181152" y="1290995"/>
                  </a:lnTo>
                  <a:lnTo>
                    <a:pt x="2178598" y="1290371"/>
                  </a:lnTo>
                  <a:lnTo>
                    <a:pt x="2176042" y="1289753"/>
                  </a:lnTo>
                  <a:lnTo>
                    <a:pt x="2173485" y="1289141"/>
                  </a:lnTo>
                  <a:lnTo>
                    <a:pt x="2170928" y="1288534"/>
                  </a:lnTo>
                  <a:lnTo>
                    <a:pt x="2168368" y="1287932"/>
                  </a:lnTo>
                  <a:lnTo>
                    <a:pt x="2165808" y="1287335"/>
                  </a:lnTo>
                  <a:lnTo>
                    <a:pt x="2163246" y="1286744"/>
                  </a:lnTo>
                  <a:lnTo>
                    <a:pt x="2160683" y="1286158"/>
                  </a:lnTo>
                  <a:lnTo>
                    <a:pt x="2158118" y="1285578"/>
                  </a:lnTo>
                  <a:lnTo>
                    <a:pt x="2155553" y="1285003"/>
                  </a:lnTo>
                  <a:lnTo>
                    <a:pt x="2152986" y="1284433"/>
                  </a:lnTo>
                  <a:lnTo>
                    <a:pt x="2150418" y="1283869"/>
                  </a:lnTo>
                  <a:lnTo>
                    <a:pt x="2147849" y="1283310"/>
                  </a:lnTo>
                  <a:lnTo>
                    <a:pt x="2145279" y="1282756"/>
                  </a:lnTo>
                  <a:lnTo>
                    <a:pt x="2142708" y="1282208"/>
                  </a:lnTo>
                  <a:lnTo>
                    <a:pt x="2140135" y="1281665"/>
                  </a:lnTo>
                  <a:lnTo>
                    <a:pt x="2137562" y="1281128"/>
                  </a:lnTo>
                  <a:lnTo>
                    <a:pt x="2134987" y="1280596"/>
                  </a:lnTo>
                  <a:lnTo>
                    <a:pt x="2132411" y="1280069"/>
                  </a:lnTo>
                  <a:lnTo>
                    <a:pt x="2129834" y="1279548"/>
                  </a:lnTo>
                  <a:lnTo>
                    <a:pt x="2127256" y="1279032"/>
                  </a:lnTo>
                  <a:lnTo>
                    <a:pt x="2124677" y="1278522"/>
                  </a:lnTo>
                  <a:lnTo>
                    <a:pt x="2122097" y="1278017"/>
                  </a:lnTo>
                  <a:lnTo>
                    <a:pt x="2119515" y="1277517"/>
                  </a:lnTo>
                  <a:lnTo>
                    <a:pt x="2116933" y="1277023"/>
                  </a:lnTo>
                  <a:lnTo>
                    <a:pt x="2114350" y="1276535"/>
                  </a:lnTo>
                  <a:lnTo>
                    <a:pt x="2111765" y="1276051"/>
                  </a:lnTo>
                  <a:lnTo>
                    <a:pt x="2109180" y="1275573"/>
                  </a:lnTo>
                  <a:lnTo>
                    <a:pt x="2106594" y="1275101"/>
                  </a:lnTo>
                  <a:lnTo>
                    <a:pt x="2104007" y="1274634"/>
                  </a:lnTo>
                  <a:lnTo>
                    <a:pt x="2101418" y="1274172"/>
                  </a:lnTo>
                  <a:lnTo>
                    <a:pt x="2098829" y="1273716"/>
                  </a:lnTo>
                  <a:lnTo>
                    <a:pt x="2096239" y="1273265"/>
                  </a:lnTo>
                  <a:lnTo>
                    <a:pt x="2093648" y="1272820"/>
                  </a:lnTo>
                  <a:lnTo>
                    <a:pt x="2091056" y="1272380"/>
                  </a:lnTo>
                  <a:lnTo>
                    <a:pt x="2088462" y="1271945"/>
                  </a:lnTo>
                  <a:lnTo>
                    <a:pt x="2085869" y="1271516"/>
                  </a:lnTo>
                  <a:lnTo>
                    <a:pt x="2083274" y="1271092"/>
                  </a:lnTo>
                  <a:lnTo>
                    <a:pt x="2080678" y="1270674"/>
                  </a:lnTo>
                  <a:lnTo>
                    <a:pt x="2078082" y="1270261"/>
                  </a:lnTo>
                  <a:lnTo>
                    <a:pt x="2075484" y="1269854"/>
                  </a:lnTo>
                  <a:lnTo>
                    <a:pt x="2072886" y="1269452"/>
                  </a:lnTo>
                  <a:lnTo>
                    <a:pt x="2070287" y="1269056"/>
                  </a:lnTo>
                  <a:lnTo>
                    <a:pt x="2067687" y="1268665"/>
                  </a:lnTo>
                  <a:lnTo>
                    <a:pt x="2065086" y="1268279"/>
                  </a:lnTo>
                  <a:lnTo>
                    <a:pt x="2062485" y="1267899"/>
                  </a:lnTo>
                  <a:lnTo>
                    <a:pt x="2059883" y="1267524"/>
                  </a:lnTo>
                  <a:lnTo>
                    <a:pt x="2057279" y="1267155"/>
                  </a:lnTo>
                  <a:lnTo>
                    <a:pt x="2054676" y="1266791"/>
                  </a:lnTo>
                  <a:lnTo>
                    <a:pt x="2052071" y="1266433"/>
                  </a:lnTo>
                  <a:lnTo>
                    <a:pt x="2049466" y="1266080"/>
                  </a:lnTo>
                  <a:lnTo>
                    <a:pt x="2046860" y="1265733"/>
                  </a:lnTo>
                  <a:lnTo>
                    <a:pt x="2044253" y="1265391"/>
                  </a:lnTo>
                  <a:lnTo>
                    <a:pt x="2041645" y="1265054"/>
                  </a:lnTo>
                  <a:lnTo>
                    <a:pt x="2039037" y="1264723"/>
                  </a:lnTo>
                  <a:lnTo>
                    <a:pt x="2036428" y="1264398"/>
                  </a:lnTo>
                  <a:lnTo>
                    <a:pt x="2033819" y="1264078"/>
                  </a:lnTo>
                  <a:lnTo>
                    <a:pt x="2031208" y="1263763"/>
                  </a:lnTo>
                  <a:lnTo>
                    <a:pt x="2028597" y="1263454"/>
                  </a:lnTo>
                  <a:lnTo>
                    <a:pt x="2025986" y="1263150"/>
                  </a:lnTo>
                  <a:lnTo>
                    <a:pt x="2023374" y="1262852"/>
                  </a:lnTo>
                  <a:lnTo>
                    <a:pt x="2020761" y="1262560"/>
                  </a:lnTo>
                  <a:lnTo>
                    <a:pt x="2018147" y="1262272"/>
                  </a:lnTo>
                  <a:lnTo>
                    <a:pt x="2015533" y="1261990"/>
                  </a:lnTo>
                  <a:lnTo>
                    <a:pt x="2012919" y="1261714"/>
                  </a:lnTo>
                  <a:lnTo>
                    <a:pt x="2010304" y="1261443"/>
                  </a:lnTo>
                  <a:lnTo>
                    <a:pt x="2007688" y="1261178"/>
                  </a:lnTo>
                  <a:lnTo>
                    <a:pt x="2005072" y="1260918"/>
                  </a:lnTo>
                  <a:lnTo>
                    <a:pt x="2002455" y="1260664"/>
                  </a:lnTo>
                  <a:lnTo>
                    <a:pt x="1999838" y="1260415"/>
                  </a:lnTo>
                  <a:lnTo>
                    <a:pt x="1997220" y="1260172"/>
                  </a:lnTo>
                  <a:lnTo>
                    <a:pt x="1994601" y="1259934"/>
                  </a:lnTo>
                  <a:lnTo>
                    <a:pt x="1991983" y="1259701"/>
                  </a:lnTo>
                  <a:lnTo>
                    <a:pt x="1989363" y="1259474"/>
                  </a:lnTo>
                  <a:lnTo>
                    <a:pt x="1986743" y="1259253"/>
                  </a:lnTo>
                  <a:lnTo>
                    <a:pt x="1984123" y="1259037"/>
                  </a:lnTo>
                  <a:lnTo>
                    <a:pt x="1981502" y="1258827"/>
                  </a:lnTo>
                  <a:lnTo>
                    <a:pt x="1978881" y="1258622"/>
                  </a:lnTo>
                  <a:lnTo>
                    <a:pt x="1976260" y="1258422"/>
                  </a:lnTo>
                  <a:lnTo>
                    <a:pt x="1973638" y="1258228"/>
                  </a:lnTo>
                  <a:lnTo>
                    <a:pt x="1971015" y="1258039"/>
                  </a:lnTo>
                  <a:lnTo>
                    <a:pt x="1968393" y="1257857"/>
                  </a:lnTo>
                  <a:lnTo>
                    <a:pt x="1965769" y="1257679"/>
                  </a:lnTo>
                  <a:lnTo>
                    <a:pt x="1963146" y="1257507"/>
                  </a:lnTo>
                  <a:lnTo>
                    <a:pt x="1960522" y="1257340"/>
                  </a:lnTo>
                  <a:lnTo>
                    <a:pt x="1957898" y="1257179"/>
                  </a:lnTo>
                  <a:lnTo>
                    <a:pt x="1955273" y="1257024"/>
                  </a:lnTo>
                  <a:lnTo>
                    <a:pt x="1952649" y="1256874"/>
                  </a:lnTo>
                  <a:lnTo>
                    <a:pt x="1950023" y="1256730"/>
                  </a:lnTo>
                  <a:lnTo>
                    <a:pt x="1947398" y="1256590"/>
                  </a:lnTo>
                  <a:lnTo>
                    <a:pt x="1944772" y="1256457"/>
                  </a:lnTo>
                  <a:lnTo>
                    <a:pt x="1942146" y="1256329"/>
                  </a:lnTo>
                  <a:lnTo>
                    <a:pt x="1939520" y="1256206"/>
                  </a:lnTo>
                  <a:lnTo>
                    <a:pt x="1936893" y="1256089"/>
                  </a:lnTo>
                  <a:lnTo>
                    <a:pt x="1934266" y="1255978"/>
                  </a:lnTo>
                  <a:lnTo>
                    <a:pt x="1931640" y="1255872"/>
                  </a:lnTo>
                  <a:lnTo>
                    <a:pt x="1929012" y="1255771"/>
                  </a:lnTo>
                  <a:lnTo>
                    <a:pt x="1926385" y="1255676"/>
                  </a:lnTo>
                  <a:lnTo>
                    <a:pt x="1923757" y="1255587"/>
                  </a:lnTo>
                  <a:lnTo>
                    <a:pt x="1921129" y="1255503"/>
                  </a:lnTo>
                  <a:lnTo>
                    <a:pt x="1918501" y="1255425"/>
                  </a:lnTo>
                  <a:lnTo>
                    <a:pt x="1915873" y="1255351"/>
                  </a:lnTo>
                  <a:lnTo>
                    <a:pt x="1913245" y="1255284"/>
                  </a:lnTo>
                  <a:lnTo>
                    <a:pt x="1910616" y="1255222"/>
                  </a:lnTo>
                  <a:lnTo>
                    <a:pt x="1907988" y="1255166"/>
                  </a:lnTo>
                  <a:lnTo>
                    <a:pt x="1905359" y="1255115"/>
                  </a:lnTo>
                  <a:lnTo>
                    <a:pt x="1902731" y="1255069"/>
                  </a:lnTo>
                  <a:lnTo>
                    <a:pt x="1900102" y="1255029"/>
                  </a:lnTo>
                  <a:lnTo>
                    <a:pt x="1897473" y="1254995"/>
                  </a:lnTo>
                  <a:lnTo>
                    <a:pt x="1894844" y="1254966"/>
                  </a:lnTo>
                  <a:lnTo>
                    <a:pt x="1892215" y="1254942"/>
                  </a:lnTo>
                  <a:lnTo>
                    <a:pt x="1889586" y="1254924"/>
                  </a:lnTo>
                  <a:lnTo>
                    <a:pt x="1886957" y="1254912"/>
                  </a:lnTo>
                  <a:lnTo>
                    <a:pt x="1884327" y="1254905"/>
                  </a:lnTo>
                  <a:lnTo>
                    <a:pt x="1881698" y="1254904"/>
                  </a:lnTo>
                  <a:lnTo>
                    <a:pt x="1879069" y="1254908"/>
                  </a:lnTo>
                  <a:lnTo>
                    <a:pt x="1876440" y="1254918"/>
                  </a:lnTo>
                  <a:lnTo>
                    <a:pt x="1873811" y="1254933"/>
                  </a:lnTo>
                  <a:lnTo>
                    <a:pt x="1871182" y="1254954"/>
                  </a:lnTo>
                  <a:lnTo>
                    <a:pt x="1868553" y="1254980"/>
                  </a:lnTo>
                  <a:lnTo>
                    <a:pt x="1865924" y="1255011"/>
                  </a:lnTo>
                  <a:lnTo>
                    <a:pt x="1863295" y="1255048"/>
                  </a:lnTo>
                  <a:lnTo>
                    <a:pt x="1860666" y="1255091"/>
                  </a:lnTo>
                  <a:lnTo>
                    <a:pt x="1858038" y="1255139"/>
                  </a:lnTo>
                  <a:lnTo>
                    <a:pt x="1855409" y="1255193"/>
                  </a:lnTo>
                  <a:lnTo>
                    <a:pt x="1852781" y="1255252"/>
                  </a:lnTo>
                  <a:lnTo>
                    <a:pt x="1850152" y="1255317"/>
                  </a:lnTo>
                  <a:lnTo>
                    <a:pt x="1847524" y="1255387"/>
                  </a:lnTo>
                  <a:lnTo>
                    <a:pt x="1844896" y="1255463"/>
                  </a:lnTo>
                  <a:lnTo>
                    <a:pt x="1842268" y="1255544"/>
                  </a:lnTo>
                  <a:lnTo>
                    <a:pt x="1839640" y="1255631"/>
                  </a:lnTo>
                  <a:lnTo>
                    <a:pt x="1837013" y="1255723"/>
                  </a:lnTo>
                  <a:lnTo>
                    <a:pt x="1834385" y="1255821"/>
                  </a:lnTo>
                  <a:lnTo>
                    <a:pt x="1831759" y="1255924"/>
                  </a:lnTo>
                  <a:lnTo>
                    <a:pt x="1829131" y="1256033"/>
                  </a:lnTo>
                  <a:lnTo>
                    <a:pt x="1826505" y="1256147"/>
                  </a:lnTo>
                  <a:lnTo>
                    <a:pt x="1823878" y="1256267"/>
                  </a:lnTo>
                  <a:lnTo>
                    <a:pt x="1821252" y="1256392"/>
                  </a:lnTo>
                  <a:lnTo>
                    <a:pt x="1818626" y="1256523"/>
                  </a:lnTo>
                  <a:lnTo>
                    <a:pt x="1816001" y="1256659"/>
                  </a:lnTo>
                  <a:lnTo>
                    <a:pt x="1813375" y="1256801"/>
                  </a:lnTo>
                  <a:lnTo>
                    <a:pt x="1810751" y="1256948"/>
                  </a:lnTo>
                  <a:lnTo>
                    <a:pt x="1808126" y="1257101"/>
                  </a:lnTo>
                  <a:lnTo>
                    <a:pt x="1805501" y="1257259"/>
                  </a:lnTo>
                  <a:lnTo>
                    <a:pt x="1802877" y="1257423"/>
                  </a:lnTo>
                  <a:lnTo>
                    <a:pt x="1800254" y="1257592"/>
                  </a:lnTo>
                  <a:lnTo>
                    <a:pt x="1797630" y="1257767"/>
                  </a:lnTo>
                  <a:lnTo>
                    <a:pt x="1795007" y="1257947"/>
                  </a:lnTo>
                  <a:lnTo>
                    <a:pt x="1792385" y="1258133"/>
                  </a:lnTo>
                  <a:lnTo>
                    <a:pt x="1789763" y="1258324"/>
                  </a:lnTo>
                  <a:lnTo>
                    <a:pt x="1787141" y="1258521"/>
                  </a:lnTo>
                  <a:lnTo>
                    <a:pt x="1784520" y="1258723"/>
                  </a:lnTo>
                  <a:lnTo>
                    <a:pt x="1781899" y="1258931"/>
                  </a:lnTo>
                  <a:lnTo>
                    <a:pt x="1779278" y="1259144"/>
                  </a:lnTo>
                  <a:lnTo>
                    <a:pt x="1776658" y="1259363"/>
                  </a:lnTo>
                  <a:lnTo>
                    <a:pt x="1774039" y="1259587"/>
                  </a:lnTo>
                  <a:lnTo>
                    <a:pt x="1771419" y="1259817"/>
                  </a:lnTo>
                  <a:lnTo>
                    <a:pt x="1768801" y="1260052"/>
                  </a:lnTo>
                  <a:lnTo>
                    <a:pt x="1766183" y="1260293"/>
                  </a:lnTo>
                  <a:lnTo>
                    <a:pt x="1763565" y="1260539"/>
                  </a:lnTo>
                  <a:lnTo>
                    <a:pt x="1760948" y="1260790"/>
                  </a:lnTo>
                  <a:lnTo>
                    <a:pt x="1758332" y="1261047"/>
                  </a:lnTo>
                  <a:lnTo>
                    <a:pt x="1755715" y="1261310"/>
                  </a:lnTo>
                  <a:lnTo>
                    <a:pt x="1753100" y="1261578"/>
                  </a:lnTo>
                  <a:lnTo>
                    <a:pt x="1750485" y="1261852"/>
                  </a:lnTo>
                  <a:lnTo>
                    <a:pt x="1747871" y="1262131"/>
                  </a:lnTo>
                  <a:lnTo>
                    <a:pt x="1745257" y="1262415"/>
                  </a:lnTo>
                  <a:lnTo>
                    <a:pt x="1742644" y="1262705"/>
                  </a:lnTo>
                  <a:lnTo>
                    <a:pt x="1740032" y="1263001"/>
                  </a:lnTo>
                  <a:lnTo>
                    <a:pt x="1737420" y="1263302"/>
                  </a:lnTo>
                  <a:lnTo>
                    <a:pt x="1734808" y="1263608"/>
                  </a:lnTo>
                  <a:lnTo>
                    <a:pt x="1732198" y="1263920"/>
                  </a:lnTo>
                  <a:lnTo>
                    <a:pt x="1729588" y="1264237"/>
                  </a:lnTo>
                  <a:lnTo>
                    <a:pt x="1726979" y="1264560"/>
                  </a:lnTo>
                  <a:lnTo>
                    <a:pt x="1724370" y="1264888"/>
                  </a:lnTo>
                  <a:lnTo>
                    <a:pt x="1721762" y="1265222"/>
                  </a:lnTo>
                  <a:lnTo>
                    <a:pt x="1719155" y="1265561"/>
                  </a:lnTo>
                  <a:lnTo>
                    <a:pt x="1716549" y="1265906"/>
                  </a:lnTo>
                  <a:lnTo>
                    <a:pt x="1713943" y="1266256"/>
                  </a:lnTo>
                  <a:lnTo>
                    <a:pt x="1711338" y="1266611"/>
                  </a:lnTo>
                  <a:lnTo>
                    <a:pt x="1708734" y="1266972"/>
                  </a:lnTo>
                  <a:lnTo>
                    <a:pt x="1706130" y="1267339"/>
                  </a:lnTo>
                  <a:lnTo>
                    <a:pt x="1703528" y="1267711"/>
                  </a:lnTo>
                  <a:lnTo>
                    <a:pt x="1700926" y="1268088"/>
                  </a:lnTo>
                  <a:lnTo>
                    <a:pt x="1698325" y="1268471"/>
                  </a:lnTo>
                  <a:lnTo>
                    <a:pt x="1695724" y="1268860"/>
                  </a:lnTo>
                  <a:lnTo>
                    <a:pt x="1693125" y="1269253"/>
                  </a:lnTo>
                  <a:lnTo>
                    <a:pt x="1690526" y="1269652"/>
                  </a:lnTo>
                  <a:lnTo>
                    <a:pt x="1687928" y="1270057"/>
                  </a:lnTo>
                  <a:lnTo>
                    <a:pt x="1685331" y="1270467"/>
                  </a:lnTo>
                  <a:lnTo>
                    <a:pt x="1682735" y="1270882"/>
                  </a:lnTo>
                  <a:lnTo>
                    <a:pt x="1680140" y="1271303"/>
                  </a:lnTo>
                  <a:lnTo>
                    <a:pt x="1677546" y="1271730"/>
                  </a:lnTo>
                  <a:lnTo>
                    <a:pt x="1674952" y="1272161"/>
                  </a:lnTo>
                  <a:lnTo>
                    <a:pt x="1672360" y="1272599"/>
                  </a:lnTo>
                  <a:lnTo>
                    <a:pt x="1669768" y="1273041"/>
                  </a:lnTo>
                  <a:lnTo>
                    <a:pt x="1667178" y="1273490"/>
                  </a:lnTo>
                  <a:lnTo>
                    <a:pt x="1664588" y="1273943"/>
                  </a:lnTo>
                  <a:lnTo>
                    <a:pt x="1661999" y="1274402"/>
                  </a:lnTo>
                  <a:lnTo>
                    <a:pt x="1659411" y="1274866"/>
                  </a:lnTo>
                  <a:lnTo>
                    <a:pt x="1656824" y="1275336"/>
                  </a:lnTo>
                  <a:lnTo>
                    <a:pt x="1654239" y="1275812"/>
                  </a:lnTo>
                  <a:lnTo>
                    <a:pt x="1651654" y="1276292"/>
                  </a:lnTo>
                  <a:lnTo>
                    <a:pt x="1649070" y="1276778"/>
                  </a:lnTo>
                  <a:lnTo>
                    <a:pt x="1646487" y="1277270"/>
                  </a:lnTo>
                  <a:lnTo>
                    <a:pt x="1643905" y="1277767"/>
                  </a:lnTo>
                  <a:lnTo>
                    <a:pt x="1641325" y="1278269"/>
                  </a:lnTo>
                  <a:lnTo>
                    <a:pt x="1638745" y="1278776"/>
                  </a:lnTo>
                  <a:lnTo>
                    <a:pt x="1636166" y="1279290"/>
                  </a:lnTo>
                  <a:lnTo>
                    <a:pt x="1633589" y="1279808"/>
                  </a:lnTo>
                  <a:lnTo>
                    <a:pt x="1631012" y="1280332"/>
                  </a:lnTo>
                  <a:lnTo>
                    <a:pt x="1628437" y="1280861"/>
                  </a:lnTo>
                  <a:lnTo>
                    <a:pt x="1625863" y="1281396"/>
                  </a:lnTo>
                  <a:lnTo>
                    <a:pt x="1623290" y="1281936"/>
                  </a:lnTo>
                  <a:lnTo>
                    <a:pt x="1620718" y="1282482"/>
                  </a:lnTo>
                  <a:lnTo>
                    <a:pt x="1618147" y="1283032"/>
                  </a:lnTo>
                  <a:lnTo>
                    <a:pt x="1615577" y="1283589"/>
                  </a:lnTo>
                  <a:lnTo>
                    <a:pt x="1613009" y="1284150"/>
                  </a:lnTo>
                  <a:lnTo>
                    <a:pt x="1610442" y="1284717"/>
                  </a:lnTo>
                  <a:lnTo>
                    <a:pt x="1607875" y="1285290"/>
                  </a:lnTo>
                  <a:lnTo>
                    <a:pt x="1605311" y="1285867"/>
                  </a:lnTo>
                  <a:lnTo>
                    <a:pt x="1602747" y="1286450"/>
                  </a:lnTo>
                  <a:lnTo>
                    <a:pt x="1600184" y="1287039"/>
                  </a:lnTo>
                  <a:lnTo>
                    <a:pt x="1597623" y="1287633"/>
                  </a:lnTo>
                  <a:lnTo>
                    <a:pt x="1595063" y="1288232"/>
                  </a:lnTo>
                  <a:lnTo>
                    <a:pt x="1592505" y="1288837"/>
                  </a:lnTo>
                  <a:lnTo>
                    <a:pt x="1589947" y="1289447"/>
                  </a:lnTo>
                  <a:lnTo>
                    <a:pt x="1587391" y="1290062"/>
                  </a:lnTo>
                  <a:lnTo>
                    <a:pt x="1584836" y="1290683"/>
                  </a:lnTo>
                  <a:lnTo>
                    <a:pt x="1582283" y="1291309"/>
                  </a:lnTo>
                  <a:lnTo>
                    <a:pt x="1579731" y="1291940"/>
                  </a:lnTo>
                  <a:lnTo>
                    <a:pt x="1577180" y="1292577"/>
                  </a:lnTo>
                  <a:lnTo>
                    <a:pt x="1574630" y="1293218"/>
                  </a:lnTo>
                  <a:lnTo>
                    <a:pt x="1572082" y="1293866"/>
                  </a:lnTo>
                  <a:lnTo>
                    <a:pt x="1569535" y="1294519"/>
                  </a:lnTo>
                  <a:lnTo>
                    <a:pt x="1566990" y="1295177"/>
                  </a:lnTo>
                  <a:lnTo>
                    <a:pt x="1564446" y="1295840"/>
                  </a:lnTo>
                  <a:lnTo>
                    <a:pt x="1561903" y="1296509"/>
                  </a:lnTo>
                  <a:lnTo>
                    <a:pt x="1559362" y="1297183"/>
                  </a:lnTo>
                  <a:lnTo>
                    <a:pt x="1556822" y="1297862"/>
                  </a:lnTo>
                  <a:lnTo>
                    <a:pt x="1554283" y="1298547"/>
                  </a:lnTo>
                  <a:lnTo>
                    <a:pt x="1551746" y="1299237"/>
                  </a:lnTo>
                  <a:lnTo>
                    <a:pt x="1549211" y="1299932"/>
                  </a:lnTo>
                  <a:lnTo>
                    <a:pt x="1546677" y="1300633"/>
                  </a:lnTo>
                  <a:lnTo>
                    <a:pt x="1544144" y="1301339"/>
                  </a:lnTo>
                  <a:lnTo>
                    <a:pt x="1541613" y="1302050"/>
                  </a:lnTo>
                  <a:lnTo>
                    <a:pt x="1539083" y="1302767"/>
                  </a:lnTo>
                  <a:lnTo>
                    <a:pt x="1536555" y="1303488"/>
                  </a:lnTo>
                  <a:lnTo>
                    <a:pt x="1534029" y="1304216"/>
                  </a:lnTo>
                  <a:lnTo>
                    <a:pt x="1531504" y="1304948"/>
                  </a:lnTo>
                  <a:lnTo>
                    <a:pt x="1528980" y="1305686"/>
                  </a:lnTo>
                  <a:lnTo>
                    <a:pt x="1526458" y="1306429"/>
                  </a:lnTo>
                  <a:lnTo>
                    <a:pt x="1523938" y="1307177"/>
                  </a:lnTo>
                  <a:lnTo>
                    <a:pt x="1521419" y="1307931"/>
                  </a:lnTo>
                  <a:lnTo>
                    <a:pt x="1518902" y="1308689"/>
                  </a:lnTo>
                  <a:lnTo>
                    <a:pt x="1516386" y="1309453"/>
                  </a:lnTo>
                  <a:lnTo>
                    <a:pt x="1513872" y="1310223"/>
                  </a:lnTo>
                  <a:lnTo>
                    <a:pt x="1511359" y="1310997"/>
                  </a:lnTo>
                  <a:lnTo>
                    <a:pt x="1508849" y="1311777"/>
                  </a:lnTo>
                  <a:lnTo>
                    <a:pt x="1506340" y="1312563"/>
                  </a:lnTo>
                  <a:lnTo>
                    <a:pt x="1503832" y="1313353"/>
                  </a:lnTo>
                  <a:lnTo>
                    <a:pt x="1501326" y="1314149"/>
                  </a:lnTo>
                  <a:lnTo>
                    <a:pt x="1498822" y="1314950"/>
                  </a:lnTo>
                  <a:lnTo>
                    <a:pt x="1496319" y="1315756"/>
                  </a:lnTo>
                  <a:lnTo>
                    <a:pt x="1493819" y="1316567"/>
                  </a:lnTo>
                  <a:lnTo>
                    <a:pt x="1491320" y="1317384"/>
                  </a:lnTo>
                  <a:lnTo>
                    <a:pt x="1488822" y="1318206"/>
                  </a:lnTo>
                  <a:lnTo>
                    <a:pt x="1486327" y="1319033"/>
                  </a:lnTo>
                  <a:lnTo>
                    <a:pt x="1483833" y="1319865"/>
                  </a:lnTo>
                  <a:lnTo>
                    <a:pt x="1481341" y="1320702"/>
                  </a:lnTo>
                  <a:lnTo>
                    <a:pt x="1478850" y="1321545"/>
                  </a:lnTo>
                  <a:lnTo>
                    <a:pt x="1476361" y="1322393"/>
                  </a:lnTo>
                  <a:lnTo>
                    <a:pt x="1473875" y="1323246"/>
                  </a:lnTo>
                  <a:lnTo>
                    <a:pt x="1471390" y="1324105"/>
                  </a:lnTo>
                  <a:lnTo>
                    <a:pt x="1468906" y="1324968"/>
                  </a:lnTo>
                  <a:lnTo>
                    <a:pt x="1466425" y="1325838"/>
                  </a:lnTo>
                  <a:lnTo>
                    <a:pt x="1463945" y="1326712"/>
                  </a:lnTo>
                  <a:lnTo>
                    <a:pt x="1461468" y="1327591"/>
                  </a:lnTo>
                  <a:lnTo>
                    <a:pt x="1458992" y="1328475"/>
                  </a:lnTo>
                  <a:lnTo>
                    <a:pt x="1456518" y="1329365"/>
                  </a:lnTo>
                  <a:lnTo>
                    <a:pt x="1454045" y="1330259"/>
                  </a:lnTo>
                  <a:lnTo>
                    <a:pt x="1451575" y="1331159"/>
                  </a:lnTo>
                  <a:lnTo>
                    <a:pt x="1449106" y="1332064"/>
                  </a:lnTo>
                  <a:lnTo>
                    <a:pt x="1446640" y="1332975"/>
                  </a:lnTo>
                  <a:lnTo>
                    <a:pt x="1444175" y="1333890"/>
                  </a:lnTo>
                  <a:lnTo>
                    <a:pt x="1441713" y="1334811"/>
                  </a:lnTo>
                  <a:lnTo>
                    <a:pt x="1439252" y="1335737"/>
                  </a:lnTo>
                  <a:lnTo>
                    <a:pt x="1436793" y="1336667"/>
                  </a:lnTo>
                  <a:lnTo>
                    <a:pt x="1434336" y="1337604"/>
                  </a:lnTo>
                  <a:lnTo>
                    <a:pt x="1431881" y="1338545"/>
                  </a:lnTo>
                  <a:lnTo>
                    <a:pt x="1429429" y="1339491"/>
                  </a:lnTo>
                  <a:lnTo>
                    <a:pt x="1426977" y="1340442"/>
                  </a:lnTo>
                  <a:lnTo>
                    <a:pt x="1424529" y="1341399"/>
                  </a:lnTo>
                  <a:lnTo>
                    <a:pt x="1422082" y="1342361"/>
                  </a:lnTo>
                  <a:lnTo>
                    <a:pt x="1419637" y="1343328"/>
                  </a:lnTo>
                  <a:lnTo>
                    <a:pt x="1417194" y="1344300"/>
                  </a:lnTo>
                  <a:lnTo>
                    <a:pt x="1414753" y="1345277"/>
                  </a:lnTo>
                  <a:lnTo>
                    <a:pt x="1412314" y="1346259"/>
                  </a:lnTo>
                  <a:lnTo>
                    <a:pt x="1409878" y="1347247"/>
                  </a:lnTo>
                  <a:lnTo>
                    <a:pt x="1407443" y="1348239"/>
                  </a:lnTo>
                  <a:lnTo>
                    <a:pt x="1405010" y="1349236"/>
                  </a:lnTo>
                  <a:lnTo>
                    <a:pt x="1402580" y="1350239"/>
                  </a:lnTo>
                  <a:lnTo>
                    <a:pt x="1400152" y="1351247"/>
                  </a:lnTo>
                  <a:lnTo>
                    <a:pt x="1397725" y="1352260"/>
                  </a:lnTo>
                  <a:lnTo>
                    <a:pt x="1395301" y="1353278"/>
                  </a:lnTo>
                  <a:lnTo>
                    <a:pt x="1392879" y="1354300"/>
                  </a:lnTo>
                  <a:lnTo>
                    <a:pt x="1390459" y="1355328"/>
                  </a:lnTo>
                  <a:lnTo>
                    <a:pt x="1388042" y="1356362"/>
                  </a:lnTo>
                  <a:lnTo>
                    <a:pt x="1385626" y="1357400"/>
                  </a:lnTo>
                  <a:lnTo>
                    <a:pt x="1383213" y="1358443"/>
                  </a:lnTo>
                  <a:lnTo>
                    <a:pt x="1380802" y="1359491"/>
                  </a:lnTo>
                  <a:lnTo>
                    <a:pt x="1378393" y="1360545"/>
                  </a:lnTo>
                  <a:lnTo>
                    <a:pt x="1375986" y="1361603"/>
                  </a:lnTo>
                  <a:lnTo>
                    <a:pt x="1373582" y="1362666"/>
                  </a:lnTo>
                  <a:lnTo>
                    <a:pt x="1371179" y="1363735"/>
                  </a:lnTo>
                  <a:lnTo>
                    <a:pt x="1368779" y="1364808"/>
                  </a:lnTo>
                  <a:lnTo>
                    <a:pt x="1366382" y="1365887"/>
                  </a:lnTo>
                  <a:lnTo>
                    <a:pt x="1363986" y="1366970"/>
                  </a:lnTo>
                  <a:lnTo>
                    <a:pt x="1361593" y="1368059"/>
                  </a:lnTo>
                  <a:lnTo>
                    <a:pt x="1359202" y="1369152"/>
                  </a:lnTo>
                  <a:lnTo>
                    <a:pt x="1356814" y="1370251"/>
                  </a:lnTo>
                  <a:lnTo>
                    <a:pt x="1354427" y="1371354"/>
                  </a:lnTo>
                  <a:lnTo>
                    <a:pt x="1352043" y="1372463"/>
                  </a:lnTo>
                  <a:lnTo>
                    <a:pt x="1349662" y="1373577"/>
                  </a:lnTo>
                  <a:lnTo>
                    <a:pt x="1347282" y="1374695"/>
                  </a:lnTo>
                  <a:lnTo>
                    <a:pt x="1344905" y="1375819"/>
                  </a:lnTo>
                  <a:lnTo>
                    <a:pt x="1342531" y="1376947"/>
                  </a:lnTo>
                  <a:lnTo>
                    <a:pt x="1340158" y="1378081"/>
                  </a:lnTo>
                  <a:lnTo>
                    <a:pt x="1337788" y="1379219"/>
                  </a:lnTo>
                  <a:lnTo>
                    <a:pt x="1335421" y="1380362"/>
                  </a:lnTo>
                  <a:lnTo>
                    <a:pt x="1333056" y="1381511"/>
                  </a:lnTo>
                  <a:lnTo>
                    <a:pt x="1330693" y="1382664"/>
                  </a:lnTo>
                  <a:lnTo>
                    <a:pt x="1328333" y="1383822"/>
                  </a:lnTo>
                  <a:lnTo>
                    <a:pt x="1325975" y="1384986"/>
                  </a:lnTo>
                  <a:lnTo>
                    <a:pt x="1323620" y="1386154"/>
                  </a:lnTo>
                  <a:lnTo>
                    <a:pt x="1321267" y="1387327"/>
                  </a:lnTo>
                  <a:lnTo>
                    <a:pt x="1318916" y="1388505"/>
                  </a:lnTo>
                  <a:lnTo>
                    <a:pt x="1316568" y="1389688"/>
                  </a:lnTo>
                  <a:lnTo>
                    <a:pt x="1314223" y="1390875"/>
                  </a:lnTo>
                  <a:lnTo>
                    <a:pt x="1311880" y="1392068"/>
                  </a:lnTo>
                  <a:lnTo>
                    <a:pt x="1309539" y="1393266"/>
                  </a:lnTo>
                  <a:lnTo>
                    <a:pt x="1307201" y="1394469"/>
                  </a:lnTo>
                  <a:lnTo>
                    <a:pt x="1304866" y="1395676"/>
                  </a:lnTo>
                  <a:lnTo>
                    <a:pt x="1302533" y="1396888"/>
                  </a:lnTo>
                  <a:lnTo>
                    <a:pt x="1300202" y="1398106"/>
                  </a:lnTo>
                  <a:lnTo>
                    <a:pt x="1297874" y="1399328"/>
                  </a:lnTo>
                  <a:lnTo>
                    <a:pt x="1295549" y="1400555"/>
                  </a:lnTo>
                  <a:lnTo>
                    <a:pt x="1293227" y="1401787"/>
                  </a:lnTo>
                  <a:lnTo>
                    <a:pt x="1290907" y="1403023"/>
                  </a:lnTo>
                  <a:lnTo>
                    <a:pt x="1288589" y="1404265"/>
                  </a:lnTo>
                  <a:lnTo>
                    <a:pt x="1286274" y="1405511"/>
                  </a:lnTo>
                  <a:lnTo>
                    <a:pt x="1283962" y="1406763"/>
                  </a:lnTo>
                  <a:lnTo>
                    <a:pt x="1281652" y="1408018"/>
                  </a:lnTo>
                  <a:lnTo>
                    <a:pt x="1279345" y="1409280"/>
                  </a:lnTo>
                  <a:lnTo>
                    <a:pt x="1277041" y="1410545"/>
                  </a:lnTo>
                  <a:lnTo>
                    <a:pt x="1274739" y="1411816"/>
                  </a:lnTo>
                  <a:lnTo>
                    <a:pt x="1272440" y="1413091"/>
                  </a:lnTo>
                  <a:lnTo>
                    <a:pt x="1270144" y="1414372"/>
                  </a:lnTo>
                  <a:lnTo>
                    <a:pt x="1267850" y="1415657"/>
                  </a:lnTo>
                  <a:lnTo>
                    <a:pt x="1265559" y="1416946"/>
                  </a:lnTo>
                  <a:lnTo>
                    <a:pt x="1263270" y="1418241"/>
                  </a:lnTo>
                  <a:lnTo>
                    <a:pt x="1260985" y="1419541"/>
                  </a:lnTo>
                  <a:lnTo>
                    <a:pt x="1258702" y="1420845"/>
                  </a:lnTo>
                  <a:lnTo>
                    <a:pt x="1256422" y="1422154"/>
                  </a:lnTo>
                  <a:lnTo>
                    <a:pt x="1254904" y="1423030"/>
                  </a:lnTo>
                  <a:lnTo>
                    <a:pt x="1254524" y="1422810"/>
                  </a:lnTo>
                  <a:lnTo>
                    <a:pt x="1252245" y="1421499"/>
                  </a:lnTo>
                  <a:lnTo>
                    <a:pt x="1249964" y="1420192"/>
                  </a:lnTo>
                  <a:lnTo>
                    <a:pt x="1247680" y="1418890"/>
                  </a:lnTo>
                  <a:lnTo>
                    <a:pt x="1245392" y="1417593"/>
                  </a:lnTo>
                  <a:lnTo>
                    <a:pt x="1243103" y="1416301"/>
                  </a:lnTo>
                  <a:lnTo>
                    <a:pt x="1240811" y="1415014"/>
                  </a:lnTo>
                  <a:lnTo>
                    <a:pt x="1238516" y="1413731"/>
                  </a:lnTo>
                  <a:lnTo>
                    <a:pt x="1236218" y="1412453"/>
                  </a:lnTo>
                  <a:lnTo>
                    <a:pt x="1233917" y="1411180"/>
                  </a:lnTo>
                  <a:lnTo>
                    <a:pt x="1231614" y="1409912"/>
                  </a:lnTo>
                  <a:lnTo>
                    <a:pt x="1229309" y="1408648"/>
                  </a:lnTo>
                  <a:lnTo>
                    <a:pt x="1227000" y="1407390"/>
                  </a:lnTo>
                  <a:lnTo>
                    <a:pt x="1224689" y="1406136"/>
                  </a:lnTo>
                  <a:lnTo>
                    <a:pt x="1222376" y="1404887"/>
                  </a:lnTo>
                  <a:lnTo>
                    <a:pt x="1220059" y="1403643"/>
                  </a:lnTo>
                  <a:lnTo>
                    <a:pt x="1217741" y="1402404"/>
                  </a:lnTo>
                  <a:lnTo>
                    <a:pt x="1215419" y="1401170"/>
                  </a:lnTo>
                  <a:lnTo>
                    <a:pt x="1213095" y="1399941"/>
                  </a:lnTo>
                  <a:lnTo>
                    <a:pt x="1210769" y="1398716"/>
                  </a:lnTo>
                  <a:lnTo>
                    <a:pt x="1208440" y="1397496"/>
                  </a:lnTo>
                  <a:lnTo>
                    <a:pt x="1206108" y="1396282"/>
                  </a:lnTo>
                  <a:lnTo>
                    <a:pt x="1203774" y="1395072"/>
                  </a:lnTo>
                  <a:lnTo>
                    <a:pt x="1201437" y="1393867"/>
                  </a:lnTo>
                  <a:lnTo>
                    <a:pt x="1199098" y="1392667"/>
                  </a:lnTo>
                  <a:lnTo>
                    <a:pt x="1196756" y="1391471"/>
                  </a:lnTo>
                  <a:lnTo>
                    <a:pt x="1194412" y="1390281"/>
                  </a:lnTo>
                  <a:lnTo>
                    <a:pt x="1192065" y="1389096"/>
                  </a:lnTo>
                  <a:lnTo>
                    <a:pt x="1189716" y="1387915"/>
                  </a:lnTo>
                  <a:lnTo>
                    <a:pt x="1187364" y="1386740"/>
                  </a:lnTo>
                  <a:lnTo>
                    <a:pt x="1185010" y="1385569"/>
                  </a:lnTo>
                  <a:lnTo>
                    <a:pt x="1182653" y="1384403"/>
                  </a:lnTo>
                  <a:lnTo>
                    <a:pt x="1180294" y="1383243"/>
                  </a:lnTo>
                  <a:lnTo>
                    <a:pt x="1177933" y="1382087"/>
                  </a:lnTo>
                  <a:lnTo>
                    <a:pt x="1175569" y="1380936"/>
                  </a:lnTo>
                  <a:lnTo>
                    <a:pt x="1173203" y="1379790"/>
                  </a:lnTo>
                  <a:lnTo>
                    <a:pt x="1170834" y="1378649"/>
                  </a:lnTo>
                  <a:lnTo>
                    <a:pt x="1168463" y="1377513"/>
                  </a:lnTo>
                  <a:lnTo>
                    <a:pt x="1166089" y="1376382"/>
                  </a:lnTo>
                  <a:lnTo>
                    <a:pt x="1163714" y="1375256"/>
                  </a:lnTo>
                  <a:lnTo>
                    <a:pt x="1161335" y="1374135"/>
                  </a:lnTo>
                  <a:lnTo>
                    <a:pt x="1158955" y="1373019"/>
                  </a:lnTo>
                  <a:lnTo>
                    <a:pt x="1156572" y="1371908"/>
                  </a:lnTo>
                  <a:lnTo>
                    <a:pt x="1154187" y="1370802"/>
                  </a:lnTo>
                  <a:lnTo>
                    <a:pt x="1151799" y="1369701"/>
                  </a:lnTo>
                  <a:lnTo>
                    <a:pt x="1149410" y="1368605"/>
                  </a:lnTo>
                  <a:lnTo>
                    <a:pt x="1147017" y="1367514"/>
                  </a:lnTo>
                  <a:lnTo>
                    <a:pt x="1144623" y="1366428"/>
                  </a:lnTo>
                  <a:lnTo>
                    <a:pt x="1142226" y="1365347"/>
                  </a:lnTo>
                  <a:lnTo>
                    <a:pt x="1139827" y="1364271"/>
                  </a:lnTo>
                  <a:lnTo>
                    <a:pt x="1137426" y="1363200"/>
                  </a:lnTo>
                  <a:lnTo>
                    <a:pt x="1135023" y="1362134"/>
                  </a:lnTo>
                  <a:lnTo>
                    <a:pt x="1132617" y="1361073"/>
                  </a:lnTo>
                  <a:lnTo>
                    <a:pt x="1130210" y="1360017"/>
                  </a:lnTo>
                  <a:lnTo>
                    <a:pt x="1127800" y="1358966"/>
                  </a:lnTo>
                  <a:lnTo>
                    <a:pt x="1125388" y="1357921"/>
                  </a:lnTo>
                  <a:lnTo>
                    <a:pt x="1122973" y="1356880"/>
                  </a:lnTo>
                  <a:lnTo>
                    <a:pt x="1120556" y="1355844"/>
                  </a:lnTo>
                  <a:lnTo>
                    <a:pt x="1118138" y="1354814"/>
                  </a:lnTo>
                  <a:lnTo>
                    <a:pt x="1115717" y="1353788"/>
                  </a:lnTo>
                  <a:lnTo>
                    <a:pt x="1113294" y="1352768"/>
                  </a:lnTo>
                  <a:lnTo>
                    <a:pt x="1110869" y="1351753"/>
                  </a:lnTo>
                  <a:lnTo>
                    <a:pt x="1108441" y="1350742"/>
                  </a:lnTo>
                  <a:lnTo>
                    <a:pt x="1106012" y="1349737"/>
                  </a:lnTo>
                  <a:lnTo>
                    <a:pt x="1103580" y="1348737"/>
                  </a:lnTo>
                  <a:lnTo>
                    <a:pt x="1101147" y="1347742"/>
                  </a:lnTo>
                  <a:lnTo>
                    <a:pt x="1098711" y="1346752"/>
                  </a:lnTo>
                  <a:lnTo>
                    <a:pt x="1096273" y="1345767"/>
                  </a:lnTo>
                  <a:lnTo>
                    <a:pt x="1093834" y="1344788"/>
                  </a:lnTo>
                  <a:lnTo>
                    <a:pt x="1091392" y="1343813"/>
                  </a:lnTo>
                  <a:lnTo>
                    <a:pt x="1088948" y="1342844"/>
                  </a:lnTo>
                  <a:lnTo>
                    <a:pt x="1086502" y="1341879"/>
                  </a:lnTo>
                  <a:lnTo>
                    <a:pt x="1084054" y="1340920"/>
                  </a:lnTo>
                  <a:lnTo>
                    <a:pt x="1081604" y="1339966"/>
                  </a:lnTo>
                  <a:lnTo>
                    <a:pt x="1079152" y="1339017"/>
                  </a:lnTo>
                  <a:lnTo>
                    <a:pt x="1076698" y="1338073"/>
                  </a:lnTo>
                  <a:lnTo>
                    <a:pt x="1074242" y="1337135"/>
                  </a:lnTo>
                  <a:lnTo>
                    <a:pt x="1071785" y="1336201"/>
                  </a:lnTo>
                  <a:lnTo>
                    <a:pt x="1069325" y="1335273"/>
                  </a:lnTo>
                  <a:lnTo>
                    <a:pt x="1066863" y="1334350"/>
                  </a:lnTo>
                  <a:lnTo>
                    <a:pt x="1064399" y="1333432"/>
                  </a:lnTo>
                  <a:lnTo>
                    <a:pt x="1061934" y="1332519"/>
                  </a:lnTo>
                  <a:lnTo>
                    <a:pt x="1059466" y="1331611"/>
                  </a:lnTo>
                  <a:lnTo>
                    <a:pt x="1056997" y="1330709"/>
                  </a:lnTo>
                  <a:lnTo>
                    <a:pt x="1054526" y="1329811"/>
                  </a:lnTo>
                  <a:lnTo>
                    <a:pt x="1052052" y="1328919"/>
                  </a:lnTo>
                  <a:lnTo>
                    <a:pt x="1049577" y="1328032"/>
                  </a:lnTo>
                  <a:lnTo>
                    <a:pt x="1047101" y="1327150"/>
                  </a:lnTo>
                  <a:lnTo>
                    <a:pt x="1044622" y="1326274"/>
                  </a:lnTo>
                  <a:lnTo>
                    <a:pt x="1042141" y="1325402"/>
                  </a:lnTo>
                  <a:lnTo>
                    <a:pt x="1039659" y="1324536"/>
                  </a:lnTo>
                  <a:lnTo>
                    <a:pt x="1037175" y="1323675"/>
                  </a:lnTo>
                  <a:lnTo>
                    <a:pt x="1034689" y="1322819"/>
                  </a:lnTo>
                  <a:lnTo>
                    <a:pt x="1032201" y="1321969"/>
                  </a:lnTo>
                  <a:lnTo>
                    <a:pt x="1029712" y="1321123"/>
                  </a:lnTo>
                  <a:lnTo>
                    <a:pt x="1027220" y="1320283"/>
                  </a:lnTo>
                  <a:lnTo>
                    <a:pt x="1024727" y="1319448"/>
                  </a:lnTo>
                  <a:lnTo>
                    <a:pt x="1022233" y="1318618"/>
                  </a:lnTo>
                  <a:lnTo>
                    <a:pt x="1019736" y="1317794"/>
                  </a:lnTo>
                  <a:lnTo>
                    <a:pt x="1017238" y="1316975"/>
                  </a:lnTo>
                  <a:lnTo>
                    <a:pt x="1014738" y="1316161"/>
                  </a:lnTo>
                  <a:lnTo>
                    <a:pt x="1012236" y="1315352"/>
                  </a:lnTo>
                  <a:lnTo>
                    <a:pt x="1009733" y="1314548"/>
                  </a:lnTo>
                  <a:lnTo>
                    <a:pt x="1007228" y="1313750"/>
                  </a:lnTo>
                  <a:lnTo>
                    <a:pt x="1004721" y="1312957"/>
                  </a:lnTo>
                  <a:lnTo>
                    <a:pt x="1002213" y="1312169"/>
                  </a:lnTo>
                  <a:lnTo>
                    <a:pt x="999703" y="1311387"/>
                  </a:lnTo>
                  <a:lnTo>
                    <a:pt x="997191" y="1310610"/>
                  </a:lnTo>
                  <a:lnTo>
                    <a:pt x="994678" y="1309837"/>
                  </a:lnTo>
                  <a:lnTo>
                    <a:pt x="992163" y="1309071"/>
                  </a:lnTo>
                  <a:lnTo>
                    <a:pt x="989647" y="1308309"/>
                  </a:lnTo>
                  <a:lnTo>
                    <a:pt x="987129" y="1307553"/>
                  </a:lnTo>
                  <a:lnTo>
                    <a:pt x="984609" y="1306802"/>
                  </a:lnTo>
                  <a:lnTo>
                    <a:pt x="982088" y="1306056"/>
                  </a:lnTo>
                  <a:lnTo>
                    <a:pt x="979565" y="1305316"/>
                  </a:lnTo>
                  <a:lnTo>
                    <a:pt x="977041" y="1304581"/>
                  </a:lnTo>
                  <a:lnTo>
                    <a:pt x="974515" y="1303851"/>
                  </a:lnTo>
                  <a:lnTo>
                    <a:pt x="971988" y="1303127"/>
                  </a:lnTo>
                  <a:lnTo>
                    <a:pt x="969459" y="1302408"/>
                  </a:lnTo>
                  <a:lnTo>
                    <a:pt x="966928" y="1301694"/>
                  </a:lnTo>
                  <a:lnTo>
                    <a:pt x="964396" y="1300985"/>
                  </a:lnTo>
                  <a:lnTo>
                    <a:pt x="961863" y="1300282"/>
                  </a:lnTo>
                  <a:lnTo>
                    <a:pt x="959328" y="1299584"/>
                  </a:lnTo>
                  <a:lnTo>
                    <a:pt x="956792" y="1298891"/>
                  </a:lnTo>
                  <a:lnTo>
                    <a:pt x="954254" y="1298204"/>
                  </a:lnTo>
                  <a:lnTo>
                    <a:pt x="951715" y="1297522"/>
                  </a:lnTo>
                  <a:lnTo>
                    <a:pt x="949175" y="1296845"/>
                  </a:lnTo>
                  <a:lnTo>
                    <a:pt x="946633" y="1296174"/>
                  </a:lnTo>
                  <a:lnTo>
                    <a:pt x="944089" y="1295508"/>
                  </a:lnTo>
                  <a:lnTo>
                    <a:pt x="941545" y="1294847"/>
                  </a:lnTo>
                  <a:lnTo>
                    <a:pt x="938998" y="1294192"/>
                  </a:lnTo>
                  <a:lnTo>
                    <a:pt x="936451" y="1293542"/>
                  </a:lnTo>
                  <a:lnTo>
                    <a:pt x="933902" y="1292897"/>
                  </a:lnTo>
                  <a:lnTo>
                    <a:pt x="931352" y="1292258"/>
                  </a:lnTo>
                  <a:lnTo>
                    <a:pt x="928800" y="1291623"/>
                  </a:lnTo>
                  <a:lnTo>
                    <a:pt x="926247" y="1290995"/>
                  </a:lnTo>
                  <a:lnTo>
                    <a:pt x="923693" y="1290371"/>
                  </a:lnTo>
                  <a:lnTo>
                    <a:pt x="921138" y="1289753"/>
                  </a:lnTo>
                  <a:lnTo>
                    <a:pt x="918581" y="1289141"/>
                  </a:lnTo>
                  <a:lnTo>
                    <a:pt x="916023" y="1288534"/>
                  </a:lnTo>
                  <a:lnTo>
                    <a:pt x="913464" y="1287932"/>
                  </a:lnTo>
                  <a:lnTo>
                    <a:pt x="910903" y="1287335"/>
                  </a:lnTo>
                  <a:lnTo>
                    <a:pt x="908341" y="1286744"/>
                  </a:lnTo>
                  <a:lnTo>
                    <a:pt x="905778" y="1286158"/>
                  </a:lnTo>
                  <a:lnTo>
                    <a:pt x="903214" y="1285578"/>
                  </a:lnTo>
                  <a:lnTo>
                    <a:pt x="900648" y="1285003"/>
                  </a:lnTo>
                  <a:lnTo>
                    <a:pt x="898082" y="1284433"/>
                  </a:lnTo>
                  <a:lnTo>
                    <a:pt x="895514" y="1283869"/>
                  </a:lnTo>
                  <a:lnTo>
                    <a:pt x="892945" y="1283310"/>
                  </a:lnTo>
                  <a:lnTo>
                    <a:pt x="890375" y="1282756"/>
                  </a:lnTo>
                  <a:lnTo>
                    <a:pt x="887803" y="1282208"/>
                  </a:lnTo>
                  <a:lnTo>
                    <a:pt x="885231" y="1281665"/>
                  </a:lnTo>
                  <a:lnTo>
                    <a:pt x="882657" y="1281128"/>
                  </a:lnTo>
                  <a:lnTo>
                    <a:pt x="880082" y="1280596"/>
                  </a:lnTo>
                  <a:lnTo>
                    <a:pt x="877507" y="1280069"/>
                  </a:lnTo>
                  <a:lnTo>
                    <a:pt x="874930" y="1279548"/>
                  </a:lnTo>
                  <a:lnTo>
                    <a:pt x="872351" y="1279032"/>
                  </a:lnTo>
                  <a:lnTo>
                    <a:pt x="869772" y="1278522"/>
                  </a:lnTo>
                  <a:lnTo>
                    <a:pt x="867192" y="1278017"/>
                  </a:lnTo>
                  <a:lnTo>
                    <a:pt x="864611" y="1277517"/>
                  </a:lnTo>
                  <a:lnTo>
                    <a:pt x="862029" y="1277023"/>
                  </a:lnTo>
                  <a:lnTo>
                    <a:pt x="859445" y="1276535"/>
                  </a:lnTo>
                  <a:lnTo>
                    <a:pt x="856861" y="1276051"/>
                  </a:lnTo>
                  <a:lnTo>
                    <a:pt x="854276" y="1275573"/>
                  </a:lnTo>
                  <a:lnTo>
                    <a:pt x="851689" y="1275101"/>
                  </a:lnTo>
                  <a:lnTo>
                    <a:pt x="849102" y="1274634"/>
                  </a:lnTo>
                  <a:lnTo>
                    <a:pt x="846514" y="1274172"/>
                  </a:lnTo>
                  <a:lnTo>
                    <a:pt x="843924" y="1273716"/>
                  </a:lnTo>
                  <a:lnTo>
                    <a:pt x="841334" y="1273265"/>
                  </a:lnTo>
                  <a:lnTo>
                    <a:pt x="838743" y="1272820"/>
                  </a:lnTo>
                  <a:lnTo>
                    <a:pt x="836151" y="1272380"/>
                  </a:lnTo>
                  <a:lnTo>
                    <a:pt x="833558" y="1271945"/>
                  </a:lnTo>
                  <a:lnTo>
                    <a:pt x="830964" y="1271516"/>
                  </a:lnTo>
                  <a:lnTo>
                    <a:pt x="828370" y="1271092"/>
                  </a:lnTo>
                  <a:lnTo>
                    <a:pt x="825774" y="1270674"/>
                  </a:lnTo>
                  <a:lnTo>
                    <a:pt x="823177" y="1270261"/>
                  </a:lnTo>
                  <a:lnTo>
                    <a:pt x="820580" y="1269854"/>
                  </a:lnTo>
                  <a:lnTo>
                    <a:pt x="817981" y="1269452"/>
                  </a:lnTo>
                  <a:lnTo>
                    <a:pt x="815383" y="1269056"/>
                  </a:lnTo>
                  <a:lnTo>
                    <a:pt x="812783" y="1268665"/>
                  </a:lnTo>
                  <a:lnTo>
                    <a:pt x="810182" y="1268279"/>
                  </a:lnTo>
                  <a:lnTo>
                    <a:pt x="807580" y="1267899"/>
                  </a:lnTo>
                  <a:lnTo>
                    <a:pt x="804978" y="1267524"/>
                  </a:lnTo>
                  <a:lnTo>
                    <a:pt x="802375" y="1267155"/>
                  </a:lnTo>
                  <a:lnTo>
                    <a:pt x="799771" y="1266791"/>
                  </a:lnTo>
                  <a:lnTo>
                    <a:pt x="797166" y="1266433"/>
                  </a:lnTo>
                  <a:lnTo>
                    <a:pt x="794561" y="1266080"/>
                  </a:lnTo>
                  <a:lnTo>
                    <a:pt x="791955" y="1265733"/>
                  </a:lnTo>
                  <a:lnTo>
                    <a:pt x="789348" y="1265391"/>
                  </a:lnTo>
                  <a:lnTo>
                    <a:pt x="786741" y="1265054"/>
                  </a:lnTo>
                  <a:lnTo>
                    <a:pt x="784133" y="1264723"/>
                  </a:lnTo>
                  <a:lnTo>
                    <a:pt x="781524" y="1264398"/>
                  </a:lnTo>
                  <a:lnTo>
                    <a:pt x="778914" y="1264078"/>
                  </a:lnTo>
                  <a:lnTo>
                    <a:pt x="776304" y="1263763"/>
                  </a:lnTo>
                  <a:lnTo>
                    <a:pt x="773693" y="1263454"/>
                  </a:lnTo>
                  <a:lnTo>
                    <a:pt x="771081" y="1263150"/>
                  </a:lnTo>
                  <a:lnTo>
                    <a:pt x="768469" y="1262852"/>
                  </a:lnTo>
                  <a:lnTo>
                    <a:pt x="765856" y="1262560"/>
                  </a:lnTo>
                  <a:lnTo>
                    <a:pt x="763243" y="1262272"/>
                  </a:lnTo>
                  <a:lnTo>
                    <a:pt x="760629" y="1261990"/>
                  </a:lnTo>
                  <a:lnTo>
                    <a:pt x="758014" y="1261714"/>
                  </a:lnTo>
                  <a:lnTo>
                    <a:pt x="755399" y="1261443"/>
                  </a:lnTo>
                  <a:lnTo>
                    <a:pt x="752783" y="1261178"/>
                  </a:lnTo>
                  <a:lnTo>
                    <a:pt x="750167" y="1260918"/>
                  </a:lnTo>
                  <a:lnTo>
                    <a:pt x="747550" y="1260664"/>
                  </a:lnTo>
                  <a:lnTo>
                    <a:pt x="744933" y="1260415"/>
                  </a:lnTo>
                  <a:lnTo>
                    <a:pt x="742315" y="1260172"/>
                  </a:lnTo>
                  <a:lnTo>
                    <a:pt x="739697" y="1259934"/>
                  </a:lnTo>
                  <a:lnTo>
                    <a:pt x="737078" y="1259701"/>
                  </a:lnTo>
                  <a:lnTo>
                    <a:pt x="734459" y="1259474"/>
                  </a:lnTo>
                  <a:lnTo>
                    <a:pt x="731839" y="1259253"/>
                  </a:lnTo>
                  <a:lnTo>
                    <a:pt x="729219" y="1259037"/>
                  </a:lnTo>
                  <a:lnTo>
                    <a:pt x="726598" y="1258827"/>
                  </a:lnTo>
                  <a:lnTo>
                    <a:pt x="723977" y="1258622"/>
                  </a:lnTo>
                  <a:lnTo>
                    <a:pt x="721355" y="1258422"/>
                  </a:lnTo>
                  <a:lnTo>
                    <a:pt x="718733" y="1258228"/>
                  </a:lnTo>
                  <a:lnTo>
                    <a:pt x="716111" y="1258039"/>
                  </a:lnTo>
                  <a:lnTo>
                    <a:pt x="713488" y="1257857"/>
                  </a:lnTo>
                  <a:lnTo>
                    <a:pt x="710865" y="1257679"/>
                  </a:lnTo>
                  <a:lnTo>
                    <a:pt x="708241" y="1257507"/>
                  </a:lnTo>
                  <a:lnTo>
                    <a:pt x="705618" y="1257340"/>
                  </a:lnTo>
                  <a:lnTo>
                    <a:pt x="702993" y="1257179"/>
                  </a:lnTo>
                  <a:lnTo>
                    <a:pt x="700369" y="1257024"/>
                  </a:lnTo>
                  <a:lnTo>
                    <a:pt x="697744" y="1256874"/>
                  </a:lnTo>
                  <a:lnTo>
                    <a:pt x="695119" y="1256730"/>
                  </a:lnTo>
                  <a:lnTo>
                    <a:pt x="692493" y="1256590"/>
                  </a:lnTo>
                  <a:lnTo>
                    <a:pt x="689868" y="1256457"/>
                  </a:lnTo>
                  <a:lnTo>
                    <a:pt x="687241" y="1256329"/>
                  </a:lnTo>
                  <a:lnTo>
                    <a:pt x="684615" y="1256206"/>
                  </a:lnTo>
                  <a:lnTo>
                    <a:pt x="681989" y="1256089"/>
                  </a:lnTo>
                  <a:lnTo>
                    <a:pt x="679362" y="1255978"/>
                  </a:lnTo>
                  <a:lnTo>
                    <a:pt x="676735" y="1255872"/>
                  </a:lnTo>
                  <a:lnTo>
                    <a:pt x="674108" y="1255771"/>
                  </a:lnTo>
                  <a:lnTo>
                    <a:pt x="671480" y="1255676"/>
                  </a:lnTo>
                  <a:lnTo>
                    <a:pt x="668853" y="1255587"/>
                  </a:lnTo>
                  <a:lnTo>
                    <a:pt x="666225" y="1255503"/>
                  </a:lnTo>
                  <a:lnTo>
                    <a:pt x="663597" y="1255425"/>
                  </a:lnTo>
                  <a:lnTo>
                    <a:pt x="660969" y="1255351"/>
                  </a:lnTo>
                  <a:lnTo>
                    <a:pt x="658340" y="1255284"/>
                  </a:lnTo>
                  <a:lnTo>
                    <a:pt x="655712" y="1255222"/>
                  </a:lnTo>
                  <a:lnTo>
                    <a:pt x="653084" y="1255166"/>
                  </a:lnTo>
                  <a:lnTo>
                    <a:pt x="650455" y="1255115"/>
                  </a:lnTo>
                  <a:lnTo>
                    <a:pt x="647826" y="1255069"/>
                  </a:lnTo>
                  <a:lnTo>
                    <a:pt x="645197" y="1255029"/>
                  </a:lnTo>
                  <a:lnTo>
                    <a:pt x="642568" y="1254995"/>
                  </a:lnTo>
                  <a:lnTo>
                    <a:pt x="639939" y="1254966"/>
                  </a:lnTo>
                  <a:lnTo>
                    <a:pt x="637310" y="1254942"/>
                  </a:lnTo>
                  <a:lnTo>
                    <a:pt x="634681" y="1254924"/>
                  </a:lnTo>
                  <a:lnTo>
                    <a:pt x="632052" y="1254912"/>
                  </a:lnTo>
                  <a:lnTo>
                    <a:pt x="629423" y="1254905"/>
                  </a:lnTo>
                  <a:lnTo>
                    <a:pt x="626794" y="1254904"/>
                  </a:lnTo>
                  <a:lnTo>
                    <a:pt x="624165" y="1254908"/>
                  </a:lnTo>
                  <a:lnTo>
                    <a:pt x="621536" y="1254918"/>
                  </a:lnTo>
                  <a:lnTo>
                    <a:pt x="618906" y="1254933"/>
                  </a:lnTo>
                  <a:lnTo>
                    <a:pt x="616277" y="1254954"/>
                  </a:lnTo>
                  <a:lnTo>
                    <a:pt x="613648" y="1254980"/>
                  </a:lnTo>
                  <a:lnTo>
                    <a:pt x="611019" y="1255011"/>
                  </a:lnTo>
                  <a:lnTo>
                    <a:pt x="608391" y="1255048"/>
                  </a:lnTo>
                  <a:lnTo>
                    <a:pt x="605762" y="1255091"/>
                  </a:lnTo>
                  <a:lnTo>
                    <a:pt x="603133" y="1255139"/>
                  </a:lnTo>
                  <a:lnTo>
                    <a:pt x="600505" y="1255193"/>
                  </a:lnTo>
                  <a:lnTo>
                    <a:pt x="597876" y="1255252"/>
                  </a:lnTo>
                  <a:lnTo>
                    <a:pt x="595248" y="1255317"/>
                  </a:lnTo>
                  <a:lnTo>
                    <a:pt x="592619" y="1255387"/>
                  </a:lnTo>
                  <a:lnTo>
                    <a:pt x="589991" y="1255463"/>
                  </a:lnTo>
                  <a:lnTo>
                    <a:pt x="587364" y="1255544"/>
                  </a:lnTo>
                  <a:lnTo>
                    <a:pt x="584736" y="1255631"/>
                  </a:lnTo>
                  <a:lnTo>
                    <a:pt x="582108" y="1255723"/>
                  </a:lnTo>
                  <a:lnTo>
                    <a:pt x="579481" y="1255821"/>
                  </a:lnTo>
                  <a:lnTo>
                    <a:pt x="576854" y="1255924"/>
                  </a:lnTo>
                  <a:lnTo>
                    <a:pt x="574227" y="1256033"/>
                  </a:lnTo>
                  <a:lnTo>
                    <a:pt x="571600" y="1256147"/>
                  </a:lnTo>
                  <a:lnTo>
                    <a:pt x="568974" y="1256267"/>
                  </a:lnTo>
                  <a:lnTo>
                    <a:pt x="566348" y="1256392"/>
                  </a:lnTo>
                  <a:lnTo>
                    <a:pt x="563722" y="1256523"/>
                  </a:lnTo>
                  <a:lnTo>
                    <a:pt x="561096" y="1256659"/>
                  </a:lnTo>
                  <a:lnTo>
                    <a:pt x="558471" y="1256801"/>
                  </a:lnTo>
                  <a:lnTo>
                    <a:pt x="555846" y="1256948"/>
                  </a:lnTo>
                  <a:lnTo>
                    <a:pt x="553221" y="1257101"/>
                  </a:lnTo>
                  <a:lnTo>
                    <a:pt x="550597" y="1257259"/>
                  </a:lnTo>
                  <a:lnTo>
                    <a:pt x="547973" y="1257423"/>
                  </a:lnTo>
                  <a:lnTo>
                    <a:pt x="545349" y="1257592"/>
                  </a:lnTo>
                  <a:lnTo>
                    <a:pt x="542726" y="1257767"/>
                  </a:lnTo>
                  <a:lnTo>
                    <a:pt x="540103" y="1257947"/>
                  </a:lnTo>
                  <a:lnTo>
                    <a:pt x="537480" y="1258133"/>
                  </a:lnTo>
                  <a:lnTo>
                    <a:pt x="534858" y="1258324"/>
                  </a:lnTo>
                  <a:lnTo>
                    <a:pt x="532236" y="1258521"/>
                  </a:lnTo>
                  <a:lnTo>
                    <a:pt x="529615" y="1258723"/>
                  </a:lnTo>
                  <a:lnTo>
                    <a:pt x="526994" y="1258931"/>
                  </a:lnTo>
                  <a:lnTo>
                    <a:pt x="524374" y="1259144"/>
                  </a:lnTo>
                  <a:lnTo>
                    <a:pt x="521754" y="1259363"/>
                  </a:lnTo>
                  <a:lnTo>
                    <a:pt x="519134" y="1259587"/>
                  </a:lnTo>
                  <a:lnTo>
                    <a:pt x="516515" y="1259817"/>
                  </a:lnTo>
                  <a:lnTo>
                    <a:pt x="513896" y="1260052"/>
                  </a:lnTo>
                  <a:lnTo>
                    <a:pt x="511278" y="1260293"/>
                  </a:lnTo>
                  <a:lnTo>
                    <a:pt x="508661" y="1260539"/>
                  </a:lnTo>
                  <a:lnTo>
                    <a:pt x="506044" y="1260790"/>
                  </a:lnTo>
                  <a:lnTo>
                    <a:pt x="503427" y="1261047"/>
                  </a:lnTo>
                  <a:lnTo>
                    <a:pt x="500811" y="1261310"/>
                  </a:lnTo>
                  <a:lnTo>
                    <a:pt x="498196" y="1261578"/>
                  </a:lnTo>
                  <a:lnTo>
                    <a:pt x="495581" y="1261852"/>
                  </a:lnTo>
                  <a:lnTo>
                    <a:pt x="492966" y="1262131"/>
                  </a:lnTo>
                  <a:lnTo>
                    <a:pt x="490353" y="1262415"/>
                  </a:lnTo>
                  <a:lnTo>
                    <a:pt x="487739" y="1262705"/>
                  </a:lnTo>
                  <a:lnTo>
                    <a:pt x="485127" y="1263001"/>
                  </a:lnTo>
                  <a:lnTo>
                    <a:pt x="482515" y="1263302"/>
                  </a:lnTo>
                  <a:lnTo>
                    <a:pt x="479904" y="1263608"/>
                  </a:lnTo>
                  <a:lnTo>
                    <a:pt x="477293" y="1263920"/>
                  </a:lnTo>
                  <a:lnTo>
                    <a:pt x="474683" y="1264237"/>
                  </a:lnTo>
                  <a:lnTo>
                    <a:pt x="472074" y="1264560"/>
                  </a:lnTo>
                  <a:lnTo>
                    <a:pt x="469466" y="1264888"/>
                  </a:lnTo>
                  <a:lnTo>
                    <a:pt x="466858" y="1265222"/>
                  </a:lnTo>
                  <a:lnTo>
                    <a:pt x="464250" y="1265561"/>
                  </a:lnTo>
                  <a:lnTo>
                    <a:pt x="461644" y="1265906"/>
                  </a:lnTo>
                  <a:lnTo>
                    <a:pt x="459039" y="1266256"/>
                  </a:lnTo>
                  <a:lnTo>
                    <a:pt x="456433" y="1266611"/>
                  </a:lnTo>
                  <a:lnTo>
                    <a:pt x="453829" y="1266972"/>
                  </a:lnTo>
                  <a:lnTo>
                    <a:pt x="451226" y="1267339"/>
                  </a:lnTo>
                  <a:lnTo>
                    <a:pt x="448623" y="1267711"/>
                  </a:lnTo>
                  <a:lnTo>
                    <a:pt x="446021" y="1268088"/>
                  </a:lnTo>
                  <a:lnTo>
                    <a:pt x="443420" y="1268471"/>
                  </a:lnTo>
                  <a:lnTo>
                    <a:pt x="440820" y="1268860"/>
                  </a:lnTo>
                  <a:lnTo>
                    <a:pt x="438220" y="1269253"/>
                  </a:lnTo>
                  <a:lnTo>
                    <a:pt x="435621" y="1269652"/>
                  </a:lnTo>
                  <a:lnTo>
                    <a:pt x="433024" y="1270057"/>
                  </a:lnTo>
                  <a:lnTo>
                    <a:pt x="430427" y="1270467"/>
                  </a:lnTo>
                  <a:lnTo>
                    <a:pt x="427831" y="1270882"/>
                  </a:lnTo>
                  <a:lnTo>
                    <a:pt x="425236" y="1271303"/>
                  </a:lnTo>
                  <a:lnTo>
                    <a:pt x="422641" y="1271730"/>
                  </a:lnTo>
                  <a:lnTo>
                    <a:pt x="420048" y="1272161"/>
                  </a:lnTo>
                  <a:lnTo>
                    <a:pt x="417455" y="1272599"/>
                  </a:lnTo>
                  <a:lnTo>
                    <a:pt x="414863" y="1273041"/>
                  </a:lnTo>
                  <a:lnTo>
                    <a:pt x="412273" y="1273490"/>
                  </a:lnTo>
                  <a:lnTo>
                    <a:pt x="409683" y="1273943"/>
                  </a:lnTo>
                  <a:lnTo>
                    <a:pt x="407094" y="1274402"/>
                  </a:lnTo>
                  <a:lnTo>
                    <a:pt x="404506" y="1274866"/>
                  </a:lnTo>
                  <a:lnTo>
                    <a:pt x="401920" y="1275336"/>
                  </a:lnTo>
                  <a:lnTo>
                    <a:pt x="399334" y="1275812"/>
                  </a:lnTo>
                  <a:lnTo>
                    <a:pt x="396749" y="1276292"/>
                  </a:lnTo>
                  <a:lnTo>
                    <a:pt x="394165" y="1276778"/>
                  </a:lnTo>
                  <a:lnTo>
                    <a:pt x="391582" y="1277270"/>
                  </a:lnTo>
                  <a:lnTo>
                    <a:pt x="389001" y="1277767"/>
                  </a:lnTo>
                  <a:lnTo>
                    <a:pt x="386420" y="1278269"/>
                  </a:lnTo>
                  <a:lnTo>
                    <a:pt x="383840" y="1278776"/>
                  </a:lnTo>
                  <a:lnTo>
                    <a:pt x="381262" y="1279290"/>
                  </a:lnTo>
                  <a:lnTo>
                    <a:pt x="378684" y="1279808"/>
                  </a:lnTo>
                  <a:lnTo>
                    <a:pt x="376108" y="1280332"/>
                  </a:lnTo>
                  <a:lnTo>
                    <a:pt x="373533" y="1280861"/>
                  </a:lnTo>
                  <a:lnTo>
                    <a:pt x="370958" y="1281396"/>
                  </a:lnTo>
                  <a:lnTo>
                    <a:pt x="368385" y="1281936"/>
                  </a:lnTo>
                  <a:lnTo>
                    <a:pt x="365813" y="1282482"/>
                  </a:lnTo>
                  <a:lnTo>
                    <a:pt x="363242" y="1283032"/>
                  </a:lnTo>
                  <a:lnTo>
                    <a:pt x="360673" y="1283589"/>
                  </a:lnTo>
                  <a:lnTo>
                    <a:pt x="358104" y="1284150"/>
                  </a:lnTo>
                  <a:lnTo>
                    <a:pt x="355537" y="1284717"/>
                  </a:lnTo>
                  <a:lnTo>
                    <a:pt x="352971" y="1285290"/>
                  </a:lnTo>
                  <a:lnTo>
                    <a:pt x="350406" y="1285867"/>
                  </a:lnTo>
                  <a:lnTo>
                    <a:pt x="347842" y="1286450"/>
                  </a:lnTo>
                  <a:lnTo>
                    <a:pt x="345280" y="1287039"/>
                  </a:lnTo>
                  <a:lnTo>
                    <a:pt x="342719" y="1287633"/>
                  </a:lnTo>
                  <a:lnTo>
                    <a:pt x="340159" y="1288232"/>
                  </a:lnTo>
                  <a:lnTo>
                    <a:pt x="337600" y="1288837"/>
                  </a:lnTo>
                  <a:lnTo>
                    <a:pt x="335043" y="1289447"/>
                  </a:lnTo>
                  <a:lnTo>
                    <a:pt x="332487" y="1290062"/>
                  </a:lnTo>
                  <a:lnTo>
                    <a:pt x="329932" y="1290683"/>
                  </a:lnTo>
                  <a:lnTo>
                    <a:pt x="327378" y="1291309"/>
                  </a:lnTo>
                  <a:lnTo>
                    <a:pt x="324826" y="1291940"/>
                  </a:lnTo>
                  <a:lnTo>
                    <a:pt x="322275" y="1292577"/>
                  </a:lnTo>
                  <a:lnTo>
                    <a:pt x="319726" y="1293218"/>
                  </a:lnTo>
                  <a:lnTo>
                    <a:pt x="317178" y="1293866"/>
                  </a:lnTo>
                  <a:lnTo>
                    <a:pt x="314631" y="1294519"/>
                  </a:lnTo>
                  <a:lnTo>
                    <a:pt x="312085" y="1295177"/>
                  </a:lnTo>
                  <a:lnTo>
                    <a:pt x="309541" y="1295840"/>
                  </a:lnTo>
                  <a:lnTo>
                    <a:pt x="306998" y="1296509"/>
                  </a:lnTo>
                  <a:lnTo>
                    <a:pt x="304457" y="1297183"/>
                  </a:lnTo>
                  <a:lnTo>
                    <a:pt x="301917" y="1297862"/>
                  </a:lnTo>
                  <a:lnTo>
                    <a:pt x="299379" y="1298547"/>
                  </a:lnTo>
                  <a:lnTo>
                    <a:pt x="296842" y="1299237"/>
                  </a:lnTo>
                  <a:lnTo>
                    <a:pt x="294306" y="1299932"/>
                  </a:lnTo>
                  <a:lnTo>
                    <a:pt x="291772" y="1300633"/>
                  </a:lnTo>
                  <a:lnTo>
                    <a:pt x="289240" y="1301339"/>
                  </a:lnTo>
                  <a:lnTo>
                    <a:pt x="286708" y="1302050"/>
                  </a:lnTo>
                  <a:lnTo>
                    <a:pt x="284179" y="1302767"/>
                  </a:lnTo>
                  <a:lnTo>
                    <a:pt x="281651" y="1303488"/>
                  </a:lnTo>
                  <a:lnTo>
                    <a:pt x="279124" y="1304216"/>
                  </a:lnTo>
                  <a:lnTo>
                    <a:pt x="276599" y="1304948"/>
                  </a:lnTo>
                  <a:lnTo>
                    <a:pt x="274076" y="1305686"/>
                  </a:lnTo>
                  <a:lnTo>
                    <a:pt x="271554" y="1306429"/>
                  </a:lnTo>
                  <a:lnTo>
                    <a:pt x="269033" y="1307177"/>
                  </a:lnTo>
                  <a:lnTo>
                    <a:pt x="266515" y="1307931"/>
                  </a:lnTo>
                  <a:lnTo>
                    <a:pt x="263997" y="1308689"/>
                  </a:lnTo>
                  <a:lnTo>
                    <a:pt x="261481" y="1309453"/>
                  </a:lnTo>
                  <a:lnTo>
                    <a:pt x="258968" y="1310223"/>
                  </a:lnTo>
                  <a:lnTo>
                    <a:pt x="256455" y="1310997"/>
                  </a:lnTo>
                  <a:lnTo>
                    <a:pt x="253944" y="1311777"/>
                  </a:lnTo>
                  <a:lnTo>
                    <a:pt x="251435" y="1312563"/>
                  </a:lnTo>
                  <a:lnTo>
                    <a:pt x="248928" y="1313353"/>
                  </a:lnTo>
                  <a:lnTo>
                    <a:pt x="246422" y="1314149"/>
                  </a:lnTo>
                  <a:lnTo>
                    <a:pt x="243917" y="1314950"/>
                  </a:lnTo>
                  <a:lnTo>
                    <a:pt x="241415" y="1315756"/>
                  </a:lnTo>
                  <a:lnTo>
                    <a:pt x="238914" y="1316567"/>
                  </a:lnTo>
                  <a:lnTo>
                    <a:pt x="236415" y="1317384"/>
                  </a:lnTo>
                  <a:lnTo>
                    <a:pt x="233918" y="1318206"/>
                  </a:lnTo>
                  <a:lnTo>
                    <a:pt x="231422" y="1319033"/>
                  </a:lnTo>
                  <a:lnTo>
                    <a:pt x="228928" y="1319865"/>
                  </a:lnTo>
                  <a:lnTo>
                    <a:pt x="226436" y="1320702"/>
                  </a:lnTo>
                  <a:lnTo>
                    <a:pt x="223946" y="1321545"/>
                  </a:lnTo>
                  <a:lnTo>
                    <a:pt x="221457" y="1322393"/>
                  </a:lnTo>
                  <a:lnTo>
                    <a:pt x="218970" y="1323246"/>
                  </a:lnTo>
                  <a:lnTo>
                    <a:pt x="216485" y="1324105"/>
                  </a:lnTo>
                  <a:lnTo>
                    <a:pt x="214002" y="1324968"/>
                  </a:lnTo>
                  <a:lnTo>
                    <a:pt x="211520" y="1325838"/>
                  </a:lnTo>
                  <a:lnTo>
                    <a:pt x="209041" y="1326712"/>
                  </a:lnTo>
                  <a:lnTo>
                    <a:pt x="206563" y="1327591"/>
                  </a:lnTo>
                  <a:lnTo>
                    <a:pt x="204087" y="1328475"/>
                  </a:lnTo>
                  <a:lnTo>
                    <a:pt x="201613" y="1329365"/>
                  </a:lnTo>
                  <a:lnTo>
                    <a:pt x="199141" y="1330259"/>
                  </a:lnTo>
                  <a:lnTo>
                    <a:pt x="196670" y="1331159"/>
                  </a:lnTo>
                  <a:lnTo>
                    <a:pt x="194202" y="1332064"/>
                  </a:lnTo>
                  <a:lnTo>
                    <a:pt x="191735" y="1332975"/>
                  </a:lnTo>
                  <a:lnTo>
                    <a:pt x="189271" y="1333890"/>
                  </a:lnTo>
                  <a:lnTo>
                    <a:pt x="186808" y="1334811"/>
                  </a:lnTo>
                  <a:lnTo>
                    <a:pt x="184347" y="1335737"/>
                  </a:lnTo>
                  <a:lnTo>
                    <a:pt x="181889" y="1336667"/>
                  </a:lnTo>
                  <a:lnTo>
                    <a:pt x="179432" y="1337604"/>
                  </a:lnTo>
                  <a:lnTo>
                    <a:pt x="176977" y="1338545"/>
                  </a:lnTo>
                  <a:lnTo>
                    <a:pt x="174524" y="1339491"/>
                  </a:lnTo>
                  <a:lnTo>
                    <a:pt x="172073" y="1340442"/>
                  </a:lnTo>
                  <a:lnTo>
                    <a:pt x="169624" y="1341399"/>
                  </a:lnTo>
                  <a:lnTo>
                    <a:pt x="167177" y="1342361"/>
                  </a:lnTo>
                  <a:lnTo>
                    <a:pt x="164732" y="1343328"/>
                  </a:lnTo>
                  <a:lnTo>
                    <a:pt x="162289" y="1344300"/>
                  </a:lnTo>
                  <a:lnTo>
                    <a:pt x="159849" y="1345277"/>
                  </a:lnTo>
                  <a:lnTo>
                    <a:pt x="157410" y="1346259"/>
                  </a:lnTo>
                  <a:lnTo>
                    <a:pt x="154973" y="1347247"/>
                  </a:lnTo>
                  <a:lnTo>
                    <a:pt x="152538" y="1348239"/>
                  </a:lnTo>
                  <a:lnTo>
                    <a:pt x="150106" y="1349236"/>
                  </a:lnTo>
                  <a:lnTo>
                    <a:pt x="147675" y="1350239"/>
                  </a:lnTo>
                  <a:lnTo>
                    <a:pt x="145247" y="1351247"/>
                  </a:lnTo>
                  <a:lnTo>
                    <a:pt x="142821" y="1352260"/>
                  </a:lnTo>
                  <a:lnTo>
                    <a:pt x="140397" y="1353278"/>
                  </a:lnTo>
                  <a:lnTo>
                    <a:pt x="137975" y="1354300"/>
                  </a:lnTo>
                  <a:lnTo>
                    <a:pt x="135555" y="1355328"/>
                  </a:lnTo>
                  <a:lnTo>
                    <a:pt x="133137" y="1356362"/>
                  </a:lnTo>
                  <a:lnTo>
                    <a:pt x="130722" y="1357400"/>
                  </a:lnTo>
                  <a:lnTo>
                    <a:pt x="128308" y="1358443"/>
                  </a:lnTo>
                  <a:lnTo>
                    <a:pt x="125897" y="1359491"/>
                  </a:lnTo>
                  <a:lnTo>
                    <a:pt x="123488" y="1360545"/>
                  </a:lnTo>
                  <a:lnTo>
                    <a:pt x="121082" y="1361603"/>
                  </a:lnTo>
                  <a:lnTo>
                    <a:pt x="118677" y="1362666"/>
                  </a:lnTo>
                  <a:lnTo>
                    <a:pt x="116275" y="1363735"/>
                  </a:lnTo>
                  <a:lnTo>
                    <a:pt x="113875" y="1364808"/>
                  </a:lnTo>
                  <a:lnTo>
                    <a:pt x="111477" y="1365887"/>
                  </a:lnTo>
                  <a:lnTo>
                    <a:pt x="109082" y="1366970"/>
                  </a:lnTo>
                  <a:lnTo>
                    <a:pt x="106689" y="1368059"/>
                  </a:lnTo>
                  <a:lnTo>
                    <a:pt x="104298" y="1369152"/>
                  </a:lnTo>
                  <a:lnTo>
                    <a:pt x="101909" y="1370251"/>
                  </a:lnTo>
                  <a:lnTo>
                    <a:pt x="99523" y="1371354"/>
                  </a:lnTo>
                  <a:lnTo>
                    <a:pt x="97139" y="1372463"/>
                  </a:lnTo>
                  <a:lnTo>
                    <a:pt x="94757" y="1373577"/>
                  </a:lnTo>
                  <a:lnTo>
                    <a:pt x="92378" y="1374695"/>
                  </a:lnTo>
                  <a:lnTo>
                    <a:pt x="90001" y="1375819"/>
                  </a:lnTo>
                  <a:lnTo>
                    <a:pt x="87626" y="1376947"/>
                  </a:lnTo>
                  <a:lnTo>
                    <a:pt x="85254" y="1378081"/>
                  </a:lnTo>
                  <a:lnTo>
                    <a:pt x="82884" y="1379219"/>
                  </a:lnTo>
                  <a:lnTo>
                    <a:pt x="80516" y="1380362"/>
                  </a:lnTo>
                  <a:lnTo>
                    <a:pt x="78151" y="1381511"/>
                  </a:lnTo>
                  <a:lnTo>
                    <a:pt x="75789" y="1382664"/>
                  </a:lnTo>
                  <a:lnTo>
                    <a:pt x="73428" y="1383822"/>
                  </a:lnTo>
                  <a:lnTo>
                    <a:pt x="71070" y="1384986"/>
                  </a:lnTo>
                  <a:lnTo>
                    <a:pt x="68715" y="1386154"/>
                  </a:lnTo>
                  <a:lnTo>
                    <a:pt x="66362" y="1387327"/>
                  </a:lnTo>
                  <a:lnTo>
                    <a:pt x="64012" y="1388505"/>
                  </a:lnTo>
                  <a:lnTo>
                    <a:pt x="61664" y="1389688"/>
                  </a:lnTo>
                  <a:lnTo>
                    <a:pt x="59318" y="1390875"/>
                  </a:lnTo>
                  <a:lnTo>
                    <a:pt x="56975" y="1392068"/>
                  </a:lnTo>
                  <a:lnTo>
                    <a:pt x="54635" y="1393266"/>
                  </a:lnTo>
                  <a:lnTo>
                    <a:pt x="52297" y="1394469"/>
                  </a:lnTo>
                  <a:lnTo>
                    <a:pt x="49961" y="1395676"/>
                  </a:lnTo>
                  <a:lnTo>
                    <a:pt x="47628" y="1396888"/>
                  </a:lnTo>
                  <a:lnTo>
                    <a:pt x="45298" y="1398106"/>
                  </a:lnTo>
                  <a:lnTo>
                    <a:pt x="42970" y="1399328"/>
                  </a:lnTo>
                  <a:lnTo>
                    <a:pt x="40645" y="1400555"/>
                  </a:lnTo>
                  <a:lnTo>
                    <a:pt x="38322" y="1401787"/>
                  </a:lnTo>
                  <a:lnTo>
                    <a:pt x="36002" y="1403023"/>
                  </a:lnTo>
                  <a:lnTo>
                    <a:pt x="33684" y="1404265"/>
                  </a:lnTo>
                  <a:lnTo>
                    <a:pt x="31370" y="1405511"/>
                  </a:lnTo>
                  <a:lnTo>
                    <a:pt x="29057" y="1406763"/>
                  </a:lnTo>
                  <a:lnTo>
                    <a:pt x="26747" y="1408018"/>
                  </a:lnTo>
                  <a:lnTo>
                    <a:pt x="24441" y="1409280"/>
                  </a:lnTo>
                  <a:lnTo>
                    <a:pt x="22136" y="1410545"/>
                  </a:lnTo>
                  <a:lnTo>
                    <a:pt x="19835" y="1411816"/>
                  </a:lnTo>
                  <a:lnTo>
                    <a:pt x="17535" y="1413091"/>
                  </a:lnTo>
                  <a:lnTo>
                    <a:pt x="15239" y="1414372"/>
                  </a:lnTo>
                  <a:lnTo>
                    <a:pt x="12945" y="1415657"/>
                  </a:lnTo>
                  <a:lnTo>
                    <a:pt x="10654" y="14169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797069" y="3138286"/>
              <a:ext cx="1244387" cy="1092783"/>
            </a:xfrm>
            <a:custGeom>
              <a:avLst/>
              <a:pathLst>
                <a:path w="1244387" h="1092783">
                  <a:moveTo>
                    <a:pt x="627452" y="1092783"/>
                  </a:moveTo>
                  <a:lnTo>
                    <a:pt x="625302" y="1091566"/>
                  </a:lnTo>
                  <a:lnTo>
                    <a:pt x="623016" y="1090267"/>
                  </a:lnTo>
                  <a:lnTo>
                    <a:pt x="620733" y="1088963"/>
                  </a:lnTo>
                  <a:lnTo>
                    <a:pt x="618453" y="1087654"/>
                  </a:lnTo>
                  <a:lnTo>
                    <a:pt x="616176" y="1086340"/>
                  </a:lnTo>
                  <a:lnTo>
                    <a:pt x="613901" y="1085021"/>
                  </a:lnTo>
                  <a:lnTo>
                    <a:pt x="611630" y="1083698"/>
                  </a:lnTo>
                  <a:lnTo>
                    <a:pt x="609361" y="1082370"/>
                  </a:lnTo>
                  <a:lnTo>
                    <a:pt x="607094" y="1081037"/>
                  </a:lnTo>
                  <a:lnTo>
                    <a:pt x="604831" y="1079700"/>
                  </a:lnTo>
                  <a:lnTo>
                    <a:pt x="602570" y="1078357"/>
                  </a:lnTo>
                  <a:lnTo>
                    <a:pt x="600312" y="1077010"/>
                  </a:lnTo>
                  <a:lnTo>
                    <a:pt x="598057" y="1075658"/>
                  </a:lnTo>
                  <a:lnTo>
                    <a:pt x="595805" y="1074302"/>
                  </a:lnTo>
                  <a:lnTo>
                    <a:pt x="593556" y="1072941"/>
                  </a:lnTo>
                  <a:lnTo>
                    <a:pt x="591309" y="1071575"/>
                  </a:lnTo>
                  <a:lnTo>
                    <a:pt x="589066" y="1070204"/>
                  </a:lnTo>
                  <a:lnTo>
                    <a:pt x="586825" y="1068829"/>
                  </a:lnTo>
                  <a:lnTo>
                    <a:pt x="584587" y="1067449"/>
                  </a:lnTo>
                  <a:lnTo>
                    <a:pt x="582352" y="1066064"/>
                  </a:lnTo>
                  <a:lnTo>
                    <a:pt x="580120" y="1064675"/>
                  </a:lnTo>
                  <a:lnTo>
                    <a:pt x="577891" y="1063281"/>
                  </a:lnTo>
                  <a:lnTo>
                    <a:pt x="575665" y="1061882"/>
                  </a:lnTo>
                  <a:lnTo>
                    <a:pt x="573441" y="1060479"/>
                  </a:lnTo>
                  <a:lnTo>
                    <a:pt x="571221" y="1059071"/>
                  </a:lnTo>
                  <a:lnTo>
                    <a:pt x="569004" y="1057658"/>
                  </a:lnTo>
                  <a:lnTo>
                    <a:pt x="566789" y="1056241"/>
                  </a:lnTo>
                  <a:lnTo>
                    <a:pt x="564578" y="1054819"/>
                  </a:lnTo>
                  <a:lnTo>
                    <a:pt x="562369" y="1053392"/>
                  </a:lnTo>
                  <a:lnTo>
                    <a:pt x="560164" y="1051961"/>
                  </a:lnTo>
                  <a:lnTo>
                    <a:pt x="557962" y="1050525"/>
                  </a:lnTo>
                  <a:lnTo>
                    <a:pt x="555762" y="1049085"/>
                  </a:lnTo>
                  <a:lnTo>
                    <a:pt x="553566" y="1047640"/>
                  </a:lnTo>
                  <a:lnTo>
                    <a:pt x="551372" y="1046190"/>
                  </a:lnTo>
                  <a:lnTo>
                    <a:pt x="549182" y="1044736"/>
                  </a:lnTo>
                  <a:lnTo>
                    <a:pt x="546995" y="1043277"/>
                  </a:lnTo>
                  <a:lnTo>
                    <a:pt x="544810" y="1041814"/>
                  </a:lnTo>
                  <a:lnTo>
                    <a:pt x="542629" y="1040346"/>
                  </a:lnTo>
                  <a:lnTo>
                    <a:pt x="540451" y="1038873"/>
                  </a:lnTo>
                  <a:lnTo>
                    <a:pt x="538276" y="1037396"/>
                  </a:lnTo>
                  <a:lnTo>
                    <a:pt x="536104" y="1035915"/>
                  </a:lnTo>
                  <a:lnTo>
                    <a:pt x="533935" y="1034428"/>
                  </a:lnTo>
                  <a:lnTo>
                    <a:pt x="531770" y="1032938"/>
                  </a:lnTo>
                  <a:lnTo>
                    <a:pt x="529607" y="1031443"/>
                  </a:lnTo>
                  <a:lnTo>
                    <a:pt x="527448" y="1029943"/>
                  </a:lnTo>
                  <a:lnTo>
                    <a:pt x="525292" y="1028438"/>
                  </a:lnTo>
                  <a:lnTo>
                    <a:pt x="523139" y="1026930"/>
                  </a:lnTo>
                  <a:lnTo>
                    <a:pt x="520989" y="1025416"/>
                  </a:lnTo>
                  <a:lnTo>
                    <a:pt x="518842" y="1023898"/>
                  </a:lnTo>
                  <a:lnTo>
                    <a:pt x="516698" y="1022376"/>
                  </a:lnTo>
                  <a:lnTo>
                    <a:pt x="514558" y="1020849"/>
                  </a:lnTo>
                  <a:lnTo>
                    <a:pt x="512421" y="1019318"/>
                  </a:lnTo>
                  <a:lnTo>
                    <a:pt x="510287" y="1017782"/>
                  </a:lnTo>
                  <a:lnTo>
                    <a:pt x="508156" y="1016242"/>
                  </a:lnTo>
                  <a:lnTo>
                    <a:pt x="506029" y="1014697"/>
                  </a:lnTo>
                  <a:lnTo>
                    <a:pt x="503904" y="1013148"/>
                  </a:lnTo>
                  <a:lnTo>
                    <a:pt x="501783" y="1011594"/>
                  </a:lnTo>
                  <a:lnTo>
                    <a:pt x="499666" y="1010036"/>
                  </a:lnTo>
                  <a:lnTo>
                    <a:pt x="497551" y="1008474"/>
                  </a:lnTo>
                  <a:lnTo>
                    <a:pt x="495440" y="1006907"/>
                  </a:lnTo>
                  <a:lnTo>
                    <a:pt x="493332" y="1005336"/>
                  </a:lnTo>
                  <a:lnTo>
                    <a:pt x="491227" y="1003760"/>
                  </a:lnTo>
                  <a:lnTo>
                    <a:pt x="489126" y="1002180"/>
                  </a:lnTo>
                  <a:lnTo>
                    <a:pt x="487028" y="1000595"/>
                  </a:lnTo>
                  <a:lnTo>
                    <a:pt x="484933" y="999006"/>
                  </a:lnTo>
                  <a:lnTo>
                    <a:pt x="482842" y="997413"/>
                  </a:lnTo>
                  <a:lnTo>
                    <a:pt x="480754" y="995815"/>
                  </a:lnTo>
                  <a:lnTo>
                    <a:pt x="478669" y="994213"/>
                  </a:lnTo>
                  <a:lnTo>
                    <a:pt x="476588" y="992607"/>
                  </a:lnTo>
                  <a:lnTo>
                    <a:pt x="474510" y="990996"/>
                  </a:lnTo>
                  <a:lnTo>
                    <a:pt x="472435" y="989381"/>
                  </a:lnTo>
                  <a:lnTo>
                    <a:pt x="470364" y="987761"/>
                  </a:lnTo>
                  <a:lnTo>
                    <a:pt x="468296" y="986138"/>
                  </a:lnTo>
                  <a:lnTo>
                    <a:pt x="466232" y="984509"/>
                  </a:lnTo>
                  <a:lnTo>
                    <a:pt x="464171" y="982877"/>
                  </a:lnTo>
                  <a:lnTo>
                    <a:pt x="462114" y="981240"/>
                  </a:lnTo>
                  <a:lnTo>
                    <a:pt x="460060" y="979599"/>
                  </a:lnTo>
                  <a:lnTo>
                    <a:pt x="458009" y="977954"/>
                  </a:lnTo>
                  <a:lnTo>
                    <a:pt x="455962" y="976304"/>
                  </a:lnTo>
                  <a:lnTo>
                    <a:pt x="453918" y="974650"/>
                  </a:lnTo>
                  <a:lnTo>
                    <a:pt x="451878" y="972992"/>
                  </a:lnTo>
                  <a:lnTo>
                    <a:pt x="449841" y="971329"/>
                  </a:lnTo>
                  <a:lnTo>
                    <a:pt x="447808" y="969662"/>
                  </a:lnTo>
                  <a:lnTo>
                    <a:pt x="445778" y="967991"/>
                  </a:lnTo>
                  <a:lnTo>
                    <a:pt x="443752" y="966316"/>
                  </a:lnTo>
                  <a:lnTo>
                    <a:pt x="441729" y="964637"/>
                  </a:lnTo>
                  <a:lnTo>
                    <a:pt x="439710" y="962953"/>
                  </a:lnTo>
                  <a:lnTo>
                    <a:pt x="437694" y="961265"/>
                  </a:lnTo>
                  <a:lnTo>
                    <a:pt x="435682" y="959573"/>
                  </a:lnTo>
                  <a:lnTo>
                    <a:pt x="433673" y="957876"/>
                  </a:lnTo>
                  <a:lnTo>
                    <a:pt x="431668" y="956176"/>
                  </a:lnTo>
                  <a:lnTo>
                    <a:pt x="429667" y="954471"/>
                  </a:lnTo>
                  <a:lnTo>
                    <a:pt x="427669" y="952762"/>
                  </a:lnTo>
                  <a:lnTo>
                    <a:pt x="425675" y="951049"/>
                  </a:lnTo>
                  <a:lnTo>
                    <a:pt x="423684" y="949331"/>
                  </a:lnTo>
                  <a:lnTo>
                    <a:pt x="421697" y="947610"/>
                  </a:lnTo>
                  <a:lnTo>
                    <a:pt x="419713" y="945884"/>
                  </a:lnTo>
                  <a:lnTo>
                    <a:pt x="417733" y="944154"/>
                  </a:lnTo>
                  <a:lnTo>
                    <a:pt x="415757" y="942420"/>
                  </a:lnTo>
                  <a:lnTo>
                    <a:pt x="413784" y="940682"/>
                  </a:lnTo>
                  <a:lnTo>
                    <a:pt x="411815" y="938940"/>
                  </a:lnTo>
                  <a:lnTo>
                    <a:pt x="409850" y="937194"/>
                  </a:lnTo>
                  <a:lnTo>
                    <a:pt x="407888" y="935443"/>
                  </a:lnTo>
                  <a:lnTo>
                    <a:pt x="405930" y="933688"/>
                  </a:lnTo>
                  <a:lnTo>
                    <a:pt x="403976" y="931930"/>
                  </a:lnTo>
                  <a:lnTo>
                    <a:pt x="402025" y="930167"/>
                  </a:lnTo>
                  <a:lnTo>
                    <a:pt x="400078" y="928400"/>
                  </a:lnTo>
                  <a:lnTo>
                    <a:pt x="398135" y="926629"/>
                  </a:lnTo>
                  <a:lnTo>
                    <a:pt x="396196" y="924854"/>
                  </a:lnTo>
                  <a:lnTo>
                    <a:pt x="394260" y="923075"/>
                  </a:lnTo>
                  <a:lnTo>
                    <a:pt x="392328" y="921292"/>
                  </a:lnTo>
                  <a:lnTo>
                    <a:pt x="390400" y="919505"/>
                  </a:lnTo>
                  <a:lnTo>
                    <a:pt x="388475" y="917713"/>
                  </a:lnTo>
                  <a:lnTo>
                    <a:pt x="386554" y="915918"/>
                  </a:lnTo>
                  <a:lnTo>
                    <a:pt x="384637" y="914119"/>
                  </a:lnTo>
                  <a:lnTo>
                    <a:pt x="382724" y="912316"/>
                  </a:lnTo>
                  <a:lnTo>
                    <a:pt x="380814" y="910508"/>
                  </a:lnTo>
                  <a:lnTo>
                    <a:pt x="378909" y="908697"/>
                  </a:lnTo>
                  <a:lnTo>
                    <a:pt x="377007" y="906882"/>
                  </a:lnTo>
                  <a:lnTo>
                    <a:pt x="375109" y="905063"/>
                  </a:lnTo>
                  <a:lnTo>
                    <a:pt x="373214" y="903240"/>
                  </a:lnTo>
                  <a:lnTo>
                    <a:pt x="371324" y="901412"/>
                  </a:lnTo>
                  <a:lnTo>
                    <a:pt x="369437" y="899581"/>
                  </a:lnTo>
                  <a:lnTo>
                    <a:pt x="367554" y="897746"/>
                  </a:lnTo>
                  <a:lnTo>
                    <a:pt x="365675" y="895907"/>
                  </a:lnTo>
                  <a:lnTo>
                    <a:pt x="363800" y="894064"/>
                  </a:lnTo>
                  <a:lnTo>
                    <a:pt x="361929" y="892217"/>
                  </a:lnTo>
                  <a:lnTo>
                    <a:pt x="360062" y="890367"/>
                  </a:lnTo>
                  <a:lnTo>
                    <a:pt x="358198" y="888512"/>
                  </a:lnTo>
                  <a:lnTo>
                    <a:pt x="356339" y="886653"/>
                  </a:lnTo>
                  <a:lnTo>
                    <a:pt x="354483" y="884791"/>
                  </a:lnTo>
                  <a:lnTo>
                    <a:pt x="352631" y="882924"/>
                  </a:lnTo>
                  <a:lnTo>
                    <a:pt x="350783" y="881054"/>
                  </a:lnTo>
                  <a:lnTo>
                    <a:pt x="348940" y="879180"/>
                  </a:lnTo>
                  <a:lnTo>
                    <a:pt x="347100" y="877302"/>
                  </a:lnTo>
                  <a:lnTo>
                    <a:pt x="345263" y="875420"/>
                  </a:lnTo>
                  <a:lnTo>
                    <a:pt x="343431" y="873534"/>
                  </a:lnTo>
                  <a:lnTo>
                    <a:pt x="341603" y="871645"/>
                  </a:lnTo>
                  <a:lnTo>
                    <a:pt x="339779" y="869752"/>
                  </a:lnTo>
                  <a:lnTo>
                    <a:pt x="337959" y="867854"/>
                  </a:lnTo>
                  <a:lnTo>
                    <a:pt x="336142" y="865954"/>
                  </a:lnTo>
                  <a:lnTo>
                    <a:pt x="334330" y="864049"/>
                  </a:lnTo>
                  <a:lnTo>
                    <a:pt x="332522" y="862140"/>
                  </a:lnTo>
                  <a:lnTo>
                    <a:pt x="330718" y="860228"/>
                  </a:lnTo>
                  <a:lnTo>
                    <a:pt x="328917" y="858312"/>
                  </a:lnTo>
                  <a:lnTo>
                    <a:pt x="327121" y="856392"/>
                  </a:lnTo>
                  <a:lnTo>
                    <a:pt x="325329" y="854468"/>
                  </a:lnTo>
                  <a:lnTo>
                    <a:pt x="323541" y="852541"/>
                  </a:lnTo>
                  <a:lnTo>
                    <a:pt x="321757" y="850610"/>
                  </a:lnTo>
                  <a:lnTo>
                    <a:pt x="319977" y="848675"/>
                  </a:lnTo>
                  <a:lnTo>
                    <a:pt x="318201" y="846736"/>
                  </a:lnTo>
                  <a:lnTo>
                    <a:pt x="316429" y="844794"/>
                  </a:lnTo>
                  <a:lnTo>
                    <a:pt x="314661" y="842848"/>
                  </a:lnTo>
                  <a:lnTo>
                    <a:pt x="312897" y="840898"/>
                  </a:lnTo>
                  <a:lnTo>
                    <a:pt x="311137" y="838945"/>
                  </a:lnTo>
                  <a:lnTo>
                    <a:pt x="309382" y="836988"/>
                  </a:lnTo>
                  <a:lnTo>
                    <a:pt x="307630" y="835027"/>
                  </a:lnTo>
                  <a:lnTo>
                    <a:pt x="305883" y="833063"/>
                  </a:lnTo>
                  <a:lnTo>
                    <a:pt x="304140" y="831095"/>
                  </a:lnTo>
                  <a:lnTo>
                    <a:pt x="302400" y="829123"/>
                  </a:lnTo>
                  <a:lnTo>
                    <a:pt x="300665" y="827148"/>
                  </a:lnTo>
                  <a:lnTo>
                    <a:pt x="298934" y="825169"/>
                  </a:lnTo>
                  <a:lnTo>
                    <a:pt x="297208" y="823186"/>
                  </a:lnTo>
                  <a:lnTo>
                    <a:pt x="295485" y="821200"/>
                  </a:lnTo>
                  <a:lnTo>
                    <a:pt x="293767" y="819210"/>
                  </a:lnTo>
                  <a:lnTo>
                    <a:pt x="292052" y="817217"/>
                  </a:lnTo>
                  <a:lnTo>
                    <a:pt x="290343" y="815219"/>
                  </a:lnTo>
                  <a:lnTo>
                    <a:pt x="288636" y="813219"/>
                  </a:lnTo>
                  <a:lnTo>
                    <a:pt x="286935" y="811215"/>
                  </a:lnTo>
                  <a:lnTo>
                    <a:pt x="285237" y="809207"/>
                  </a:lnTo>
                  <a:lnTo>
                    <a:pt x="283544" y="807196"/>
                  </a:lnTo>
                  <a:lnTo>
                    <a:pt x="281855" y="805181"/>
                  </a:lnTo>
                  <a:lnTo>
                    <a:pt x="280170" y="803163"/>
                  </a:lnTo>
                  <a:lnTo>
                    <a:pt x="278490" y="801141"/>
                  </a:lnTo>
                  <a:lnTo>
                    <a:pt x="276813" y="799115"/>
                  </a:lnTo>
                  <a:lnTo>
                    <a:pt x="275141" y="797086"/>
                  </a:lnTo>
                  <a:lnTo>
                    <a:pt x="273473" y="795054"/>
                  </a:lnTo>
                  <a:lnTo>
                    <a:pt x="271810" y="793018"/>
                  </a:lnTo>
                  <a:lnTo>
                    <a:pt x="270150" y="790978"/>
                  </a:lnTo>
                  <a:lnTo>
                    <a:pt x="268496" y="788936"/>
                  </a:lnTo>
                  <a:lnTo>
                    <a:pt x="266845" y="786889"/>
                  </a:lnTo>
                  <a:lnTo>
                    <a:pt x="265198" y="784840"/>
                  </a:lnTo>
                  <a:lnTo>
                    <a:pt x="263556" y="782786"/>
                  </a:lnTo>
                  <a:lnTo>
                    <a:pt x="261918" y="780730"/>
                  </a:lnTo>
                  <a:lnTo>
                    <a:pt x="260285" y="778670"/>
                  </a:lnTo>
                  <a:lnTo>
                    <a:pt x="258656" y="776606"/>
                  </a:lnTo>
                  <a:lnTo>
                    <a:pt x="257030" y="774539"/>
                  </a:lnTo>
                  <a:lnTo>
                    <a:pt x="255410" y="772469"/>
                  </a:lnTo>
                  <a:lnTo>
                    <a:pt x="253794" y="770395"/>
                  </a:lnTo>
                  <a:lnTo>
                    <a:pt x="252182" y="768318"/>
                  </a:lnTo>
                  <a:lnTo>
                    <a:pt x="250574" y="766238"/>
                  </a:lnTo>
                  <a:lnTo>
                    <a:pt x="248971" y="764154"/>
                  </a:lnTo>
                  <a:lnTo>
                    <a:pt x="247372" y="762067"/>
                  </a:lnTo>
                  <a:lnTo>
                    <a:pt x="245778" y="759976"/>
                  </a:lnTo>
                  <a:lnTo>
                    <a:pt x="244188" y="757882"/>
                  </a:lnTo>
                  <a:lnTo>
                    <a:pt x="242602" y="755785"/>
                  </a:lnTo>
                  <a:lnTo>
                    <a:pt x="241021" y="753685"/>
                  </a:lnTo>
                  <a:lnTo>
                    <a:pt x="239444" y="751581"/>
                  </a:lnTo>
                  <a:lnTo>
                    <a:pt x="237872" y="749474"/>
                  </a:lnTo>
                  <a:lnTo>
                    <a:pt x="236304" y="747364"/>
                  </a:lnTo>
                  <a:lnTo>
                    <a:pt x="234740" y="745250"/>
                  </a:lnTo>
                  <a:lnTo>
                    <a:pt x="233181" y="743133"/>
                  </a:lnTo>
                  <a:lnTo>
                    <a:pt x="231626" y="741013"/>
                  </a:lnTo>
                  <a:lnTo>
                    <a:pt x="230076" y="738889"/>
                  </a:lnTo>
                  <a:lnTo>
                    <a:pt x="228530" y="736762"/>
                  </a:lnTo>
                  <a:lnTo>
                    <a:pt x="226989" y="734633"/>
                  </a:lnTo>
                  <a:lnTo>
                    <a:pt x="225452" y="732500"/>
                  </a:lnTo>
                  <a:lnTo>
                    <a:pt x="223919" y="730363"/>
                  </a:lnTo>
                  <a:lnTo>
                    <a:pt x="222392" y="728223"/>
                  </a:lnTo>
                  <a:lnTo>
                    <a:pt x="220868" y="726081"/>
                  </a:lnTo>
                  <a:lnTo>
                    <a:pt x="219349" y="723935"/>
                  </a:lnTo>
                  <a:lnTo>
                    <a:pt x="217835" y="721785"/>
                  </a:lnTo>
                  <a:lnTo>
                    <a:pt x="216325" y="719633"/>
                  </a:lnTo>
                  <a:lnTo>
                    <a:pt x="214819" y="717478"/>
                  </a:lnTo>
                  <a:lnTo>
                    <a:pt x="213318" y="715319"/>
                  </a:lnTo>
                  <a:lnTo>
                    <a:pt x="211822" y="713157"/>
                  </a:lnTo>
                  <a:lnTo>
                    <a:pt x="210330" y="710993"/>
                  </a:lnTo>
                  <a:lnTo>
                    <a:pt x="208843" y="708824"/>
                  </a:lnTo>
                  <a:lnTo>
                    <a:pt x="207360" y="706654"/>
                  </a:lnTo>
                  <a:lnTo>
                    <a:pt x="205882" y="704479"/>
                  </a:lnTo>
                  <a:lnTo>
                    <a:pt x="204408" y="702302"/>
                  </a:lnTo>
                  <a:lnTo>
                    <a:pt x="202939" y="700121"/>
                  </a:lnTo>
                  <a:lnTo>
                    <a:pt x="201475" y="697938"/>
                  </a:lnTo>
                  <a:lnTo>
                    <a:pt x="200014" y="695752"/>
                  </a:lnTo>
                  <a:lnTo>
                    <a:pt x="198559" y="693562"/>
                  </a:lnTo>
                  <a:lnTo>
                    <a:pt x="197108" y="691369"/>
                  </a:lnTo>
                  <a:lnTo>
                    <a:pt x="195662" y="689174"/>
                  </a:lnTo>
                  <a:lnTo>
                    <a:pt x="194221" y="686975"/>
                  </a:lnTo>
                  <a:lnTo>
                    <a:pt x="192784" y="684773"/>
                  </a:lnTo>
                  <a:lnTo>
                    <a:pt x="191351" y="682568"/>
                  </a:lnTo>
                  <a:lnTo>
                    <a:pt x="189923" y="680361"/>
                  </a:lnTo>
                  <a:lnTo>
                    <a:pt x="188500" y="678150"/>
                  </a:lnTo>
                  <a:lnTo>
                    <a:pt x="187082" y="675937"/>
                  </a:lnTo>
                  <a:lnTo>
                    <a:pt x="185668" y="673720"/>
                  </a:lnTo>
                  <a:lnTo>
                    <a:pt x="184259" y="671500"/>
                  </a:lnTo>
                  <a:lnTo>
                    <a:pt x="182855" y="669278"/>
                  </a:lnTo>
                  <a:lnTo>
                    <a:pt x="181454" y="667052"/>
                  </a:lnTo>
                  <a:lnTo>
                    <a:pt x="180059" y="664824"/>
                  </a:lnTo>
                  <a:lnTo>
                    <a:pt x="178669" y="662593"/>
                  </a:lnTo>
                  <a:lnTo>
                    <a:pt x="177283" y="660358"/>
                  </a:lnTo>
                  <a:lnTo>
                    <a:pt x="175902" y="658121"/>
                  </a:lnTo>
                  <a:lnTo>
                    <a:pt x="174526" y="655881"/>
                  </a:lnTo>
                  <a:lnTo>
                    <a:pt x="173154" y="653638"/>
                  </a:lnTo>
                  <a:lnTo>
                    <a:pt x="171786" y="651393"/>
                  </a:lnTo>
                  <a:lnTo>
                    <a:pt x="170424" y="649144"/>
                  </a:lnTo>
                  <a:lnTo>
                    <a:pt x="169066" y="646892"/>
                  </a:lnTo>
                  <a:lnTo>
                    <a:pt x="167714" y="644638"/>
                  </a:lnTo>
                  <a:lnTo>
                    <a:pt x="166365" y="642381"/>
                  </a:lnTo>
                  <a:lnTo>
                    <a:pt x="165022" y="640121"/>
                  </a:lnTo>
                  <a:lnTo>
                    <a:pt x="163683" y="637858"/>
                  </a:lnTo>
                  <a:lnTo>
                    <a:pt x="162349" y="635593"/>
                  </a:lnTo>
                  <a:lnTo>
                    <a:pt x="161020" y="633324"/>
                  </a:lnTo>
                  <a:lnTo>
                    <a:pt x="159695" y="631053"/>
                  </a:lnTo>
                  <a:lnTo>
                    <a:pt x="158376" y="628779"/>
                  </a:lnTo>
                  <a:lnTo>
                    <a:pt x="157061" y="626502"/>
                  </a:lnTo>
                  <a:lnTo>
                    <a:pt x="155751" y="624223"/>
                  </a:lnTo>
                  <a:lnTo>
                    <a:pt x="154445" y="621941"/>
                  </a:lnTo>
                  <a:lnTo>
                    <a:pt x="153144" y="619656"/>
                  </a:lnTo>
                  <a:lnTo>
                    <a:pt x="151848" y="617368"/>
                  </a:lnTo>
                  <a:lnTo>
                    <a:pt x="150557" y="615078"/>
                  </a:lnTo>
                  <a:lnTo>
                    <a:pt x="149271" y="612785"/>
                  </a:lnTo>
                  <a:lnTo>
                    <a:pt x="147990" y="610489"/>
                  </a:lnTo>
                  <a:lnTo>
                    <a:pt x="146713" y="608191"/>
                  </a:lnTo>
                  <a:lnTo>
                    <a:pt x="145441" y="605890"/>
                  </a:lnTo>
                  <a:lnTo>
                    <a:pt x="144174" y="603586"/>
                  </a:lnTo>
                  <a:lnTo>
                    <a:pt x="142912" y="601280"/>
                  </a:lnTo>
                  <a:lnTo>
                    <a:pt x="141655" y="598971"/>
                  </a:lnTo>
                  <a:lnTo>
                    <a:pt x="140402" y="596659"/>
                  </a:lnTo>
                  <a:lnTo>
                    <a:pt x="139155" y="594345"/>
                  </a:lnTo>
                  <a:lnTo>
                    <a:pt x="137912" y="592028"/>
                  </a:lnTo>
                  <a:lnTo>
                    <a:pt x="136674" y="589709"/>
                  </a:lnTo>
                  <a:lnTo>
                    <a:pt x="135441" y="587386"/>
                  </a:lnTo>
                  <a:lnTo>
                    <a:pt x="134213" y="585062"/>
                  </a:lnTo>
                  <a:lnTo>
                    <a:pt x="132989" y="582735"/>
                  </a:lnTo>
                  <a:lnTo>
                    <a:pt x="131771" y="580405"/>
                  </a:lnTo>
                  <a:lnTo>
                    <a:pt x="130557" y="578073"/>
                  </a:lnTo>
                  <a:lnTo>
                    <a:pt x="129349" y="575738"/>
                  </a:lnTo>
                  <a:lnTo>
                    <a:pt x="128145" y="573401"/>
                  </a:lnTo>
                  <a:lnTo>
                    <a:pt x="126946" y="571060"/>
                  </a:lnTo>
                  <a:lnTo>
                    <a:pt x="125752" y="568718"/>
                  </a:lnTo>
                  <a:lnTo>
                    <a:pt x="124563" y="566373"/>
                  </a:lnTo>
                  <a:lnTo>
                    <a:pt x="123379" y="564026"/>
                  </a:lnTo>
                  <a:lnTo>
                    <a:pt x="122200" y="561676"/>
                  </a:lnTo>
                  <a:lnTo>
                    <a:pt x="121025" y="559324"/>
                  </a:lnTo>
                  <a:lnTo>
                    <a:pt x="119856" y="556969"/>
                  </a:lnTo>
                  <a:lnTo>
                    <a:pt x="118692" y="554612"/>
                  </a:lnTo>
                  <a:lnTo>
                    <a:pt x="117532" y="552252"/>
                  </a:lnTo>
                  <a:lnTo>
                    <a:pt x="116378" y="549890"/>
                  </a:lnTo>
                  <a:lnTo>
                    <a:pt x="115228" y="547525"/>
                  </a:lnTo>
                  <a:lnTo>
                    <a:pt x="114083" y="545159"/>
                  </a:lnTo>
                  <a:lnTo>
                    <a:pt x="112944" y="542789"/>
                  </a:lnTo>
                  <a:lnTo>
                    <a:pt x="111809" y="540418"/>
                  </a:lnTo>
                  <a:lnTo>
                    <a:pt x="110679" y="538044"/>
                  </a:lnTo>
                  <a:lnTo>
                    <a:pt x="109554" y="535667"/>
                  </a:lnTo>
                  <a:lnTo>
                    <a:pt x="108435" y="533288"/>
                  </a:lnTo>
                  <a:lnTo>
                    <a:pt x="107320" y="530907"/>
                  </a:lnTo>
                  <a:lnTo>
                    <a:pt x="106210" y="528524"/>
                  </a:lnTo>
                  <a:lnTo>
                    <a:pt x="105105" y="526138"/>
                  </a:lnTo>
                  <a:lnTo>
                    <a:pt x="104006" y="523750"/>
                  </a:lnTo>
                  <a:lnTo>
                    <a:pt x="102911" y="521360"/>
                  </a:lnTo>
                  <a:lnTo>
                    <a:pt x="101821" y="518967"/>
                  </a:lnTo>
                  <a:lnTo>
                    <a:pt x="100736" y="516572"/>
                  </a:lnTo>
                  <a:lnTo>
                    <a:pt x="99656" y="514175"/>
                  </a:lnTo>
                  <a:lnTo>
                    <a:pt x="98582" y="511776"/>
                  </a:lnTo>
                  <a:lnTo>
                    <a:pt x="97512" y="509374"/>
                  </a:lnTo>
                  <a:lnTo>
                    <a:pt x="96447" y="506970"/>
                  </a:lnTo>
                  <a:lnTo>
                    <a:pt x="95387" y="504564"/>
                  </a:lnTo>
                  <a:lnTo>
                    <a:pt x="94333" y="502156"/>
                  </a:lnTo>
                  <a:lnTo>
                    <a:pt x="93284" y="499745"/>
                  </a:lnTo>
                  <a:lnTo>
                    <a:pt x="92239" y="497332"/>
                  </a:lnTo>
                  <a:lnTo>
                    <a:pt x="91200" y="494917"/>
                  </a:lnTo>
                  <a:lnTo>
                    <a:pt x="90165" y="492500"/>
                  </a:lnTo>
                  <a:lnTo>
                    <a:pt x="89136" y="490081"/>
                  </a:lnTo>
                  <a:lnTo>
                    <a:pt x="88112" y="487659"/>
                  </a:lnTo>
                  <a:lnTo>
                    <a:pt x="87093" y="485236"/>
                  </a:lnTo>
                  <a:lnTo>
                    <a:pt x="86078" y="482810"/>
                  </a:lnTo>
                  <a:lnTo>
                    <a:pt x="85069" y="480382"/>
                  </a:lnTo>
                  <a:lnTo>
                    <a:pt x="84065" y="477952"/>
                  </a:lnTo>
                  <a:lnTo>
                    <a:pt x="83067" y="475520"/>
                  </a:lnTo>
                  <a:lnTo>
                    <a:pt x="82073" y="473086"/>
                  </a:lnTo>
                  <a:lnTo>
                    <a:pt x="81084" y="470650"/>
                  </a:lnTo>
                  <a:lnTo>
                    <a:pt x="80101" y="468212"/>
                  </a:lnTo>
                  <a:lnTo>
                    <a:pt x="79123" y="465771"/>
                  </a:lnTo>
                  <a:lnTo>
                    <a:pt x="78149" y="463329"/>
                  </a:lnTo>
                  <a:lnTo>
                    <a:pt x="77181" y="460885"/>
                  </a:lnTo>
                  <a:lnTo>
                    <a:pt x="76218" y="458438"/>
                  </a:lnTo>
                  <a:lnTo>
                    <a:pt x="75260" y="455990"/>
                  </a:lnTo>
                  <a:lnTo>
                    <a:pt x="74307" y="453539"/>
                  </a:lnTo>
                  <a:lnTo>
                    <a:pt x="73360" y="451087"/>
                  </a:lnTo>
                  <a:lnTo>
                    <a:pt x="72417" y="448633"/>
                  </a:lnTo>
                  <a:lnTo>
                    <a:pt x="71480" y="446176"/>
                  </a:lnTo>
                  <a:lnTo>
                    <a:pt x="70548" y="443718"/>
                  </a:lnTo>
                  <a:lnTo>
                    <a:pt x="69621" y="441258"/>
                  </a:lnTo>
                  <a:lnTo>
                    <a:pt x="68699" y="438795"/>
                  </a:lnTo>
                  <a:lnTo>
                    <a:pt x="67782" y="436331"/>
                  </a:lnTo>
                  <a:lnTo>
                    <a:pt x="66870" y="433865"/>
                  </a:lnTo>
                  <a:lnTo>
                    <a:pt x="65964" y="431397"/>
                  </a:lnTo>
                  <a:lnTo>
                    <a:pt x="65063" y="428927"/>
                  </a:lnTo>
                  <a:lnTo>
                    <a:pt x="64167" y="426456"/>
                  </a:lnTo>
                  <a:lnTo>
                    <a:pt x="63276" y="423982"/>
                  </a:lnTo>
                  <a:lnTo>
                    <a:pt x="62390" y="421507"/>
                  </a:lnTo>
                  <a:lnTo>
                    <a:pt x="61510" y="419029"/>
                  </a:lnTo>
                  <a:lnTo>
                    <a:pt x="60634" y="416550"/>
                  </a:lnTo>
                  <a:lnTo>
                    <a:pt x="59764" y="414069"/>
                  </a:lnTo>
                  <a:lnTo>
                    <a:pt x="58899" y="411586"/>
                  </a:lnTo>
                  <a:lnTo>
                    <a:pt x="58040" y="409102"/>
                  </a:lnTo>
                  <a:lnTo>
                    <a:pt x="57185" y="406615"/>
                  </a:lnTo>
                  <a:lnTo>
                    <a:pt x="56336" y="404127"/>
                  </a:lnTo>
                  <a:lnTo>
                    <a:pt x="55492" y="401637"/>
                  </a:lnTo>
                  <a:lnTo>
                    <a:pt x="54653" y="399145"/>
                  </a:lnTo>
                  <a:lnTo>
                    <a:pt x="53819" y="396652"/>
                  </a:lnTo>
                  <a:lnTo>
                    <a:pt x="52991" y="394157"/>
                  </a:lnTo>
                  <a:lnTo>
                    <a:pt x="52168" y="391660"/>
                  </a:lnTo>
                  <a:lnTo>
                    <a:pt x="51350" y="389161"/>
                  </a:lnTo>
                  <a:lnTo>
                    <a:pt x="50537" y="386661"/>
                  </a:lnTo>
                  <a:lnTo>
                    <a:pt x="49729" y="384158"/>
                  </a:lnTo>
                  <a:lnTo>
                    <a:pt x="48927" y="381655"/>
                  </a:lnTo>
                  <a:lnTo>
                    <a:pt x="48130" y="379149"/>
                  </a:lnTo>
                  <a:lnTo>
                    <a:pt x="47338" y="376642"/>
                  </a:lnTo>
                  <a:lnTo>
                    <a:pt x="46552" y="374134"/>
                  </a:lnTo>
                  <a:lnTo>
                    <a:pt x="45771" y="371623"/>
                  </a:lnTo>
                  <a:lnTo>
                    <a:pt x="44995" y="369111"/>
                  </a:lnTo>
                  <a:lnTo>
                    <a:pt x="44224" y="366598"/>
                  </a:lnTo>
                  <a:lnTo>
                    <a:pt x="43459" y="364082"/>
                  </a:lnTo>
                  <a:lnTo>
                    <a:pt x="42699" y="361565"/>
                  </a:lnTo>
                  <a:lnTo>
                    <a:pt x="41944" y="359047"/>
                  </a:lnTo>
                  <a:lnTo>
                    <a:pt x="41194" y="356527"/>
                  </a:lnTo>
                  <a:lnTo>
                    <a:pt x="40450" y="354005"/>
                  </a:lnTo>
                  <a:lnTo>
                    <a:pt x="39711" y="351482"/>
                  </a:lnTo>
                  <a:lnTo>
                    <a:pt x="38977" y="348957"/>
                  </a:lnTo>
                  <a:lnTo>
                    <a:pt x="38249" y="346431"/>
                  </a:lnTo>
                  <a:lnTo>
                    <a:pt x="37525" y="343904"/>
                  </a:lnTo>
                  <a:lnTo>
                    <a:pt x="36808" y="341374"/>
                  </a:lnTo>
                  <a:lnTo>
                    <a:pt x="36095" y="338843"/>
                  </a:lnTo>
                  <a:lnTo>
                    <a:pt x="35388" y="336311"/>
                  </a:lnTo>
                  <a:lnTo>
                    <a:pt x="34686" y="333778"/>
                  </a:lnTo>
                  <a:lnTo>
                    <a:pt x="33989" y="331243"/>
                  </a:lnTo>
                  <a:lnTo>
                    <a:pt x="33298" y="328706"/>
                  </a:lnTo>
                  <a:lnTo>
                    <a:pt x="32612" y="326168"/>
                  </a:lnTo>
                  <a:lnTo>
                    <a:pt x="31931" y="323628"/>
                  </a:lnTo>
                  <a:lnTo>
                    <a:pt x="31256" y="321087"/>
                  </a:lnTo>
                  <a:lnTo>
                    <a:pt x="30586" y="318545"/>
                  </a:lnTo>
                  <a:lnTo>
                    <a:pt x="29921" y="316001"/>
                  </a:lnTo>
                  <a:lnTo>
                    <a:pt x="29262" y="313456"/>
                  </a:lnTo>
                  <a:lnTo>
                    <a:pt x="28607" y="310910"/>
                  </a:lnTo>
                  <a:lnTo>
                    <a:pt x="27959" y="308362"/>
                  </a:lnTo>
                  <a:lnTo>
                    <a:pt x="27315" y="305813"/>
                  </a:lnTo>
                  <a:lnTo>
                    <a:pt x="26677" y="303262"/>
                  </a:lnTo>
                  <a:lnTo>
                    <a:pt x="26045" y="300710"/>
                  </a:lnTo>
                  <a:lnTo>
                    <a:pt x="25417" y="298157"/>
                  </a:lnTo>
                  <a:lnTo>
                    <a:pt x="24795" y="295603"/>
                  </a:lnTo>
                  <a:lnTo>
                    <a:pt x="24179" y="293047"/>
                  </a:lnTo>
                  <a:lnTo>
                    <a:pt x="23567" y="290490"/>
                  </a:lnTo>
                  <a:lnTo>
                    <a:pt x="22962" y="287931"/>
                  </a:lnTo>
                  <a:lnTo>
                    <a:pt x="22361" y="285372"/>
                  </a:lnTo>
                  <a:lnTo>
                    <a:pt x="21766" y="282811"/>
                  </a:lnTo>
                  <a:lnTo>
                    <a:pt x="21176" y="280249"/>
                  </a:lnTo>
                  <a:lnTo>
                    <a:pt x="20591" y="277685"/>
                  </a:lnTo>
                  <a:lnTo>
                    <a:pt x="20012" y="275121"/>
                  </a:lnTo>
                  <a:lnTo>
                    <a:pt x="19439" y="272555"/>
                  </a:lnTo>
                  <a:lnTo>
                    <a:pt x="18870" y="269988"/>
                  </a:lnTo>
                  <a:lnTo>
                    <a:pt x="18307" y="267420"/>
                  </a:lnTo>
                  <a:lnTo>
                    <a:pt x="17750" y="264851"/>
                  </a:lnTo>
                  <a:lnTo>
                    <a:pt x="17197" y="262280"/>
                  </a:lnTo>
                  <a:lnTo>
                    <a:pt x="16651" y="259708"/>
                  </a:lnTo>
                  <a:lnTo>
                    <a:pt x="16109" y="257135"/>
                  </a:lnTo>
                  <a:lnTo>
                    <a:pt x="15573" y="254562"/>
                  </a:lnTo>
                  <a:lnTo>
                    <a:pt x="15043" y="251987"/>
                  </a:lnTo>
                  <a:lnTo>
                    <a:pt x="14517" y="249411"/>
                  </a:lnTo>
                  <a:lnTo>
                    <a:pt x="13997" y="246833"/>
                  </a:lnTo>
                  <a:lnTo>
                    <a:pt x="13483" y="244255"/>
                  </a:lnTo>
                  <a:lnTo>
                    <a:pt x="12974" y="241675"/>
                  </a:lnTo>
                  <a:lnTo>
                    <a:pt x="12471" y="239095"/>
                  </a:lnTo>
                  <a:lnTo>
                    <a:pt x="11972" y="236514"/>
                  </a:lnTo>
                  <a:lnTo>
                    <a:pt x="11480" y="233931"/>
                  </a:lnTo>
                  <a:lnTo>
                    <a:pt x="10992" y="231347"/>
                  </a:lnTo>
                  <a:lnTo>
                    <a:pt x="10510" y="228763"/>
                  </a:lnTo>
                  <a:lnTo>
                    <a:pt x="10034" y="226177"/>
                  </a:lnTo>
                  <a:lnTo>
                    <a:pt x="9562" y="223591"/>
                  </a:lnTo>
                  <a:lnTo>
                    <a:pt x="9097" y="221003"/>
                  </a:lnTo>
                  <a:lnTo>
                    <a:pt x="8636" y="218414"/>
                  </a:lnTo>
                  <a:lnTo>
                    <a:pt x="8181" y="215825"/>
                  </a:lnTo>
                  <a:lnTo>
                    <a:pt x="7732" y="213234"/>
                  </a:lnTo>
                  <a:lnTo>
                    <a:pt x="7288" y="210643"/>
                  </a:lnTo>
                  <a:lnTo>
                    <a:pt x="6849" y="208051"/>
                  </a:lnTo>
                  <a:lnTo>
                    <a:pt x="6416" y="205458"/>
                  </a:lnTo>
                  <a:lnTo>
                    <a:pt x="5988" y="202864"/>
                  </a:lnTo>
                  <a:lnTo>
                    <a:pt x="5566" y="200268"/>
                  </a:lnTo>
                  <a:lnTo>
                    <a:pt x="5149" y="197673"/>
                  </a:lnTo>
                  <a:lnTo>
                    <a:pt x="4738" y="195076"/>
                  </a:lnTo>
                  <a:lnTo>
                    <a:pt x="4332" y="192478"/>
                  </a:lnTo>
                  <a:lnTo>
                    <a:pt x="3931" y="189880"/>
                  </a:lnTo>
                  <a:lnTo>
                    <a:pt x="3536" y="187281"/>
                  </a:lnTo>
                  <a:lnTo>
                    <a:pt x="3147" y="184680"/>
                  </a:lnTo>
                  <a:lnTo>
                    <a:pt x="2762" y="182080"/>
                  </a:lnTo>
                  <a:lnTo>
                    <a:pt x="2384" y="179478"/>
                  </a:lnTo>
                  <a:lnTo>
                    <a:pt x="2010" y="176875"/>
                  </a:lnTo>
                  <a:lnTo>
                    <a:pt x="1642" y="174272"/>
                  </a:lnTo>
                  <a:lnTo>
                    <a:pt x="1280" y="171668"/>
                  </a:lnTo>
                  <a:lnTo>
                    <a:pt x="923" y="169063"/>
                  </a:lnTo>
                  <a:lnTo>
                    <a:pt x="572" y="166458"/>
                  </a:lnTo>
                  <a:lnTo>
                    <a:pt x="226" y="163851"/>
                  </a:lnTo>
                  <a:lnTo>
                    <a:pt x="0" y="162120"/>
                  </a:lnTo>
                  <a:lnTo>
                    <a:pt x="138" y="162042"/>
                  </a:lnTo>
                  <a:lnTo>
                    <a:pt x="2429" y="160752"/>
                  </a:lnTo>
                  <a:lnTo>
                    <a:pt x="4723" y="159467"/>
                  </a:lnTo>
                  <a:lnTo>
                    <a:pt x="7019" y="158187"/>
                  </a:lnTo>
                  <a:lnTo>
                    <a:pt x="9318" y="156911"/>
                  </a:lnTo>
                  <a:lnTo>
                    <a:pt x="11620" y="155641"/>
                  </a:lnTo>
                  <a:lnTo>
                    <a:pt x="13924" y="154375"/>
                  </a:lnTo>
                  <a:lnTo>
                    <a:pt x="16231" y="153114"/>
                  </a:lnTo>
                  <a:lnTo>
                    <a:pt x="18541" y="151858"/>
                  </a:lnTo>
                  <a:lnTo>
                    <a:pt x="20853" y="150607"/>
                  </a:lnTo>
                  <a:lnTo>
                    <a:pt x="23168" y="149360"/>
                  </a:lnTo>
                  <a:lnTo>
                    <a:pt x="25486" y="148119"/>
                  </a:lnTo>
                  <a:lnTo>
                    <a:pt x="27806" y="146882"/>
                  </a:lnTo>
                  <a:lnTo>
                    <a:pt x="30128" y="145650"/>
                  </a:lnTo>
                  <a:lnTo>
                    <a:pt x="32454" y="144423"/>
                  </a:lnTo>
                  <a:lnTo>
                    <a:pt x="34782" y="143201"/>
                  </a:lnTo>
                  <a:lnTo>
                    <a:pt x="37112" y="141984"/>
                  </a:lnTo>
                  <a:lnTo>
                    <a:pt x="39445" y="140772"/>
                  </a:lnTo>
                  <a:lnTo>
                    <a:pt x="41780" y="139564"/>
                  </a:lnTo>
                  <a:lnTo>
                    <a:pt x="44118" y="138362"/>
                  </a:lnTo>
                  <a:lnTo>
                    <a:pt x="46459" y="137164"/>
                  </a:lnTo>
                  <a:lnTo>
                    <a:pt x="48802" y="135971"/>
                  </a:lnTo>
                  <a:lnTo>
                    <a:pt x="51147" y="134783"/>
                  </a:lnTo>
                  <a:lnTo>
                    <a:pt x="53496" y="133600"/>
                  </a:lnTo>
                  <a:lnTo>
                    <a:pt x="55846" y="132422"/>
                  </a:lnTo>
                  <a:lnTo>
                    <a:pt x="58199" y="131249"/>
                  </a:lnTo>
                  <a:lnTo>
                    <a:pt x="60554" y="130081"/>
                  </a:lnTo>
                  <a:lnTo>
                    <a:pt x="62912" y="128918"/>
                  </a:lnTo>
                  <a:lnTo>
                    <a:pt x="65272" y="127760"/>
                  </a:lnTo>
                  <a:lnTo>
                    <a:pt x="67635" y="126606"/>
                  </a:lnTo>
                  <a:lnTo>
                    <a:pt x="70000" y="125458"/>
                  </a:lnTo>
                  <a:lnTo>
                    <a:pt x="72367" y="124314"/>
                  </a:lnTo>
                  <a:lnTo>
                    <a:pt x="74737" y="123176"/>
                  </a:lnTo>
                  <a:lnTo>
                    <a:pt x="77110" y="122043"/>
                  </a:lnTo>
                  <a:lnTo>
                    <a:pt x="79484" y="120914"/>
                  </a:lnTo>
                  <a:lnTo>
                    <a:pt x="81861" y="119790"/>
                  </a:lnTo>
                  <a:lnTo>
                    <a:pt x="84241" y="118672"/>
                  </a:lnTo>
                  <a:lnTo>
                    <a:pt x="86622" y="117559"/>
                  </a:lnTo>
                  <a:lnTo>
                    <a:pt x="89006" y="116450"/>
                  </a:lnTo>
                  <a:lnTo>
                    <a:pt x="91393" y="115347"/>
                  </a:lnTo>
                  <a:lnTo>
                    <a:pt x="93781" y="114248"/>
                  </a:lnTo>
                  <a:lnTo>
                    <a:pt x="96172" y="113154"/>
                  </a:lnTo>
                  <a:lnTo>
                    <a:pt x="98566" y="112066"/>
                  </a:lnTo>
                  <a:lnTo>
                    <a:pt x="100961" y="110982"/>
                  </a:lnTo>
                  <a:lnTo>
                    <a:pt x="103359" y="109904"/>
                  </a:lnTo>
                  <a:lnTo>
                    <a:pt x="105759" y="108830"/>
                  </a:lnTo>
                  <a:lnTo>
                    <a:pt x="108161" y="107762"/>
                  </a:lnTo>
                  <a:lnTo>
                    <a:pt x="110566" y="106698"/>
                  </a:lnTo>
                  <a:lnTo>
                    <a:pt x="112972" y="105640"/>
                  </a:lnTo>
                  <a:lnTo>
                    <a:pt x="115381" y="104587"/>
                  </a:lnTo>
                  <a:lnTo>
                    <a:pt x="117792" y="103539"/>
                  </a:lnTo>
                  <a:lnTo>
                    <a:pt x="120205" y="102495"/>
                  </a:lnTo>
                  <a:lnTo>
                    <a:pt x="122621" y="101457"/>
                  </a:lnTo>
                  <a:lnTo>
                    <a:pt x="125039" y="100424"/>
                  </a:lnTo>
                  <a:lnTo>
                    <a:pt x="127458" y="99396"/>
                  </a:lnTo>
                  <a:lnTo>
                    <a:pt x="129880" y="98373"/>
                  </a:lnTo>
                  <a:lnTo>
                    <a:pt x="132305" y="97355"/>
                  </a:lnTo>
                  <a:lnTo>
                    <a:pt x="134731" y="96342"/>
                  </a:lnTo>
                  <a:lnTo>
                    <a:pt x="137159" y="95335"/>
                  </a:lnTo>
                  <a:lnTo>
                    <a:pt x="139590" y="94332"/>
                  </a:lnTo>
                  <a:lnTo>
                    <a:pt x="142022" y="93334"/>
                  </a:lnTo>
                  <a:lnTo>
                    <a:pt x="144457" y="92342"/>
                  </a:lnTo>
                  <a:lnTo>
                    <a:pt x="146893" y="91355"/>
                  </a:lnTo>
                  <a:lnTo>
                    <a:pt x="149332" y="90372"/>
                  </a:lnTo>
                  <a:lnTo>
                    <a:pt x="151773" y="89395"/>
                  </a:lnTo>
                  <a:lnTo>
                    <a:pt x="154216" y="88423"/>
                  </a:lnTo>
                  <a:lnTo>
                    <a:pt x="156661" y="87456"/>
                  </a:lnTo>
                  <a:lnTo>
                    <a:pt x="159108" y="86495"/>
                  </a:lnTo>
                  <a:lnTo>
                    <a:pt x="161557" y="85538"/>
                  </a:lnTo>
                  <a:lnTo>
                    <a:pt x="164008" y="84587"/>
                  </a:lnTo>
                  <a:lnTo>
                    <a:pt x="166461" y="83640"/>
                  </a:lnTo>
                  <a:lnTo>
                    <a:pt x="168915" y="82699"/>
                  </a:lnTo>
                  <a:lnTo>
                    <a:pt x="171372" y="81763"/>
                  </a:lnTo>
                  <a:lnTo>
                    <a:pt x="173831" y="80832"/>
                  </a:lnTo>
                  <a:lnTo>
                    <a:pt x="176292" y="79906"/>
                  </a:lnTo>
                  <a:lnTo>
                    <a:pt x="178755" y="78986"/>
                  </a:lnTo>
                  <a:lnTo>
                    <a:pt x="181219" y="78070"/>
                  </a:lnTo>
                  <a:lnTo>
                    <a:pt x="183686" y="77160"/>
                  </a:lnTo>
                  <a:lnTo>
                    <a:pt x="186154" y="76255"/>
                  </a:lnTo>
                  <a:lnTo>
                    <a:pt x="188625" y="75355"/>
                  </a:lnTo>
                  <a:lnTo>
                    <a:pt x="191097" y="74460"/>
                  </a:lnTo>
                  <a:lnTo>
                    <a:pt x="193571" y="73570"/>
                  </a:lnTo>
                  <a:lnTo>
                    <a:pt x="196047" y="72686"/>
                  </a:lnTo>
                  <a:lnTo>
                    <a:pt x="198525" y="71807"/>
                  </a:lnTo>
                  <a:lnTo>
                    <a:pt x="201004" y="70933"/>
                  </a:lnTo>
                  <a:lnTo>
                    <a:pt x="203486" y="70064"/>
                  </a:lnTo>
                  <a:lnTo>
                    <a:pt x="205969" y="69201"/>
                  </a:lnTo>
                  <a:lnTo>
                    <a:pt x="208454" y="68342"/>
                  </a:lnTo>
                  <a:lnTo>
                    <a:pt x="210941" y="67489"/>
                  </a:lnTo>
                  <a:lnTo>
                    <a:pt x="213429" y="66641"/>
                  </a:lnTo>
                  <a:lnTo>
                    <a:pt x="215920" y="65798"/>
                  </a:lnTo>
                  <a:lnTo>
                    <a:pt x="218412" y="64961"/>
                  </a:lnTo>
                  <a:lnTo>
                    <a:pt x="220906" y="64128"/>
                  </a:lnTo>
                  <a:lnTo>
                    <a:pt x="223402" y="63301"/>
                  </a:lnTo>
                  <a:lnTo>
                    <a:pt x="225899" y="62479"/>
                  </a:lnTo>
                  <a:lnTo>
                    <a:pt x="228398" y="61663"/>
                  </a:lnTo>
                  <a:lnTo>
                    <a:pt x="230899" y="60851"/>
                  </a:lnTo>
                  <a:lnTo>
                    <a:pt x="233401" y="60045"/>
                  </a:lnTo>
                  <a:lnTo>
                    <a:pt x="235905" y="59244"/>
                  </a:lnTo>
                  <a:lnTo>
                    <a:pt x="238411" y="58449"/>
                  </a:lnTo>
                  <a:lnTo>
                    <a:pt x="240919" y="57658"/>
                  </a:lnTo>
                  <a:lnTo>
                    <a:pt x="243428" y="56873"/>
                  </a:lnTo>
                  <a:lnTo>
                    <a:pt x="245939" y="56093"/>
                  </a:lnTo>
                  <a:lnTo>
                    <a:pt x="248451" y="55318"/>
                  </a:lnTo>
                  <a:lnTo>
                    <a:pt x="250965" y="54549"/>
                  </a:lnTo>
                  <a:lnTo>
                    <a:pt x="253481" y="53785"/>
                  </a:lnTo>
                  <a:lnTo>
                    <a:pt x="255998" y="53026"/>
                  </a:lnTo>
                  <a:lnTo>
                    <a:pt x="258517" y="52273"/>
                  </a:lnTo>
                  <a:lnTo>
                    <a:pt x="261037" y="51524"/>
                  </a:lnTo>
                  <a:lnTo>
                    <a:pt x="263559" y="50781"/>
                  </a:lnTo>
                  <a:lnTo>
                    <a:pt x="266083" y="50044"/>
                  </a:lnTo>
                  <a:lnTo>
                    <a:pt x="268608" y="49311"/>
                  </a:lnTo>
                  <a:lnTo>
                    <a:pt x="271135" y="48584"/>
                  </a:lnTo>
                  <a:lnTo>
                    <a:pt x="273663" y="47862"/>
                  </a:lnTo>
                  <a:lnTo>
                    <a:pt x="276192" y="47146"/>
                  </a:lnTo>
                  <a:lnTo>
                    <a:pt x="278723" y="46434"/>
                  </a:lnTo>
                  <a:lnTo>
                    <a:pt x="281256" y="45728"/>
                  </a:lnTo>
                  <a:lnTo>
                    <a:pt x="283790" y="45028"/>
                  </a:lnTo>
                  <a:lnTo>
                    <a:pt x="286326" y="44332"/>
                  </a:lnTo>
                  <a:lnTo>
                    <a:pt x="288863" y="43642"/>
                  </a:lnTo>
                  <a:lnTo>
                    <a:pt x="291401" y="42958"/>
                  </a:lnTo>
                  <a:lnTo>
                    <a:pt x="293941" y="42278"/>
                  </a:lnTo>
                  <a:lnTo>
                    <a:pt x="296482" y="41604"/>
                  </a:lnTo>
                  <a:lnTo>
                    <a:pt x="299025" y="40936"/>
                  </a:lnTo>
                  <a:lnTo>
                    <a:pt x="301569" y="40272"/>
                  </a:lnTo>
                  <a:lnTo>
                    <a:pt x="304114" y="39614"/>
                  </a:lnTo>
                  <a:lnTo>
                    <a:pt x="306661" y="38961"/>
                  </a:lnTo>
                  <a:lnTo>
                    <a:pt x="309209" y="38314"/>
                  </a:lnTo>
                  <a:lnTo>
                    <a:pt x="311759" y="37672"/>
                  </a:lnTo>
                  <a:lnTo>
                    <a:pt x="314310" y="37035"/>
                  </a:lnTo>
                  <a:lnTo>
                    <a:pt x="316862" y="36404"/>
                  </a:lnTo>
                  <a:lnTo>
                    <a:pt x="319416" y="35778"/>
                  </a:lnTo>
                  <a:lnTo>
                    <a:pt x="321971" y="35157"/>
                  </a:lnTo>
                  <a:lnTo>
                    <a:pt x="324526" y="34542"/>
                  </a:lnTo>
                  <a:lnTo>
                    <a:pt x="327084" y="33932"/>
                  </a:lnTo>
                  <a:lnTo>
                    <a:pt x="329643" y="33328"/>
                  </a:lnTo>
                  <a:lnTo>
                    <a:pt x="332203" y="32728"/>
                  </a:lnTo>
                  <a:lnTo>
                    <a:pt x="334764" y="32134"/>
                  </a:lnTo>
                  <a:lnTo>
                    <a:pt x="337326" y="31546"/>
                  </a:lnTo>
                  <a:lnTo>
                    <a:pt x="339890" y="30963"/>
                  </a:lnTo>
                  <a:lnTo>
                    <a:pt x="342455" y="30385"/>
                  </a:lnTo>
                  <a:lnTo>
                    <a:pt x="345021" y="29813"/>
                  </a:lnTo>
                  <a:lnTo>
                    <a:pt x="347588" y="29246"/>
                  </a:lnTo>
                  <a:lnTo>
                    <a:pt x="350157" y="28684"/>
                  </a:lnTo>
                  <a:lnTo>
                    <a:pt x="352726" y="28128"/>
                  </a:lnTo>
                  <a:lnTo>
                    <a:pt x="355297" y="27577"/>
                  </a:lnTo>
                  <a:lnTo>
                    <a:pt x="357869" y="27031"/>
                  </a:lnTo>
                  <a:lnTo>
                    <a:pt x="360442" y="26491"/>
                  </a:lnTo>
                  <a:lnTo>
                    <a:pt x="363016" y="25957"/>
                  </a:lnTo>
                  <a:lnTo>
                    <a:pt x="365592" y="25427"/>
                  </a:lnTo>
                  <a:lnTo>
                    <a:pt x="368168" y="24904"/>
                  </a:lnTo>
                  <a:lnTo>
                    <a:pt x="370746" y="24385"/>
                  </a:lnTo>
                  <a:lnTo>
                    <a:pt x="373324" y="23872"/>
                  </a:lnTo>
                  <a:lnTo>
                    <a:pt x="375904" y="23364"/>
                  </a:lnTo>
                  <a:lnTo>
                    <a:pt x="378485" y="22862"/>
                  </a:lnTo>
                  <a:lnTo>
                    <a:pt x="381066" y="22365"/>
                  </a:lnTo>
                  <a:lnTo>
                    <a:pt x="383649" y="21874"/>
                  </a:lnTo>
                  <a:lnTo>
                    <a:pt x="386233" y="21388"/>
                  </a:lnTo>
                  <a:lnTo>
                    <a:pt x="388818" y="20907"/>
                  </a:lnTo>
                  <a:lnTo>
                    <a:pt x="391403" y="20432"/>
                  </a:lnTo>
                  <a:lnTo>
                    <a:pt x="393990" y="19962"/>
                  </a:lnTo>
                  <a:lnTo>
                    <a:pt x="396578" y="19498"/>
                  </a:lnTo>
                  <a:lnTo>
                    <a:pt x="399167" y="19039"/>
                  </a:lnTo>
                  <a:lnTo>
                    <a:pt x="401757" y="18585"/>
                  </a:lnTo>
                  <a:lnTo>
                    <a:pt x="404347" y="18137"/>
                  </a:lnTo>
                  <a:lnTo>
                    <a:pt x="406939" y="17694"/>
                  </a:lnTo>
                  <a:lnTo>
                    <a:pt x="409531" y="17257"/>
                  </a:lnTo>
                  <a:lnTo>
                    <a:pt x="412125" y="16825"/>
                  </a:lnTo>
                  <a:lnTo>
                    <a:pt x="414719" y="16399"/>
                  </a:lnTo>
                  <a:lnTo>
                    <a:pt x="417314" y="15978"/>
                  </a:lnTo>
                  <a:lnTo>
                    <a:pt x="419910" y="15563"/>
                  </a:lnTo>
                  <a:lnTo>
                    <a:pt x="422508" y="15152"/>
                  </a:lnTo>
                  <a:lnTo>
                    <a:pt x="425105" y="14748"/>
                  </a:lnTo>
                  <a:lnTo>
                    <a:pt x="427704" y="14349"/>
                  </a:lnTo>
                  <a:lnTo>
                    <a:pt x="430303" y="13955"/>
                  </a:lnTo>
                  <a:lnTo>
                    <a:pt x="432904" y="13567"/>
                  </a:lnTo>
                  <a:lnTo>
                    <a:pt x="435505" y="13184"/>
                  </a:lnTo>
                  <a:lnTo>
                    <a:pt x="438107" y="12806"/>
                  </a:lnTo>
                  <a:lnTo>
                    <a:pt x="440710" y="12434"/>
                  </a:lnTo>
                  <a:lnTo>
                    <a:pt x="443313" y="12068"/>
                  </a:lnTo>
                  <a:lnTo>
                    <a:pt x="445917" y="11707"/>
                  </a:lnTo>
                  <a:lnTo>
                    <a:pt x="448522" y="11351"/>
                  </a:lnTo>
                  <a:lnTo>
                    <a:pt x="451128" y="11001"/>
                  </a:lnTo>
                  <a:lnTo>
                    <a:pt x="453734" y="10656"/>
                  </a:lnTo>
                  <a:lnTo>
                    <a:pt x="456342" y="10317"/>
                  </a:lnTo>
                  <a:lnTo>
                    <a:pt x="458949" y="9984"/>
                  </a:lnTo>
                  <a:lnTo>
                    <a:pt x="461558" y="9655"/>
                  </a:lnTo>
                  <a:lnTo>
                    <a:pt x="464167" y="9333"/>
                  </a:lnTo>
                  <a:lnTo>
                    <a:pt x="466777" y="9015"/>
                  </a:lnTo>
                  <a:lnTo>
                    <a:pt x="469388" y="8704"/>
                  </a:lnTo>
                  <a:lnTo>
                    <a:pt x="471999" y="8397"/>
                  </a:lnTo>
                  <a:lnTo>
                    <a:pt x="474611" y="8096"/>
                  </a:lnTo>
                  <a:lnTo>
                    <a:pt x="477223" y="7801"/>
                  </a:lnTo>
                  <a:lnTo>
                    <a:pt x="479836" y="7511"/>
                  </a:lnTo>
                  <a:lnTo>
                    <a:pt x="482450" y="7226"/>
                  </a:lnTo>
                  <a:lnTo>
                    <a:pt x="485064" y="6947"/>
                  </a:lnTo>
                  <a:lnTo>
                    <a:pt x="487679" y="6674"/>
                  </a:lnTo>
                  <a:lnTo>
                    <a:pt x="490295" y="6405"/>
                  </a:lnTo>
                  <a:lnTo>
                    <a:pt x="492911" y="6143"/>
                  </a:lnTo>
                  <a:lnTo>
                    <a:pt x="495527" y="5886"/>
                  </a:lnTo>
                  <a:lnTo>
                    <a:pt x="498144" y="5634"/>
                  </a:lnTo>
                  <a:lnTo>
                    <a:pt x="500762" y="5388"/>
                  </a:lnTo>
                  <a:lnTo>
                    <a:pt x="503380" y="5147"/>
                  </a:lnTo>
                  <a:lnTo>
                    <a:pt x="505998" y="4912"/>
                  </a:lnTo>
                  <a:lnTo>
                    <a:pt x="508618" y="4682"/>
                  </a:lnTo>
                  <a:lnTo>
                    <a:pt x="511237" y="4458"/>
                  </a:lnTo>
                  <a:lnTo>
                    <a:pt x="513857" y="4240"/>
                  </a:lnTo>
                  <a:lnTo>
                    <a:pt x="516478" y="4026"/>
                  </a:lnTo>
                  <a:lnTo>
                    <a:pt x="519099" y="3819"/>
                  </a:lnTo>
                  <a:lnTo>
                    <a:pt x="521720" y="3616"/>
                  </a:lnTo>
                  <a:lnTo>
                    <a:pt x="524342" y="3420"/>
                  </a:lnTo>
                  <a:lnTo>
                    <a:pt x="526964" y="3229"/>
                  </a:lnTo>
                  <a:lnTo>
                    <a:pt x="529587" y="3043"/>
                  </a:lnTo>
                  <a:lnTo>
                    <a:pt x="532210" y="2863"/>
                  </a:lnTo>
                  <a:lnTo>
                    <a:pt x="534833" y="2688"/>
                  </a:lnTo>
                  <a:lnTo>
                    <a:pt x="537456" y="2518"/>
                  </a:lnTo>
                  <a:lnTo>
                    <a:pt x="540080" y="2355"/>
                  </a:lnTo>
                  <a:lnTo>
                    <a:pt x="542705" y="2197"/>
                  </a:lnTo>
                  <a:lnTo>
                    <a:pt x="545330" y="2044"/>
                  </a:lnTo>
                  <a:lnTo>
                    <a:pt x="547955" y="1897"/>
                  </a:lnTo>
                  <a:lnTo>
                    <a:pt x="550580" y="1755"/>
                  </a:lnTo>
                  <a:lnTo>
                    <a:pt x="553205" y="1618"/>
                  </a:lnTo>
                  <a:lnTo>
                    <a:pt x="555831" y="1488"/>
                  </a:lnTo>
                  <a:lnTo>
                    <a:pt x="558458" y="1362"/>
                  </a:lnTo>
                  <a:lnTo>
                    <a:pt x="561084" y="1243"/>
                  </a:lnTo>
                  <a:lnTo>
                    <a:pt x="563711" y="1128"/>
                  </a:lnTo>
                  <a:lnTo>
                    <a:pt x="566338" y="1020"/>
                  </a:lnTo>
                  <a:lnTo>
                    <a:pt x="568965" y="917"/>
                  </a:lnTo>
                  <a:lnTo>
                    <a:pt x="571592" y="819"/>
                  </a:lnTo>
                  <a:lnTo>
                    <a:pt x="574219" y="726"/>
                  </a:lnTo>
                  <a:lnTo>
                    <a:pt x="576847" y="640"/>
                  </a:lnTo>
                  <a:lnTo>
                    <a:pt x="579475" y="559"/>
                  </a:lnTo>
                  <a:lnTo>
                    <a:pt x="582103" y="483"/>
                  </a:lnTo>
                  <a:lnTo>
                    <a:pt x="584732" y="412"/>
                  </a:lnTo>
                  <a:lnTo>
                    <a:pt x="587360" y="348"/>
                  </a:lnTo>
                  <a:lnTo>
                    <a:pt x="589988" y="288"/>
                  </a:lnTo>
                  <a:lnTo>
                    <a:pt x="592617" y="235"/>
                  </a:lnTo>
                  <a:lnTo>
                    <a:pt x="595245" y="186"/>
                  </a:lnTo>
                  <a:lnTo>
                    <a:pt x="597874" y="144"/>
                  </a:lnTo>
                  <a:lnTo>
                    <a:pt x="600503" y="107"/>
                  </a:lnTo>
                  <a:lnTo>
                    <a:pt x="603132" y="75"/>
                  </a:lnTo>
                  <a:lnTo>
                    <a:pt x="605761" y="49"/>
                  </a:lnTo>
                  <a:lnTo>
                    <a:pt x="608390" y="28"/>
                  </a:lnTo>
                  <a:lnTo>
                    <a:pt x="611019" y="13"/>
                  </a:lnTo>
                  <a:lnTo>
                    <a:pt x="613649" y="4"/>
                  </a:lnTo>
                  <a:lnTo>
                    <a:pt x="616278" y="0"/>
                  </a:lnTo>
                  <a:lnTo>
                    <a:pt x="618907" y="1"/>
                  </a:lnTo>
                  <a:lnTo>
                    <a:pt x="621536" y="8"/>
                  </a:lnTo>
                  <a:lnTo>
                    <a:pt x="624165" y="20"/>
                  </a:lnTo>
                  <a:lnTo>
                    <a:pt x="626794" y="38"/>
                  </a:lnTo>
                  <a:lnTo>
                    <a:pt x="629423" y="61"/>
                  </a:lnTo>
                  <a:lnTo>
                    <a:pt x="632052" y="90"/>
                  </a:lnTo>
                  <a:lnTo>
                    <a:pt x="634681" y="125"/>
                  </a:lnTo>
                  <a:lnTo>
                    <a:pt x="637310" y="165"/>
                  </a:lnTo>
                  <a:lnTo>
                    <a:pt x="639939" y="210"/>
                  </a:lnTo>
                  <a:lnTo>
                    <a:pt x="642567" y="261"/>
                  </a:lnTo>
                  <a:lnTo>
                    <a:pt x="645196" y="317"/>
                  </a:lnTo>
                  <a:lnTo>
                    <a:pt x="647824" y="379"/>
                  </a:lnTo>
                  <a:lnTo>
                    <a:pt x="650452" y="447"/>
                  </a:lnTo>
                  <a:lnTo>
                    <a:pt x="653081" y="520"/>
                  </a:lnTo>
                  <a:lnTo>
                    <a:pt x="655709" y="598"/>
                  </a:lnTo>
                  <a:lnTo>
                    <a:pt x="658336" y="682"/>
                  </a:lnTo>
                  <a:lnTo>
                    <a:pt x="660964" y="772"/>
                  </a:lnTo>
                  <a:lnTo>
                    <a:pt x="663591" y="867"/>
                  </a:lnTo>
                  <a:lnTo>
                    <a:pt x="666219" y="967"/>
                  </a:lnTo>
                  <a:lnTo>
                    <a:pt x="668846" y="1073"/>
                  </a:lnTo>
                  <a:lnTo>
                    <a:pt x="671472" y="1185"/>
                  </a:lnTo>
                  <a:lnTo>
                    <a:pt x="674099" y="1302"/>
                  </a:lnTo>
                  <a:lnTo>
                    <a:pt x="676725" y="1424"/>
                  </a:lnTo>
                  <a:lnTo>
                    <a:pt x="679351" y="1552"/>
                  </a:lnTo>
                  <a:lnTo>
                    <a:pt x="681977" y="1686"/>
                  </a:lnTo>
                  <a:lnTo>
                    <a:pt x="684602" y="1825"/>
                  </a:lnTo>
                  <a:lnTo>
                    <a:pt x="687228" y="1969"/>
                  </a:lnTo>
                  <a:lnTo>
                    <a:pt x="689852" y="2119"/>
                  </a:lnTo>
                  <a:lnTo>
                    <a:pt x="692477" y="2275"/>
                  </a:lnTo>
                  <a:lnTo>
                    <a:pt x="695101" y="2436"/>
                  </a:lnTo>
                  <a:lnTo>
                    <a:pt x="697725" y="2602"/>
                  </a:lnTo>
                  <a:lnTo>
                    <a:pt x="700349" y="2774"/>
                  </a:lnTo>
                  <a:lnTo>
                    <a:pt x="702972" y="2952"/>
                  </a:lnTo>
                  <a:lnTo>
                    <a:pt x="705595" y="3135"/>
                  </a:lnTo>
                  <a:lnTo>
                    <a:pt x="708217" y="3323"/>
                  </a:lnTo>
                  <a:lnTo>
                    <a:pt x="710839" y="3518"/>
                  </a:lnTo>
                  <a:lnTo>
                    <a:pt x="713461" y="3717"/>
                  </a:lnTo>
                  <a:lnTo>
                    <a:pt x="716081" y="3922"/>
                  </a:lnTo>
                  <a:lnTo>
                    <a:pt x="718702" y="4133"/>
                  </a:lnTo>
                  <a:lnTo>
                    <a:pt x="721323" y="4348"/>
                  </a:lnTo>
                  <a:lnTo>
                    <a:pt x="723942" y="4570"/>
                  </a:lnTo>
                  <a:lnTo>
                    <a:pt x="726562" y="4797"/>
                  </a:lnTo>
                  <a:lnTo>
                    <a:pt x="729180" y="5029"/>
                  </a:lnTo>
                  <a:lnTo>
                    <a:pt x="731799" y="5267"/>
                  </a:lnTo>
                  <a:lnTo>
                    <a:pt x="734417" y="5510"/>
                  </a:lnTo>
                  <a:lnTo>
                    <a:pt x="737034" y="5760"/>
                  </a:lnTo>
                  <a:lnTo>
                    <a:pt x="739651" y="6014"/>
                  </a:lnTo>
                  <a:lnTo>
                    <a:pt x="742267" y="6274"/>
                  </a:lnTo>
                  <a:lnTo>
                    <a:pt x="744883" y="6539"/>
                  </a:lnTo>
                  <a:lnTo>
                    <a:pt x="747498" y="6810"/>
                  </a:lnTo>
                  <a:lnTo>
                    <a:pt x="750113" y="7086"/>
                  </a:lnTo>
                  <a:lnTo>
                    <a:pt x="752727" y="7368"/>
                  </a:lnTo>
                  <a:lnTo>
                    <a:pt x="755340" y="7655"/>
                  </a:lnTo>
                  <a:lnTo>
                    <a:pt x="757953" y="7948"/>
                  </a:lnTo>
                  <a:lnTo>
                    <a:pt x="760565" y="8246"/>
                  </a:lnTo>
                  <a:lnTo>
                    <a:pt x="763176" y="8549"/>
                  </a:lnTo>
                  <a:lnTo>
                    <a:pt x="765787" y="8858"/>
                  </a:lnTo>
                  <a:lnTo>
                    <a:pt x="768398" y="9173"/>
                  </a:lnTo>
                  <a:lnTo>
                    <a:pt x="771007" y="9493"/>
                  </a:lnTo>
                  <a:lnTo>
                    <a:pt x="773616" y="9819"/>
                  </a:lnTo>
                  <a:lnTo>
                    <a:pt x="776224" y="10150"/>
                  </a:lnTo>
                  <a:lnTo>
                    <a:pt x="778832" y="10486"/>
                  </a:lnTo>
                  <a:lnTo>
                    <a:pt x="781439" y="10828"/>
                  </a:lnTo>
                  <a:lnTo>
                    <a:pt x="784045" y="11176"/>
                  </a:lnTo>
                  <a:lnTo>
                    <a:pt x="786650" y="11528"/>
                  </a:lnTo>
                  <a:lnTo>
                    <a:pt x="789255" y="11887"/>
                  </a:lnTo>
                  <a:lnTo>
                    <a:pt x="791859" y="12251"/>
                  </a:lnTo>
                  <a:lnTo>
                    <a:pt x="794462" y="12620"/>
                  </a:lnTo>
                  <a:lnTo>
                    <a:pt x="797064" y="12994"/>
                  </a:lnTo>
                  <a:lnTo>
                    <a:pt x="799666" y="13375"/>
                  </a:lnTo>
                  <a:lnTo>
                    <a:pt x="802266" y="13760"/>
                  </a:lnTo>
                  <a:lnTo>
                    <a:pt x="804866" y="14151"/>
                  </a:lnTo>
                  <a:lnTo>
                    <a:pt x="807465" y="14548"/>
                  </a:lnTo>
                  <a:lnTo>
                    <a:pt x="810063" y="14949"/>
                  </a:lnTo>
                  <a:lnTo>
                    <a:pt x="812661" y="15357"/>
                  </a:lnTo>
                  <a:lnTo>
                    <a:pt x="815257" y="15770"/>
                  </a:lnTo>
                  <a:lnTo>
                    <a:pt x="817853" y="16188"/>
                  </a:lnTo>
                  <a:lnTo>
                    <a:pt x="820448" y="16611"/>
                  </a:lnTo>
                  <a:lnTo>
                    <a:pt x="823042" y="17040"/>
                  </a:lnTo>
                  <a:lnTo>
                    <a:pt x="825635" y="17475"/>
                  </a:lnTo>
                  <a:lnTo>
                    <a:pt x="828227" y="17915"/>
                  </a:lnTo>
                  <a:lnTo>
                    <a:pt x="830818" y="18360"/>
                  </a:lnTo>
                  <a:lnTo>
                    <a:pt x="833408" y="18811"/>
                  </a:lnTo>
                  <a:lnTo>
                    <a:pt x="835997" y="19267"/>
                  </a:lnTo>
                  <a:lnTo>
                    <a:pt x="838586" y="19729"/>
                  </a:lnTo>
                  <a:lnTo>
                    <a:pt x="841173" y="20196"/>
                  </a:lnTo>
                  <a:lnTo>
                    <a:pt x="843760" y="20669"/>
                  </a:lnTo>
                  <a:lnTo>
                    <a:pt x="846345" y="21147"/>
                  </a:lnTo>
                  <a:lnTo>
                    <a:pt x="848929" y="21630"/>
                  </a:lnTo>
                  <a:lnTo>
                    <a:pt x="851512" y="22119"/>
                  </a:lnTo>
                  <a:lnTo>
                    <a:pt x="854095" y="22613"/>
                  </a:lnTo>
                  <a:lnTo>
                    <a:pt x="856676" y="23112"/>
                  </a:lnTo>
                  <a:lnTo>
                    <a:pt x="859256" y="23617"/>
                  </a:lnTo>
                  <a:lnTo>
                    <a:pt x="861835" y="24128"/>
                  </a:lnTo>
                  <a:lnTo>
                    <a:pt x="864413" y="24644"/>
                  </a:lnTo>
                  <a:lnTo>
                    <a:pt x="866990" y="25165"/>
                  </a:lnTo>
                  <a:lnTo>
                    <a:pt x="869566" y="25691"/>
                  </a:lnTo>
                  <a:lnTo>
                    <a:pt x="872141" y="26224"/>
                  </a:lnTo>
                  <a:lnTo>
                    <a:pt x="874715" y="26761"/>
                  </a:lnTo>
                  <a:lnTo>
                    <a:pt x="877287" y="27303"/>
                  </a:lnTo>
                  <a:lnTo>
                    <a:pt x="879858" y="27852"/>
                  </a:lnTo>
                  <a:lnTo>
                    <a:pt x="882428" y="28405"/>
                  </a:lnTo>
                  <a:lnTo>
                    <a:pt x="884998" y="28964"/>
                  </a:lnTo>
                  <a:lnTo>
                    <a:pt x="887565" y="29528"/>
                  </a:lnTo>
                  <a:lnTo>
                    <a:pt x="890132" y="30098"/>
                  </a:lnTo>
                  <a:lnTo>
                    <a:pt x="892698" y="30673"/>
                  </a:lnTo>
                  <a:lnTo>
                    <a:pt x="895262" y="31254"/>
                  </a:lnTo>
                  <a:lnTo>
                    <a:pt x="897825" y="31840"/>
                  </a:lnTo>
                  <a:lnTo>
                    <a:pt x="900387" y="32431"/>
                  </a:lnTo>
                  <a:lnTo>
                    <a:pt x="902947" y="33027"/>
                  </a:lnTo>
                  <a:lnTo>
                    <a:pt x="905507" y="33629"/>
                  </a:lnTo>
                  <a:lnTo>
                    <a:pt x="908065" y="34236"/>
                  </a:lnTo>
                  <a:lnTo>
                    <a:pt x="910621" y="34849"/>
                  </a:lnTo>
                  <a:lnTo>
                    <a:pt x="913177" y="35467"/>
                  </a:lnTo>
                  <a:lnTo>
                    <a:pt x="915731" y="36090"/>
                  </a:lnTo>
                  <a:lnTo>
                    <a:pt x="918284" y="36719"/>
                  </a:lnTo>
                  <a:lnTo>
                    <a:pt x="920835" y="37353"/>
                  </a:lnTo>
                  <a:lnTo>
                    <a:pt x="923386" y="37992"/>
                  </a:lnTo>
                  <a:lnTo>
                    <a:pt x="925935" y="38637"/>
                  </a:lnTo>
                  <a:lnTo>
                    <a:pt x="928482" y="39287"/>
                  </a:lnTo>
                  <a:lnTo>
                    <a:pt x="931028" y="39942"/>
                  </a:lnTo>
                  <a:lnTo>
                    <a:pt x="933573" y="40603"/>
                  </a:lnTo>
                  <a:lnTo>
                    <a:pt x="936116" y="41269"/>
                  </a:lnTo>
                  <a:lnTo>
                    <a:pt x="938659" y="41941"/>
                  </a:lnTo>
                  <a:lnTo>
                    <a:pt x="941199" y="42617"/>
                  </a:lnTo>
                  <a:lnTo>
                    <a:pt x="943738" y="43299"/>
                  </a:lnTo>
                  <a:lnTo>
                    <a:pt x="946276" y="43987"/>
                  </a:lnTo>
                  <a:lnTo>
                    <a:pt x="948812" y="44679"/>
                  </a:lnTo>
                  <a:lnTo>
                    <a:pt x="951347" y="45377"/>
                  </a:lnTo>
                  <a:lnTo>
                    <a:pt x="953880" y="46081"/>
                  </a:lnTo>
                  <a:lnTo>
                    <a:pt x="956412" y="46789"/>
                  </a:lnTo>
                  <a:lnTo>
                    <a:pt x="958942" y="47503"/>
                  </a:lnTo>
                  <a:lnTo>
                    <a:pt x="961471" y="48222"/>
                  </a:lnTo>
                  <a:lnTo>
                    <a:pt x="963998" y="48947"/>
                  </a:lnTo>
                  <a:lnTo>
                    <a:pt x="966525" y="49676"/>
                  </a:lnTo>
                  <a:lnTo>
                    <a:pt x="969049" y="50412"/>
                  </a:lnTo>
                  <a:lnTo>
                    <a:pt x="971572" y="51152"/>
                  </a:lnTo>
                  <a:lnTo>
                    <a:pt x="974093" y="51898"/>
                  </a:lnTo>
                  <a:lnTo>
                    <a:pt x="976612" y="52648"/>
                  </a:lnTo>
                  <a:lnTo>
                    <a:pt x="979130" y="53405"/>
                  </a:lnTo>
                  <a:lnTo>
                    <a:pt x="981647" y="54166"/>
                  </a:lnTo>
                  <a:lnTo>
                    <a:pt x="984162" y="54933"/>
                  </a:lnTo>
                  <a:lnTo>
                    <a:pt x="986675" y="55705"/>
                  </a:lnTo>
                  <a:lnTo>
                    <a:pt x="989187" y="56482"/>
                  </a:lnTo>
                  <a:lnTo>
                    <a:pt x="991696" y="57265"/>
                  </a:lnTo>
                  <a:lnTo>
                    <a:pt x="994205" y="58053"/>
                  </a:lnTo>
                  <a:lnTo>
                    <a:pt x="996712" y="58846"/>
                  </a:lnTo>
                  <a:lnTo>
                    <a:pt x="999216" y="59644"/>
                  </a:lnTo>
                  <a:lnTo>
                    <a:pt x="1001720" y="60447"/>
                  </a:lnTo>
                  <a:lnTo>
                    <a:pt x="1004222" y="61256"/>
                  </a:lnTo>
                  <a:lnTo>
                    <a:pt x="1006721" y="62070"/>
                  </a:lnTo>
                  <a:lnTo>
                    <a:pt x="1009220" y="62889"/>
                  </a:lnTo>
                  <a:lnTo>
                    <a:pt x="1011716" y="63714"/>
                  </a:lnTo>
                  <a:lnTo>
                    <a:pt x="1014211" y="64544"/>
                  </a:lnTo>
                  <a:lnTo>
                    <a:pt x="1016704" y="65379"/>
                  </a:lnTo>
                  <a:lnTo>
                    <a:pt x="1019195" y="66219"/>
                  </a:lnTo>
                  <a:lnTo>
                    <a:pt x="1021685" y="67064"/>
                  </a:lnTo>
                  <a:lnTo>
                    <a:pt x="1024173" y="67915"/>
                  </a:lnTo>
                  <a:lnTo>
                    <a:pt x="1026659" y="68770"/>
                  </a:lnTo>
                  <a:lnTo>
                    <a:pt x="1029143" y="69632"/>
                  </a:lnTo>
                  <a:lnTo>
                    <a:pt x="1031625" y="70498"/>
                  </a:lnTo>
                  <a:lnTo>
                    <a:pt x="1034106" y="71369"/>
                  </a:lnTo>
                  <a:lnTo>
                    <a:pt x="1036584" y="72246"/>
                  </a:lnTo>
                  <a:lnTo>
                    <a:pt x="1039061" y="73127"/>
                  </a:lnTo>
                  <a:lnTo>
                    <a:pt x="1041536" y="74015"/>
                  </a:lnTo>
                  <a:lnTo>
                    <a:pt x="1044009" y="74907"/>
                  </a:lnTo>
                  <a:lnTo>
                    <a:pt x="1046481" y="75804"/>
                  </a:lnTo>
                  <a:lnTo>
                    <a:pt x="1048950" y="76707"/>
                  </a:lnTo>
                  <a:lnTo>
                    <a:pt x="1051417" y="77614"/>
                  </a:lnTo>
                  <a:lnTo>
                    <a:pt x="1053883" y="78527"/>
                  </a:lnTo>
                  <a:lnTo>
                    <a:pt x="1056347" y="79445"/>
                  </a:lnTo>
                  <a:lnTo>
                    <a:pt x="1058808" y="80368"/>
                  </a:lnTo>
                  <a:lnTo>
                    <a:pt x="1061268" y="81297"/>
                  </a:lnTo>
                  <a:lnTo>
                    <a:pt x="1063726" y="82230"/>
                  </a:lnTo>
                  <a:lnTo>
                    <a:pt x="1066182" y="83169"/>
                  </a:lnTo>
                  <a:lnTo>
                    <a:pt x="1068636" y="84113"/>
                  </a:lnTo>
                  <a:lnTo>
                    <a:pt x="1071088" y="85062"/>
                  </a:lnTo>
                  <a:lnTo>
                    <a:pt x="1073538" y="86016"/>
                  </a:lnTo>
                  <a:lnTo>
                    <a:pt x="1075986" y="86975"/>
                  </a:lnTo>
                  <a:lnTo>
                    <a:pt x="1078432" y="87939"/>
                  </a:lnTo>
                  <a:lnTo>
                    <a:pt x="1080876" y="88909"/>
                  </a:lnTo>
                  <a:lnTo>
                    <a:pt x="1083317" y="89883"/>
                  </a:lnTo>
                  <a:lnTo>
                    <a:pt x="1085757" y="90863"/>
                  </a:lnTo>
                  <a:lnTo>
                    <a:pt x="1088195" y="91848"/>
                  </a:lnTo>
                  <a:lnTo>
                    <a:pt x="1090631" y="92838"/>
                  </a:lnTo>
                  <a:lnTo>
                    <a:pt x="1093064" y="93832"/>
                  </a:lnTo>
                  <a:lnTo>
                    <a:pt x="1095496" y="94833"/>
                  </a:lnTo>
                  <a:lnTo>
                    <a:pt x="1097925" y="95838"/>
                  </a:lnTo>
                  <a:lnTo>
                    <a:pt x="1100352" y="96848"/>
                  </a:lnTo>
                  <a:lnTo>
                    <a:pt x="1102777" y="97863"/>
                  </a:lnTo>
                  <a:lnTo>
                    <a:pt x="1105201" y="98884"/>
                  </a:lnTo>
                  <a:lnTo>
                    <a:pt x="1107621" y="99909"/>
                  </a:lnTo>
                  <a:lnTo>
                    <a:pt x="1110040" y="100940"/>
                  </a:lnTo>
                  <a:lnTo>
                    <a:pt x="1112457" y="101976"/>
                  </a:lnTo>
                  <a:lnTo>
                    <a:pt x="1114871" y="103016"/>
                  </a:lnTo>
                  <a:lnTo>
                    <a:pt x="1117284" y="104062"/>
                  </a:lnTo>
                  <a:lnTo>
                    <a:pt x="1119693" y="105113"/>
                  </a:lnTo>
                  <a:lnTo>
                    <a:pt x="1122101" y="106169"/>
                  </a:lnTo>
                  <a:lnTo>
                    <a:pt x="1124507" y="107230"/>
                  </a:lnTo>
                  <a:lnTo>
                    <a:pt x="1126910" y="108296"/>
                  </a:lnTo>
                  <a:lnTo>
                    <a:pt x="1129311" y="109366"/>
                  </a:lnTo>
                  <a:lnTo>
                    <a:pt x="1131710" y="110442"/>
                  </a:lnTo>
                  <a:lnTo>
                    <a:pt x="1134107" y="111523"/>
                  </a:lnTo>
                  <a:lnTo>
                    <a:pt x="1136501" y="112609"/>
                  </a:lnTo>
                  <a:lnTo>
                    <a:pt x="1138893" y="113700"/>
                  </a:lnTo>
                  <a:lnTo>
                    <a:pt x="1141283" y="114797"/>
                  </a:lnTo>
                  <a:lnTo>
                    <a:pt x="1143670" y="115897"/>
                  </a:lnTo>
                  <a:lnTo>
                    <a:pt x="1146056" y="117004"/>
                  </a:lnTo>
                  <a:lnTo>
                    <a:pt x="1148438" y="118115"/>
                  </a:lnTo>
                  <a:lnTo>
                    <a:pt x="1150819" y="119231"/>
                  </a:lnTo>
                  <a:lnTo>
                    <a:pt x="1153197" y="120352"/>
                  </a:lnTo>
                  <a:lnTo>
                    <a:pt x="1155573" y="121478"/>
                  </a:lnTo>
                  <a:lnTo>
                    <a:pt x="1157947" y="122609"/>
                  </a:lnTo>
                  <a:lnTo>
                    <a:pt x="1160318" y="123745"/>
                  </a:lnTo>
                  <a:lnTo>
                    <a:pt x="1162686" y="124886"/>
                  </a:lnTo>
                  <a:lnTo>
                    <a:pt x="1165052" y="126031"/>
                  </a:lnTo>
                  <a:lnTo>
                    <a:pt x="1167416" y="127182"/>
                  </a:lnTo>
                  <a:lnTo>
                    <a:pt x="1169778" y="128338"/>
                  </a:lnTo>
                  <a:lnTo>
                    <a:pt x="1172137" y="129499"/>
                  </a:lnTo>
                  <a:lnTo>
                    <a:pt x="1174493" y="130665"/>
                  </a:lnTo>
                  <a:lnTo>
                    <a:pt x="1176848" y="131835"/>
                  </a:lnTo>
                  <a:lnTo>
                    <a:pt x="1179199" y="133011"/>
                  </a:lnTo>
                  <a:lnTo>
                    <a:pt x="1181549" y="134191"/>
                  </a:lnTo>
                  <a:lnTo>
                    <a:pt x="1183895" y="135376"/>
                  </a:lnTo>
                  <a:lnTo>
                    <a:pt x="1186240" y="136567"/>
                  </a:lnTo>
                  <a:lnTo>
                    <a:pt x="1188582" y="137762"/>
                  </a:lnTo>
                  <a:lnTo>
                    <a:pt x="1190921" y="138962"/>
                  </a:lnTo>
                  <a:lnTo>
                    <a:pt x="1193257" y="140167"/>
                  </a:lnTo>
                  <a:lnTo>
                    <a:pt x="1195592" y="141377"/>
                  </a:lnTo>
                  <a:lnTo>
                    <a:pt x="1197923" y="142592"/>
                  </a:lnTo>
                  <a:lnTo>
                    <a:pt x="1200252" y="143812"/>
                  </a:lnTo>
                  <a:lnTo>
                    <a:pt x="1202579" y="145036"/>
                  </a:lnTo>
                  <a:lnTo>
                    <a:pt x="1204903" y="146266"/>
                  </a:lnTo>
                  <a:lnTo>
                    <a:pt x="1207224" y="147500"/>
                  </a:lnTo>
                  <a:lnTo>
                    <a:pt x="1209543" y="148739"/>
                  </a:lnTo>
                  <a:lnTo>
                    <a:pt x="1211859" y="149983"/>
                  </a:lnTo>
                  <a:lnTo>
                    <a:pt x="1214173" y="151232"/>
                  </a:lnTo>
                  <a:lnTo>
                    <a:pt x="1216484" y="152485"/>
                  </a:lnTo>
                  <a:lnTo>
                    <a:pt x="1218792" y="153744"/>
                  </a:lnTo>
                  <a:lnTo>
                    <a:pt x="1221098" y="155007"/>
                  </a:lnTo>
                  <a:lnTo>
                    <a:pt x="1223401" y="156276"/>
                  </a:lnTo>
                  <a:lnTo>
                    <a:pt x="1225702" y="157548"/>
                  </a:lnTo>
                  <a:lnTo>
                    <a:pt x="1227999" y="158826"/>
                  </a:lnTo>
                  <a:lnTo>
                    <a:pt x="1230294" y="160109"/>
                  </a:lnTo>
                  <a:lnTo>
                    <a:pt x="1232587" y="161396"/>
                  </a:lnTo>
                  <a:lnTo>
                    <a:pt x="1234876" y="162688"/>
                  </a:lnTo>
                  <a:lnTo>
                    <a:pt x="1237163" y="163986"/>
                  </a:lnTo>
                  <a:lnTo>
                    <a:pt x="1239448" y="165287"/>
                  </a:lnTo>
                  <a:lnTo>
                    <a:pt x="1241729" y="166594"/>
                  </a:lnTo>
                  <a:lnTo>
                    <a:pt x="1244008" y="167905"/>
                  </a:lnTo>
                  <a:lnTo>
                    <a:pt x="1244387" y="168125"/>
                  </a:lnTo>
                  <a:lnTo>
                    <a:pt x="1243628" y="168563"/>
                  </a:lnTo>
                  <a:lnTo>
                    <a:pt x="1241354" y="169882"/>
                  </a:lnTo>
                  <a:lnTo>
                    <a:pt x="1239082" y="171205"/>
                  </a:lnTo>
                  <a:lnTo>
                    <a:pt x="1236813" y="172533"/>
                  </a:lnTo>
                  <a:lnTo>
                    <a:pt x="1234547" y="173866"/>
                  </a:lnTo>
                  <a:lnTo>
                    <a:pt x="1232283" y="175203"/>
                  </a:lnTo>
                  <a:lnTo>
                    <a:pt x="1230023" y="176545"/>
                  </a:lnTo>
                  <a:lnTo>
                    <a:pt x="1227765" y="177893"/>
                  </a:lnTo>
                  <a:lnTo>
                    <a:pt x="1225510" y="179244"/>
                  </a:lnTo>
                  <a:lnTo>
                    <a:pt x="1223257" y="180601"/>
                  </a:lnTo>
                  <a:lnTo>
                    <a:pt x="1221008" y="181962"/>
                  </a:lnTo>
                  <a:lnTo>
                    <a:pt x="1218762" y="183328"/>
                  </a:lnTo>
                  <a:lnTo>
                    <a:pt x="1216518" y="184699"/>
                  </a:lnTo>
                  <a:lnTo>
                    <a:pt x="1214277" y="186074"/>
                  </a:lnTo>
                  <a:lnTo>
                    <a:pt x="1212039" y="187454"/>
                  </a:lnTo>
                  <a:lnTo>
                    <a:pt x="1209804" y="188838"/>
                  </a:lnTo>
                  <a:lnTo>
                    <a:pt x="1207572" y="190228"/>
                  </a:lnTo>
                  <a:lnTo>
                    <a:pt x="1205343" y="191622"/>
                  </a:lnTo>
                  <a:lnTo>
                    <a:pt x="1203117" y="193021"/>
                  </a:lnTo>
                  <a:lnTo>
                    <a:pt x="1200894" y="194424"/>
                  </a:lnTo>
                  <a:lnTo>
                    <a:pt x="1198673" y="195832"/>
                  </a:lnTo>
                  <a:lnTo>
                    <a:pt x="1196456" y="197245"/>
                  </a:lnTo>
                  <a:lnTo>
                    <a:pt x="1194241" y="198662"/>
                  </a:lnTo>
                  <a:lnTo>
                    <a:pt x="1192030" y="200084"/>
                  </a:lnTo>
                  <a:lnTo>
                    <a:pt x="1189822" y="201511"/>
                  </a:lnTo>
                  <a:lnTo>
                    <a:pt x="1187616" y="202942"/>
                  </a:lnTo>
                  <a:lnTo>
                    <a:pt x="1185414" y="204378"/>
                  </a:lnTo>
                  <a:lnTo>
                    <a:pt x="1183214" y="205818"/>
                  </a:lnTo>
                  <a:lnTo>
                    <a:pt x="1181018" y="207263"/>
                  </a:lnTo>
                  <a:lnTo>
                    <a:pt x="1178825" y="208713"/>
                  </a:lnTo>
                  <a:lnTo>
                    <a:pt x="1176634" y="210167"/>
                  </a:lnTo>
                  <a:lnTo>
                    <a:pt x="1174447" y="211626"/>
                  </a:lnTo>
                  <a:lnTo>
                    <a:pt x="1172263" y="213089"/>
                  </a:lnTo>
                  <a:lnTo>
                    <a:pt x="1170081" y="214557"/>
                  </a:lnTo>
                  <a:lnTo>
                    <a:pt x="1167904" y="216029"/>
                  </a:lnTo>
                  <a:lnTo>
                    <a:pt x="1165728" y="217507"/>
                  </a:lnTo>
                  <a:lnTo>
                    <a:pt x="1163557" y="218988"/>
                  </a:lnTo>
                  <a:lnTo>
                    <a:pt x="1161388" y="220475"/>
                  </a:lnTo>
                  <a:lnTo>
                    <a:pt x="1159222" y="221965"/>
                  </a:lnTo>
                  <a:lnTo>
                    <a:pt x="1157060" y="223460"/>
                  </a:lnTo>
                  <a:lnTo>
                    <a:pt x="1154900" y="224960"/>
                  </a:lnTo>
                  <a:lnTo>
                    <a:pt x="1152744" y="226465"/>
                  </a:lnTo>
                  <a:lnTo>
                    <a:pt x="1150591" y="227973"/>
                  </a:lnTo>
                  <a:lnTo>
                    <a:pt x="1148441" y="229487"/>
                  </a:lnTo>
                  <a:lnTo>
                    <a:pt x="1146294" y="231005"/>
                  </a:lnTo>
                  <a:lnTo>
                    <a:pt x="1144150" y="232527"/>
                  </a:lnTo>
                  <a:lnTo>
                    <a:pt x="1142010" y="234054"/>
                  </a:lnTo>
                  <a:lnTo>
                    <a:pt x="1139873" y="235585"/>
                  </a:lnTo>
                  <a:lnTo>
                    <a:pt x="1137739" y="237121"/>
                  </a:lnTo>
                  <a:lnTo>
                    <a:pt x="1135608" y="238661"/>
                  </a:lnTo>
                  <a:lnTo>
                    <a:pt x="1133481" y="240206"/>
                  </a:lnTo>
                  <a:lnTo>
                    <a:pt x="1131357" y="241755"/>
                  </a:lnTo>
                  <a:lnTo>
                    <a:pt x="1129236" y="243309"/>
                  </a:lnTo>
                  <a:lnTo>
                    <a:pt x="1127118" y="244867"/>
                  </a:lnTo>
                  <a:lnTo>
                    <a:pt x="1125003" y="246429"/>
                  </a:lnTo>
                  <a:lnTo>
                    <a:pt x="1122892" y="247996"/>
                  </a:lnTo>
                  <a:lnTo>
                    <a:pt x="1120784" y="249567"/>
                  </a:lnTo>
                  <a:lnTo>
                    <a:pt x="1118680" y="251143"/>
                  </a:lnTo>
                  <a:lnTo>
                    <a:pt x="1116578" y="252723"/>
                  </a:lnTo>
                  <a:lnTo>
                    <a:pt x="1114480" y="254308"/>
                  </a:lnTo>
                  <a:lnTo>
                    <a:pt x="1112386" y="255896"/>
                  </a:lnTo>
                  <a:lnTo>
                    <a:pt x="1110294" y="257490"/>
                  </a:lnTo>
                  <a:lnTo>
                    <a:pt x="1108206" y="259088"/>
                  </a:lnTo>
                  <a:lnTo>
                    <a:pt x="1106121" y="260690"/>
                  </a:lnTo>
                  <a:lnTo>
                    <a:pt x="1104040" y="262296"/>
                  </a:lnTo>
                  <a:lnTo>
                    <a:pt x="1101962" y="263907"/>
                  </a:lnTo>
                  <a:lnTo>
                    <a:pt x="1099888" y="265522"/>
                  </a:lnTo>
                  <a:lnTo>
                    <a:pt x="1097816" y="267142"/>
                  </a:lnTo>
                  <a:lnTo>
                    <a:pt x="1095749" y="268765"/>
                  </a:lnTo>
                  <a:lnTo>
                    <a:pt x="1093684" y="270393"/>
                  </a:lnTo>
                  <a:lnTo>
                    <a:pt x="1091624" y="272026"/>
                  </a:lnTo>
                  <a:lnTo>
                    <a:pt x="1089566" y="273663"/>
                  </a:lnTo>
                  <a:lnTo>
                    <a:pt x="1087512" y="275304"/>
                  </a:lnTo>
                  <a:lnTo>
                    <a:pt x="1085461" y="276949"/>
                  </a:lnTo>
                  <a:lnTo>
                    <a:pt x="1083414" y="278599"/>
                  </a:lnTo>
                  <a:lnTo>
                    <a:pt x="1081370" y="280253"/>
                  </a:lnTo>
                  <a:lnTo>
                    <a:pt x="1079330" y="281911"/>
                  </a:lnTo>
                  <a:lnTo>
                    <a:pt x="1077293" y="283574"/>
                  </a:lnTo>
                  <a:lnTo>
                    <a:pt x="1075260" y="285241"/>
                  </a:lnTo>
                  <a:lnTo>
                    <a:pt x="1073230" y="286911"/>
                  </a:lnTo>
                  <a:lnTo>
                    <a:pt x="1071204" y="288587"/>
                  </a:lnTo>
                  <a:lnTo>
                    <a:pt x="1069181" y="290266"/>
                  </a:lnTo>
                  <a:lnTo>
                    <a:pt x="1067162" y="291950"/>
                  </a:lnTo>
                  <a:lnTo>
                    <a:pt x="1065146" y="293638"/>
                  </a:lnTo>
                  <a:lnTo>
                    <a:pt x="1063134" y="295330"/>
                  </a:lnTo>
                  <a:lnTo>
                    <a:pt x="1061126" y="297027"/>
                  </a:lnTo>
                  <a:lnTo>
                    <a:pt x="1059121" y="298727"/>
                  </a:lnTo>
                  <a:lnTo>
                    <a:pt x="1057119" y="300432"/>
                  </a:lnTo>
                  <a:lnTo>
                    <a:pt x="1055121" y="302141"/>
                  </a:lnTo>
                  <a:lnTo>
                    <a:pt x="1053127" y="303854"/>
                  </a:lnTo>
                  <a:lnTo>
                    <a:pt x="1051136" y="305572"/>
                  </a:lnTo>
                  <a:lnTo>
                    <a:pt x="1049149" y="307293"/>
                  </a:lnTo>
                  <a:lnTo>
                    <a:pt x="1047165" y="309019"/>
                  </a:lnTo>
                  <a:lnTo>
                    <a:pt x="1045185" y="310749"/>
                  </a:lnTo>
                  <a:lnTo>
                    <a:pt x="1043209" y="312483"/>
                  </a:lnTo>
                  <a:lnTo>
                    <a:pt x="1041237" y="314221"/>
                  </a:lnTo>
                  <a:lnTo>
                    <a:pt x="1039268" y="315963"/>
                  </a:lnTo>
                  <a:lnTo>
                    <a:pt x="1037302" y="317709"/>
                  </a:lnTo>
                  <a:lnTo>
                    <a:pt x="1035340" y="319460"/>
                  </a:lnTo>
                  <a:lnTo>
                    <a:pt x="1033382" y="321215"/>
                  </a:lnTo>
                  <a:lnTo>
                    <a:pt x="1031428" y="322973"/>
                  </a:lnTo>
                  <a:lnTo>
                    <a:pt x="1029478" y="324736"/>
                  </a:lnTo>
                  <a:lnTo>
                    <a:pt x="1027531" y="326503"/>
                  </a:lnTo>
                  <a:lnTo>
                    <a:pt x="1025587" y="328274"/>
                  </a:lnTo>
                  <a:lnTo>
                    <a:pt x="1023648" y="330049"/>
                  </a:lnTo>
                  <a:lnTo>
                    <a:pt x="1021712" y="331828"/>
                  </a:lnTo>
                  <a:lnTo>
                    <a:pt x="1019780" y="333611"/>
                  </a:lnTo>
                  <a:lnTo>
                    <a:pt x="1017852" y="335398"/>
                  </a:lnTo>
                  <a:lnTo>
                    <a:pt x="1015927" y="337190"/>
                  </a:lnTo>
                  <a:lnTo>
                    <a:pt x="1014006" y="338985"/>
                  </a:lnTo>
                  <a:lnTo>
                    <a:pt x="1012089" y="340784"/>
                  </a:lnTo>
                  <a:lnTo>
                    <a:pt x="1010176" y="342587"/>
                  </a:lnTo>
                  <a:lnTo>
                    <a:pt x="1008267" y="344395"/>
                  </a:lnTo>
                  <a:lnTo>
                    <a:pt x="1006361" y="346206"/>
                  </a:lnTo>
                  <a:lnTo>
                    <a:pt x="1004459" y="348021"/>
                  </a:lnTo>
                  <a:lnTo>
                    <a:pt x="1002561" y="349840"/>
                  </a:lnTo>
                  <a:lnTo>
                    <a:pt x="1000666" y="351663"/>
                  </a:lnTo>
                  <a:lnTo>
                    <a:pt x="998776" y="353490"/>
                  </a:lnTo>
                  <a:lnTo>
                    <a:pt x="996890" y="355322"/>
                  </a:lnTo>
                  <a:lnTo>
                    <a:pt x="995007" y="357157"/>
                  </a:lnTo>
                  <a:lnTo>
                    <a:pt x="993128" y="358996"/>
                  </a:lnTo>
                  <a:lnTo>
                    <a:pt x="991253" y="360839"/>
                  </a:lnTo>
                  <a:lnTo>
                    <a:pt x="989381" y="362685"/>
                  </a:lnTo>
                  <a:lnTo>
                    <a:pt x="987514" y="364536"/>
                  </a:lnTo>
                  <a:lnTo>
                    <a:pt x="985651" y="366391"/>
                  </a:lnTo>
                  <a:lnTo>
                    <a:pt x="983791" y="368250"/>
                  </a:lnTo>
                  <a:lnTo>
                    <a:pt x="981935" y="370112"/>
                  </a:lnTo>
                  <a:lnTo>
                    <a:pt x="980084" y="371979"/>
                  </a:lnTo>
                  <a:lnTo>
                    <a:pt x="978236" y="373849"/>
                  </a:lnTo>
                  <a:lnTo>
                    <a:pt x="976392" y="375723"/>
                  </a:lnTo>
                  <a:lnTo>
                    <a:pt x="974552" y="377601"/>
                  </a:lnTo>
                  <a:lnTo>
                    <a:pt x="972716" y="379483"/>
                  </a:lnTo>
                  <a:lnTo>
                    <a:pt x="970884" y="381368"/>
                  </a:lnTo>
                  <a:lnTo>
                    <a:pt x="969055" y="383258"/>
                  </a:lnTo>
                  <a:lnTo>
                    <a:pt x="967231" y="385151"/>
                  </a:lnTo>
                  <a:lnTo>
                    <a:pt x="965411" y="387048"/>
                  </a:lnTo>
                  <a:lnTo>
                    <a:pt x="963595" y="388949"/>
                  </a:lnTo>
                  <a:lnTo>
                    <a:pt x="961783" y="390854"/>
                  </a:lnTo>
                  <a:lnTo>
                    <a:pt x="959974" y="392763"/>
                  </a:lnTo>
                  <a:lnTo>
                    <a:pt x="958170" y="394675"/>
                  </a:lnTo>
                  <a:lnTo>
                    <a:pt x="956370" y="396591"/>
                  </a:lnTo>
                  <a:lnTo>
                    <a:pt x="954574" y="398511"/>
                  </a:lnTo>
                  <a:lnTo>
                    <a:pt x="952781" y="400435"/>
                  </a:lnTo>
                  <a:lnTo>
                    <a:pt x="950993" y="402362"/>
                  </a:lnTo>
                  <a:lnTo>
                    <a:pt x="949209" y="404293"/>
                  </a:lnTo>
                  <a:lnTo>
                    <a:pt x="947429" y="406228"/>
                  </a:lnTo>
                  <a:lnTo>
                    <a:pt x="945653" y="408167"/>
                  </a:lnTo>
                  <a:lnTo>
                    <a:pt x="943881" y="410109"/>
                  </a:lnTo>
                  <a:lnTo>
                    <a:pt x="942113" y="412055"/>
                  </a:lnTo>
                  <a:lnTo>
                    <a:pt x="940349" y="414004"/>
                  </a:lnTo>
                  <a:lnTo>
                    <a:pt x="938590" y="415958"/>
                  </a:lnTo>
                  <a:lnTo>
                    <a:pt x="936834" y="417915"/>
                  </a:lnTo>
                  <a:lnTo>
                    <a:pt x="935082" y="419876"/>
                  </a:lnTo>
                  <a:lnTo>
                    <a:pt x="933335" y="421840"/>
                  </a:lnTo>
                  <a:lnTo>
                    <a:pt x="931592" y="423808"/>
                  </a:lnTo>
                  <a:lnTo>
                    <a:pt x="929853" y="425780"/>
                  </a:lnTo>
                  <a:lnTo>
                    <a:pt x="928118" y="427755"/>
                  </a:lnTo>
                  <a:lnTo>
                    <a:pt x="926386" y="429734"/>
                  </a:lnTo>
                  <a:lnTo>
                    <a:pt x="924660" y="431717"/>
                  </a:lnTo>
                  <a:lnTo>
                    <a:pt x="922937" y="433703"/>
                  </a:lnTo>
                  <a:lnTo>
                    <a:pt x="921219" y="435693"/>
                  </a:lnTo>
                  <a:lnTo>
                    <a:pt x="919505" y="437686"/>
                  </a:lnTo>
                  <a:lnTo>
                    <a:pt x="917795" y="439684"/>
                  </a:lnTo>
                  <a:lnTo>
                    <a:pt x="916089" y="441684"/>
                  </a:lnTo>
                  <a:lnTo>
                    <a:pt x="914387" y="443688"/>
                  </a:lnTo>
                  <a:lnTo>
                    <a:pt x="912690" y="445696"/>
                  </a:lnTo>
                  <a:lnTo>
                    <a:pt x="910996" y="447707"/>
                  </a:lnTo>
                  <a:lnTo>
                    <a:pt x="909307" y="449722"/>
                  </a:lnTo>
                  <a:lnTo>
                    <a:pt x="907623" y="451740"/>
                  </a:lnTo>
                  <a:lnTo>
                    <a:pt x="905942" y="453762"/>
                  </a:lnTo>
                  <a:lnTo>
                    <a:pt x="904266" y="455788"/>
                  </a:lnTo>
                  <a:lnTo>
                    <a:pt x="902594" y="457817"/>
                  </a:lnTo>
                  <a:lnTo>
                    <a:pt x="900926" y="459849"/>
                  </a:lnTo>
                  <a:lnTo>
                    <a:pt x="899262" y="461885"/>
                  </a:lnTo>
                  <a:lnTo>
                    <a:pt x="897603" y="463925"/>
                  </a:lnTo>
                  <a:lnTo>
                    <a:pt x="895948" y="465967"/>
                  </a:lnTo>
                  <a:lnTo>
                    <a:pt x="894297" y="468014"/>
                  </a:lnTo>
                  <a:lnTo>
                    <a:pt x="892651" y="470063"/>
                  </a:lnTo>
                  <a:lnTo>
                    <a:pt x="891008" y="472117"/>
                  </a:lnTo>
                  <a:lnTo>
                    <a:pt x="889371" y="474173"/>
                  </a:lnTo>
                  <a:lnTo>
                    <a:pt x="887737" y="476233"/>
                  </a:lnTo>
                  <a:lnTo>
                    <a:pt x="886108" y="478297"/>
                  </a:lnTo>
                  <a:lnTo>
                    <a:pt x="884483" y="480364"/>
                  </a:lnTo>
                  <a:lnTo>
                    <a:pt x="882862" y="482434"/>
                  </a:lnTo>
                  <a:lnTo>
                    <a:pt x="881246" y="484508"/>
                  </a:lnTo>
                  <a:lnTo>
                    <a:pt x="879634" y="486585"/>
                  </a:lnTo>
                  <a:lnTo>
                    <a:pt x="878027" y="488665"/>
                  </a:lnTo>
                  <a:lnTo>
                    <a:pt x="876423" y="490749"/>
                  </a:lnTo>
                  <a:lnTo>
                    <a:pt x="874825" y="492836"/>
                  </a:lnTo>
                  <a:lnTo>
                    <a:pt x="873230" y="494927"/>
                  </a:lnTo>
                  <a:lnTo>
                    <a:pt x="871640" y="497020"/>
                  </a:lnTo>
                  <a:lnTo>
                    <a:pt x="870054" y="499118"/>
                  </a:lnTo>
                  <a:lnTo>
                    <a:pt x="868473" y="501218"/>
                  </a:lnTo>
                  <a:lnTo>
                    <a:pt x="866896" y="503322"/>
                  </a:lnTo>
                  <a:lnTo>
                    <a:pt x="865324" y="505429"/>
                  </a:lnTo>
                  <a:lnTo>
                    <a:pt x="863756" y="507539"/>
                  </a:lnTo>
                  <a:lnTo>
                    <a:pt x="862192" y="509653"/>
                  </a:lnTo>
                  <a:lnTo>
                    <a:pt x="860633" y="511770"/>
                  </a:lnTo>
                  <a:lnTo>
                    <a:pt x="859079" y="513890"/>
                  </a:lnTo>
                  <a:lnTo>
                    <a:pt x="857528" y="516014"/>
                  </a:lnTo>
                  <a:lnTo>
                    <a:pt x="855983" y="518140"/>
                  </a:lnTo>
                  <a:lnTo>
                    <a:pt x="854441" y="520270"/>
                  </a:lnTo>
                  <a:lnTo>
                    <a:pt x="852904" y="522403"/>
                  </a:lnTo>
                  <a:lnTo>
                    <a:pt x="851372" y="524540"/>
                  </a:lnTo>
                  <a:lnTo>
                    <a:pt x="849844" y="526679"/>
                  </a:lnTo>
                  <a:lnTo>
                    <a:pt x="848320" y="528822"/>
                  </a:lnTo>
                  <a:lnTo>
                    <a:pt x="846801" y="530968"/>
                  </a:lnTo>
                  <a:lnTo>
                    <a:pt x="845287" y="533117"/>
                  </a:lnTo>
                  <a:lnTo>
                    <a:pt x="843777" y="535270"/>
                  </a:lnTo>
                  <a:lnTo>
                    <a:pt x="842272" y="537425"/>
                  </a:lnTo>
                  <a:lnTo>
                    <a:pt x="840771" y="539584"/>
                  </a:lnTo>
                  <a:lnTo>
                    <a:pt x="839274" y="541746"/>
                  </a:lnTo>
                  <a:lnTo>
                    <a:pt x="837782" y="543910"/>
                  </a:lnTo>
                  <a:lnTo>
                    <a:pt x="836295" y="546078"/>
                  </a:lnTo>
                  <a:lnTo>
                    <a:pt x="834812" y="548249"/>
                  </a:lnTo>
                  <a:lnTo>
                    <a:pt x="833334" y="550424"/>
                  </a:lnTo>
                  <a:lnTo>
                    <a:pt x="831860" y="552601"/>
                  </a:lnTo>
                  <a:lnTo>
                    <a:pt x="830391" y="554782"/>
                  </a:lnTo>
                  <a:lnTo>
                    <a:pt x="828927" y="556965"/>
                  </a:lnTo>
                  <a:lnTo>
                    <a:pt x="827467" y="559151"/>
                  </a:lnTo>
                  <a:lnTo>
                    <a:pt x="826011" y="561341"/>
                  </a:lnTo>
                  <a:lnTo>
                    <a:pt x="824561" y="563534"/>
                  </a:lnTo>
                  <a:lnTo>
                    <a:pt x="823114" y="565729"/>
                  </a:lnTo>
                  <a:lnTo>
                    <a:pt x="821673" y="567928"/>
                  </a:lnTo>
                  <a:lnTo>
                    <a:pt x="820236" y="570130"/>
                  </a:lnTo>
                  <a:lnTo>
                    <a:pt x="818804" y="572334"/>
                  </a:lnTo>
                  <a:lnTo>
                    <a:pt x="817376" y="574542"/>
                  </a:lnTo>
                  <a:lnTo>
                    <a:pt x="815953" y="576753"/>
                  </a:lnTo>
                  <a:lnTo>
                    <a:pt x="814534" y="578966"/>
                  </a:lnTo>
                  <a:lnTo>
                    <a:pt x="813120" y="581183"/>
                  </a:lnTo>
                  <a:lnTo>
                    <a:pt x="811711" y="583403"/>
                  </a:lnTo>
                  <a:lnTo>
                    <a:pt x="810307" y="585625"/>
                  </a:lnTo>
                  <a:lnTo>
                    <a:pt x="808907" y="587851"/>
                  </a:lnTo>
                  <a:lnTo>
                    <a:pt x="807512" y="590079"/>
                  </a:lnTo>
                  <a:lnTo>
                    <a:pt x="806121" y="592310"/>
                  </a:lnTo>
                  <a:lnTo>
                    <a:pt x="804735" y="594545"/>
                  </a:lnTo>
                  <a:lnTo>
                    <a:pt x="803354" y="596782"/>
                  </a:lnTo>
                  <a:lnTo>
                    <a:pt x="801978" y="599022"/>
                  </a:lnTo>
                  <a:lnTo>
                    <a:pt x="800606" y="601265"/>
                  </a:lnTo>
                  <a:lnTo>
                    <a:pt x="799239" y="603510"/>
                  </a:lnTo>
                  <a:lnTo>
                    <a:pt x="797876" y="605759"/>
                  </a:lnTo>
                  <a:lnTo>
                    <a:pt x="796519" y="608010"/>
                  </a:lnTo>
                  <a:lnTo>
                    <a:pt x="795166" y="610265"/>
                  </a:lnTo>
                  <a:lnTo>
                    <a:pt x="793817" y="612522"/>
                  </a:lnTo>
                  <a:lnTo>
                    <a:pt x="792474" y="614782"/>
                  </a:lnTo>
                  <a:lnTo>
                    <a:pt x="791135" y="617045"/>
                  </a:lnTo>
                  <a:lnTo>
                    <a:pt x="789801" y="619310"/>
                  </a:lnTo>
                  <a:lnTo>
                    <a:pt x="788472" y="621579"/>
                  </a:lnTo>
                  <a:lnTo>
                    <a:pt x="787148" y="623850"/>
                  </a:lnTo>
                  <a:lnTo>
                    <a:pt x="785828" y="626124"/>
                  </a:lnTo>
                  <a:lnTo>
                    <a:pt x="784513" y="628400"/>
                  </a:lnTo>
                  <a:lnTo>
                    <a:pt x="783203" y="630680"/>
                  </a:lnTo>
                  <a:lnTo>
                    <a:pt x="781897" y="632962"/>
                  </a:lnTo>
                  <a:lnTo>
                    <a:pt x="780597" y="635247"/>
                  </a:lnTo>
                  <a:lnTo>
                    <a:pt x="779301" y="637535"/>
                  </a:lnTo>
                  <a:lnTo>
                    <a:pt x="778010" y="639825"/>
                  </a:lnTo>
                  <a:lnTo>
                    <a:pt x="776723" y="642118"/>
                  </a:lnTo>
                  <a:lnTo>
                    <a:pt x="775442" y="644414"/>
                  </a:lnTo>
                  <a:lnTo>
                    <a:pt x="774165" y="646712"/>
                  </a:lnTo>
                  <a:lnTo>
                    <a:pt x="772893" y="649013"/>
                  </a:lnTo>
                  <a:lnTo>
                    <a:pt x="771627" y="651317"/>
                  </a:lnTo>
                  <a:lnTo>
                    <a:pt x="770365" y="653623"/>
                  </a:lnTo>
                  <a:lnTo>
                    <a:pt x="769107" y="655932"/>
                  </a:lnTo>
                  <a:lnTo>
                    <a:pt x="767855" y="658244"/>
                  </a:lnTo>
                  <a:lnTo>
                    <a:pt x="766607" y="660558"/>
                  </a:lnTo>
                  <a:lnTo>
                    <a:pt x="765364" y="662875"/>
                  </a:lnTo>
                  <a:lnTo>
                    <a:pt x="764126" y="665194"/>
                  </a:lnTo>
                  <a:lnTo>
                    <a:pt x="762893" y="667516"/>
                  </a:lnTo>
                  <a:lnTo>
                    <a:pt x="761665" y="669841"/>
                  </a:lnTo>
                  <a:lnTo>
                    <a:pt x="760442" y="672168"/>
                  </a:lnTo>
                  <a:lnTo>
                    <a:pt x="759223" y="674498"/>
                  </a:lnTo>
                  <a:lnTo>
                    <a:pt x="758010" y="676830"/>
                  </a:lnTo>
                  <a:lnTo>
                    <a:pt x="756801" y="679165"/>
                  </a:lnTo>
                  <a:lnTo>
                    <a:pt x="755597" y="681502"/>
                  </a:lnTo>
                  <a:lnTo>
                    <a:pt x="754398" y="683842"/>
                  </a:lnTo>
                  <a:lnTo>
                    <a:pt x="753204" y="686185"/>
                  </a:lnTo>
                  <a:lnTo>
                    <a:pt x="752015" y="688530"/>
                  </a:lnTo>
                  <a:lnTo>
                    <a:pt x="750831" y="690877"/>
                  </a:lnTo>
                  <a:lnTo>
                    <a:pt x="749652" y="693227"/>
                  </a:lnTo>
                  <a:lnTo>
                    <a:pt x="748478" y="695579"/>
                  </a:lnTo>
                  <a:lnTo>
                    <a:pt x="747308" y="697934"/>
                  </a:lnTo>
                  <a:lnTo>
                    <a:pt x="746144" y="700291"/>
                  </a:lnTo>
                  <a:lnTo>
                    <a:pt x="744984" y="702651"/>
                  </a:lnTo>
                  <a:lnTo>
                    <a:pt x="743830" y="705013"/>
                  </a:lnTo>
                  <a:lnTo>
                    <a:pt x="742680" y="707378"/>
                  </a:lnTo>
                  <a:lnTo>
                    <a:pt x="741536" y="709744"/>
                  </a:lnTo>
                  <a:lnTo>
                    <a:pt x="740396" y="712114"/>
                  </a:lnTo>
                  <a:lnTo>
                    <a:pt x="739261" y="714485"/>
                  </a:lnTo>
                  <a:lnTo>
                    <a:pt x="738131" y="716859"/>
                  </a:lnTo>
                  <a:lnTo>
                    <a:pt x="737007" y="719236"/>
                  </a:lnTo>
                  <a:lnTo>
                    <a:pt x="735887" y="721614"/>
                  </a:lnTo>
                  <a:lnTo>
                    <a:pt x="734772" y="723996"/>
                  </a:lnTo>
                  <a:lnTo>
                    <a:pt x="733662" y="726379"/>
                  </a:lnTo>
                  <a:lnTo>
                    <a:pt x="732557" y="728765"/>
                  </a:lnTo>
                  <a:lnTo>
                    <a:pt x="731458" y="731153"/>
                  </a:lnTo>
                  <a:lnTo>
                    <a:pt x="730363" y="733543"/>
                  </a:lnTo>
                  <a:lnTo>
                    <a:pt x="729273" y="735936"/>
                  </a:lnTo>
                  <a:lnTo>
                    <a:pt x="728188" y="738331"/>
                  </a:lnTo>
                  <a:lnTo>
                    <a:pt x="727109" y="740728"/>
                  </a:lnTo>
                  <a:lnTo>
                    <a:pt x="726034" y="743127"/>
                  </a:lnTo>
                  <a:lnTo>
                    <a:pt x="724964" y="745529"/>
                  </a:lnTo>
                  <a:lnTo>
                    <a:pt x="723899" y="747933"/>
                  </a:lnTo>
                  <a:lnTo>
                    <a:pt x="722840" y="750339"/>
                  </a:lnTo>
                  <a:lnTo>
                    <a:pt x="721785" y="752747"/>
                  </a:lnTo>
                  <a:lnTo>
                    <a:pt x="720736" y="755158"/>
                  </a:lnTo>
                  <a:lnTo>
                    <a:pt x="719691" y="757571"/>
                  </a:lnTo>
                  <a:lnTo>
                    <a:pt x="718652" y="759986"/>
                  </a:lnTo>
                  <a:lnTo>
                    <a:pt x="717617" y="762403"/>
                  </a:lnTo>
                  <a:lnTo>
                    <a:pt x="716588" y="764822"/>
                  </a:lnTo>
                  <a:lnTo>
                    <a:pt x="715564" y="767244"/>
                  </a:lnTo>
                  <a:lnTo>
                    <a:pt x="714545" y="769667"/>
                  </a:lnTo>
                  <a:lnTo>
                    <a:pt x="713531" y="772093"/>
                  </a:lnTo>
                  <a:lnTo>
                    <a:pt x="712522" y="774521"/>
                  </a:lnTo>
                  <a:lnTo>
                    <a:pt x="711518" y="776951"/>
                  </a:lnTo>
                  <a:lnTo>
                    <a:pt x="710519" y="779383"/>
                  </a:lnTo>
                  <a:lnTo>
                    <a:pt x="709525" y="781817"/>
                  </a:lnTo>
                  <a:lnTo>
                    <a:pt x="708537" y="784253"/>
                  </a:lnTo>
                  <a:lnTo>
                    <a:pt x="707553" y="786691"/>
                  </a:lnTo>
                  <a:lnTo>
                    <a:pt x="706575" y="789131"/>
                  </a:lnTo>
                  <a:lnTo>
                    <a:pt x="705601" y="791574"/>
                  </a:lnTo>
                  <a:lnTo>
                    <a:pt x="704633" y="794018"/>
                  </a:lnTo>
                  <a:lnTo>
                    <a:pt x="703670" y="796465"/>
                  </a:lnTo>
                  <a:lnTo>
                    <a:pt x="702712" y="798913"/>
                  </a:lnTo>
                  <a:lnTo>
                    <a:pt x="701760" y="801364"/>
                  </a:lnTo>
                  <a:lnTo>
                    <a:pt x="700812" y="803816"/>
                  </a:lnTo>
                  <a:lnTo>
                    <a:pt x="699869" y="806270"/>
                  </a:lnTo>
                  <a:lnTo>
                    <a:pt x="698932" y="808727"/>
                  </a:lnTo>
                  <a:lnTo>
                    <a:pt x="698000" y="811185"/>
                  </a:lnTo>
                  <a:lnTo>
                    <a:pt x="697073" y="813645"/>
                  </a:lnTo>
                  <a:lnTo>
                    <a:pt x="696151" y="816108"/>
                  </a:lnTo>
                  <a:lnTo>
                    <a:pt x="695234" y="818572"/>
                  </a:lnTo>
                  <a:lnTo>
                    <a:pt x="694323" y="821038"/>
                  </a:lnTo>
                  <a:lnTo>
                    <a:pt x="693416" y="823506"/>
                  </a:lnTo>
                  <a:lnTo>
                    <a:pt x="692515" y="825975"/>
                  </a:lnTo>
                  <a:lnTo>
                    <a:pt x="691619" y="828447"/>
                  </a:lnTo>
                  <a:lnTo>
                    <a:pt x="690728" y="830921"/>
                  </a:lnTo>
                  <a:lnTo>
                    <a:pt x="689842" y="833396"/>
                  </a:lnTo>
                  <a:lnTo>
                    <a:pt x="688962" y="835874"/>
                  </a:lnTo>
                  <a:lnTo>
                    <a:pt x="688087" y="838353"/>
                  </a:lnTo>
                  <a:lnTo>
                    <a:pt x="687216" y="840834"/>
                  </a:lnTo>
                  <a:lnTo>
                    <a:pt x="686351" y="843317"/>
                  </a:lnTo>
                  <a:lnTo>
                    <a:pt x="685492" y="845801"/>
                  </a:lnTo>
                  <a:lnTo>
                    <a:pt x="684637" y="848288"/>
                  </a:lnTo>
                  <a:lnTo>
                    <a:pt x="683788" y="850776"/>
                  </a:lnTo>
                  <a:lnTo>
                    <a:pt x="682944" y="853266"/>
                  </a:lnTo>
                  <a:lnTo>
                    <a:pt x="682105" y="855757"/>
                  </a:lnTo>
                  <a:lnTo>
                    <a:pt x="681271" y="858251"/>
                  </a:lnTo>
                  <a:lnTo>
                    <a:pt x="680443" y="860746"/>
                  </a:lnTo>
                  <a:lnTo>
                    <a:pt x="679620" y="863243"/>
                  </a:lnTo>
                  <a:lnTo>
                    <a:pt x="678802" y="865742"/>
                  </a:lnTo>
                  <a:lnTo>
                    <a:pt x="677989" y="868242"/>
                  </a:lnTo>
                  <a:lnTo>
                    <a:pt x="677182" y="870745"/>
                  </a:lnTo>
                  <a:lnTo>
                    <a:pt x="676379" y="873248"/>
                  </a:lnTo>
                  <a:lnTo>
                    <a:pt x="675583" y="875753"/>
                  </a:lnTo>
                  <a:lnTo>
                    <a:pt x="674791" y="878261"/>
                  </a:lnTo>
                  <a:lnTo>
                    <a:pt x="674004" y="880769"/>
                  </a:lnTo>
                  <a:lnTo>
                    <a:pt x="673223" y="883280"/>
                  </a:lnTo>
                  <a:lnTo>
                    <a:pt x="672447" y="885792"/>
                  </a:lnTo>
                  <a:lnTo>
                    <a:pt x="671676" y="888305"/>
                  </a:lnTo>
                  <a:lnTo>
                    <a:pt x="670911" y="890821"/>
                  </a:lnTo>
                  <a:lnTo>
                    <a:pt x="670151" y="893337"/>
                  </a:lnTo>
                  <a:lnTo>
                    <a:pt x="669396" y="895856"/>
                  </a:lnTo>
                  <a:lnTo>
                    <a:pt x="668646" y="898376"/>
                  </a:lnTo>
                  <a:lnTo>
                    <a:pt x="667902" y="900898"/>
                  </a:lnTo>
                  <a:lnTo>
                    <a:pt x="667163" y="903421"/>
                  </a:lnTo>
                  <a:lnTo>
                    <a:pt x="666429" y="905946"/>
                  </a:lnTo>
                  <a:lnTo>
                    <a:pt x="665701" y="908472"/>
                  </a:lnTo>
                  <a:lnTo>
                    <a:pt x="664978" y="910999"/>
                  </a:lnTo>
                  <a:lnTo>
                    <a:pt x="664260" y="913529"/>
                  </a:lnTo>
                  <a:lnTo>
                    <a:pt x="663547" y="916059"/>
                  </a:lnTo>
                  <a:lnTo>
                    <a:pt x="662840" y="918592"/>
                  </a:lnTo>
                  <a:lnTo>
                    <a:pt x="662138" y="921125"/>
                  </a:lnTo>
                  <a:lnTo>
                    <a:pt x="661441" y="923660"/>
                  </a:lnTo>
                  <a:lnTo>
                    <a:pt x="660750" y="926197"/>
                  </a:lnTo>
                  <a:lnTo>
                    <a:pt x="660064" y="928735"/>
                  </a:lnTo>
                  <a:lnTo>
                    <a:pt x="659383" y="931275"/>
                  </a:lnTo>
                  <a:lnTo>
                    <a:pt x="658708" y="933816"/>
                  </a:lnTo>
                  <a:lnTo>
                    <a:pt x="658038" y="936358"/>
                  </a:lnTo>
                  <a:lnTo>
                    <a:pt x="657373" y="938902"/>
                  </a:lnTo>
                  <a:lnTo>
                    <a:pt x="656714" y="941447"/>
                  </a:lnTo>
                  <a:lnTo>
                    <a:pt x="656060" y="943993"/>
                  </a:lnTo>
                  <a:lnTo>
                    <a:pt x="655411" y="946541"/>
                  </a:lnTo>
                  <a:lnTo>
                    <a:pt x="654768" y="949090"/>
                  </a:lnTo>
                  <a:lnTo>
                    <a:pt x="654130" y="951641"/>
                  </a:lnTo>
                  <a:lnTo>
                    <a:pt x="653497" y="954193"/>
                  </a:lnTo>
                  <a:lnTo>
                    <a:pt x="652870" y="956746"/>
                  </a:lnTo>
                  <a:lnTo>
                    <a:pt x="652248" y="959300"/>
                  </a:lnTo>
                  <a:lnTo>
                    <a:pt x="651631" y="961856"/>
                  </a:lnTo>
                  <a:lnTo>
                    <a:pt x="651020" y="964413"/>
                  </a:lnTo>
                  <a:lnTo>
                    <a:pt x="650414" y="966972"/>
                  </a:lnTo>
                  <a:lnTo>
                    <a:pt x="649813" y="969531"/>
                  </a:lnTo>
                  <a:lnTo>
                    <a:pt x="649218" y="972092"/>
                  </a:lnTo>
                  <a:lnTo>
                    <a:pt x="648628" y="974654"/>
                  </a:lnTo>
                  <a:lnTo>
                    <a:pt x="648044" y="977218"/>
                  </a:lnTo>
                  <a:lnTo>
                    <a:pt x="647465" y="979782"/>
                  </a:lnTo>
                  <a:lnTo>
                    <a:pt x="646891" y="982348"/>
                  </a:lnTo>
                  <a:lnTo>
                    <a:pt x="646323" y="984915"/>
                  </a:lnTo>
                  <a:lnTo>
                    <a:pt x="645760" y="987483"/>
                  </a:lnTo>
                  <a:lnTo>
                    <a:pt x="645202" y="990052"/>
                  </a:lnTo>
                  <a:lnTo>
                    <a:pt x="644650" y="992623"/>
                  </a:lnTo>
                  <a:lnTo>
                    <a:pt x="644103" y="995195"/>
                  </a:lnTo>
                  <a:lnTo>
                    <a:pt x="643562" y="997768"/>
                  </a:lnTo>
                  <a:lnTo>
                    <a:pt x="643026" y="1000341"/>
                  </a:lnTo>
                  <a:lnTo>
                    <a:pt x="642495" y="1002916"/>
                  </a:lnTo>
                  <a:lnTo>
                    <a:pt x="641970" y="1005492"/>
                  </a:lnTo>
                  <a:lnTo>
                    <a:pt x="641450" y="1008070"/>
                  </a:lnTo>
                  <a:lnTo>
                    <a:pt x="640936" y="1010648"/>
                  </a:lnTo>
                  <a:lnTo>
                    <a:pt x="640426" y="1013228"/>
                  </a:lnTo>
                  <a:lnTo>
                    <a:pt x="639923" y="1015808"/>
                  </a:lnTo>
                  <a:lnTo>
                    <a:pt x="639425" y="1018389"/>
                  </a:lnTo>
                  <a:lnTo>
                    <a:pt x="638932" y="1020972"/>
                  </a:lnTo>
                  <a:lnTo>
                    <a:pt x="638444" y="1023555"/>
                  </a:lnTo>
                  <a:lnTo>
                    <a:pt x="637962" y="1026140"/>
                  </a:lnTo>
                  <a:lnTo>
                    <a:pt x="637486" y="1028726"/>
                  </a:lnTo>
                  <a:lnTo>
                    <a:pt x="637015" y="1031312"/>
                  </a:lnTo>
                  <a:lnTo>
                    <a:pt x="636549" y="1033900"/>
                  </a:lnTo>
                  <a:lnTo>
                    <a:pt x="636088" y="1036489"/>
                  </a:lnTo>
                  <a:lnTo>
                    <a:pt x="635634" y="1039078"/>
                  </a:lnTo>
                  <a:lnTo>
                    <a:pt x="635184" y="1041668"/>
                  </a:lnTo>
                  <a:lnTo>
                    <a:pt x="634740" y="1044260"/>
                  </a:lnTo>
                  <a:lnTo>
                    <a:pt x="634302" y="1046852"/>
                  </a:lnTo>
                  <a:lnTo>
                    <a:pt x="633869" y="1049445"/>
                  </a:lnTo>
                  <a:lnTo>
                    <a:pt x="633441" y="1052039"/>
                  </a:lnTo>
                  <a:lnTo>
                    <a:pt x="633018" y="1054634"/>
                  </a:lnTo>
                  <a:lnTo>
                    <a:pt x="632601" y="1057230"/>
                  </a:lnTo>
                  <a:lnTo>
                    <a:pt x="632190" y="1059827"/>
                  </a:lnTo>
                  <a:lnTo>
                    <a:pt x="631784" y="1062425"/>
                  </a:lnTo>
                  <a:lnTo>
                    <a:pt x="631384" y="1065023"/>
                  </a:lnTo>
                  <a:lnTo>
                    <a:pt x="630989" y="1067622"/>
                  </a:lnTo>
                  <a:lnTo>
                    <a:pt x="630599" y="1070223"/>
                  </a:lnTo>
                  <a:lnTo>
                    <a:pt x="630215" y="1072823"/>
                  </a:lnTo>
                  <a:lnTo>
                    <a:pt x="629836" y="1075425"/>
                  </a:lnTo>
                  <a:lnTo>
                    <a:pt x="629463" y="1078027"/>
                  </a:lnTo>
                  <a:lnTo>
                    <a:pt x="629095" y="1080631"/>
                  </a:lnTo>
                  <a:lnTo>
                    <a:pt x="628732" y="1083235"/>
                  </a:lnTo>
                  <a:lnTo>
                    <a:pt x="628376" y="1085840"/>
                  </a:lnTo>
                  <a:lnTo>
                    <a:pt x="628024" y="1088445"/>
                  </a:lnTo>
                  <a:lnTo>
                    <a:pt x="627678" y="1091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24521" y="3306412"/>
              <a:ext cx="1233871" cy="1086778"/>
            </a:xfrm>
            <a:custGeom>
              <a:avLst/>
              <a:pathLst>
                <a:path w="1233871" h="1086778">
                  <a:moveTo>
                    <a:pt x="1233871" y="924657"/>
                  </a:moveTo>
                  <a:lnTo>
                    <a:pt x="1232587" y="925381"/>
                  </a:lnTo>
                  <a:lnTo>
                    <a:pt x="1230294" y="926668"/>
                  </a:lnTo>
                  <a:lnTo>
                    <a:pt x="1227999" y="927951"/>
                  </a:lnTo>
                  <a:lnTo>
                    <a:pt x="1225702" y="929229"/>
                  </a:lnTo>
                  <a:lnTo>
                    <a:pt x="1223401" y="930502"/>
                  </a:lnTo>
                  <a:lnTo>
                    <a:pt x="1221098" y="931770"/>
                  </a:lnTo>
                  <a:lnTo>
                    <a:pt x="1218792" y="933034"/>
                  </a:lnTo>
                  <a:lnTo>
                    <a:pt x="1216484" y="934292"/>
                  </a:lnTo>
                  <a:lnTo>
                    <a:pt x="1214173" y="935546"/>
                  </a:lnTo>
                  <a:lnTo>
                    <a:pt x="1211859" y="936795"/>
                  </a:lnTo>
                  <a:lnTo>
                    <a:pt x="1209543" y="938038"/>
                  </a:lnTo>
                  <a:lnTo>
                    <a:pt x="1207224" y="939278"/>
                  </a:lnTo>
                  <a:lnTo>
                    <a:pt x="1204903" y="940512"/>
                  </a:lnTo>
                  <a:lnTo>
                    <a:pt x="1202579" y="941741"/>
                  </a:lnTo>
                  <a:lnTo>
                    <a:pt x="1200252" y="942966"/>
                  </a:lnTo>
                  <a:lnTo>
                    <a:pt x="1197923" y="944186"/>
                  </a:lnTo>
                  <a:lnTo>
                    <a:pt x="1195592" y="945400"/>
                  </a:lnTo>
                  <a:lnTo>
                    <a:pt x="1193257" y="946610"/>
                  </a:lnTo>
                  <a:lnTo>
                    <a:pt x="1190921" y="947815"/>
                  </a:lnTo>
                  <a:lnTo>
                    <a:pt x="1188582" y="949015"/>
                  </a:lnTo>
                  <a:lnTo>
                    <a:pt x="1186240" y="950211"/>
                  </a:lnTo>
                  <a:lnTo>
                    <a:pt x="1183895" y="951401"/>
                  </a:lnTo>
                  <a:lnTo>
                    <a:pt x="1181549" y="952586"/>
                  </a:lnTo>
                  <a:lnTo>
                    <a:pt x="1179199" y="953767"/>
                  </a:lnTo>
                  <a:lnTo>
                    <a:pt x="1176848" y="954942"/>
                  </a:lnTo>
                  <a:lnTo>
                    <a:pt x="1174493" y="956113"/>
                  </a:lnTo>
                  <a:lnTo>
                    <a:pt x="1172137" y="957279"/>
                  </a:lnTo>
                  <a:lnTo>
                    <a:pt x="1169778" y="958439"/>
                  </a:lnTo>
                  <a:lnTo>
                    <a:pt x="1167416" y="959595"/>
                  </a:lnTo>
                  <a:lnTo>
                    <a:pt x="1165052" y="960746"/>
                  </a:lnTo>
                  <a:lnTo>
                    <a:pt x="1162686" y="961892"/>
                  </a:lnTo>
                  <a:lnTo>
                    <a:pt x="1160318" y="963033"/>
                  </a:lnTo>
                  <a:lnTo>
                    <a:pt x="1157947" y="964169"/>
                  </a:lnTo>
                  <a:lnTo>
                    <a:pt x="1155573" y="965300"/>
                  </a:lnTo>
                  <a:lnTo>
                    <a:pt x="1153197" y="966426"/>
                  </a:lnTo>
                  <a:lnTo>
                    <a:pt x="1150819" y="967547"/>
                  </a:lnTo>
                  <a:lnTo>
                    <a:pt x="1148438" y="968663"/>
                  </a:lnTo>
                  <a:lnTo>
                    <a:pt x="1146056" y="969774"/>
                  </a:lnTo>
                  <a:lnTo>
                    <a:pt x="1143670" y="970880"/>
                  </a:lnTo>
                  <a:lnTo>
                    <a:pt x="1141283" y="971981"/>
                  </a:lnTo>
                  <a:lnTo>
                    <a:pt x="1138893" y="973077"/>
                  </a:lnTo>
                  <a:lnTo>
                    <a:pt x="1136501" y="974168"/>
                  </a:lnTo>
                  <a:lnTo>
                    <a:pt x="1134107" y="975254"/>
                  </a:lnTo>
                  <a:lnTo>
                    <a:pt x="1131710" y="976335"/>
                  </a:lnTo>
                  <a:lnTo>
                    <a:pt x="1129311" y="977411"/>
                  </a:lnTo>
                  <a:lnTo>
                    <a:pt x="1126910" y="978482"/>
                  </a:lnTo>
                  <a:lnTo>
                    <a:pt x="1124507" y="979548"/>
                  </a:lnTo>
                  <a:lnTo>
                    <a:pt x="1122101" y="980609"/>
                  </a:lnTo>
                  <a:lnTo>
                    <a:pt x="1119693" y="981665"/>
                  </a:lnTo>
                  <a:lnTo>
                    <a:pt x="1117284" y="982716"/>
                  </a:lnTo>
                  <a:lnTo>
                    <a:pt x="1114871" y="983761"/>
                  </a:lnTo>
                  <a:lnTo>
                    <a:pt x="1112457" y="984802"/>
                  </a:lnTo>
                  <a:lnTo>
                    <a:pt x="1110040" y="985837"/>
                  </a:lnTo>
                  <a:lnTo>
                    <a:pt x="1107621" y="986868"/>
                  </a:lnTo>
                  <a:lnTo>
                    <a:pt x="1105201" y="987894"/>
                  </a:lnTo>
                  <a:lnTo>
                    <a:pt x="1102777" y="988914"/>
                  </a:lnTo>
                  <a:lnTo>
                    <a:pt x="1100352" y="989929"/>
                  </a:lnTo>
                  <a:lnTo>
                    <a:pt x="1097925" y="990940"/>
                  </a:lnTo>
                  <a:lnTo>
                    <a:pt x="1095496" y="991945"/>
                  </a:lnTo>
                  <a:lnTo>
                    <a:pt x="1093064" y="992945"/>
                  </a:lnTo>
                  <a:lnTo>
                    <a:pt x="1090631" y="993940"/>
                  </a:lnTo>
                  <a:lnTo>
                    <a:pt x="1088195" y="994930"/>
                  </a:lnTo>
                  <a:lnTo>
                    <a:pt x="1085757" y="995915"/>
                  </a:lnTo>
                  <a:lnTo>
                    <a:pt x="1083317" y="996894"/>
                  </a:lnTo>
                  <a:lnTo>
                    <a:pt x="1080876" y="997869"/>
                  </a:lnTo>
                  <a:lnTo>
                    <a:pt x="1078432" y="998838"/>
                  </a:lnTo>
                  <a:lnTo>
                    <a:pt x="1075986" y="999803"/>
                  </a:lnTo>
                  <a:lnTo>
                    <a:pt x="1073538" y="1000762"/>
                  </a:lnTo>
                  <a:lnTo>
                    <a:pt x="1071088" y="1001716"/>
                  </a:lnTo>
                  <a:lnTo>
                    <a:pt x="1068636" y="1002665"/>
                  </a:lnTo>
                  <a:lnTo>
                    <a:pt x="1066182" y="1003608"/>
                  </a:lnTo>
                  <a:lnTo>
                    <a:pt x="1063726" y="1004547"/>
                  </a:lnTo>
                  <a:lnTo>
                    <a:pt x="1061268" y="1005480"/>
                  </a:lnTo>
                  <a:lnTo>
                    <a:pt x="1058808" y="1006409"/>
                  </a:lnTo>
                  <a:lnTo>
                    <a:pt x="1056347" y="1007332"/>
                  </a:lnTo>
                  <a:lnTo>
                    <a:pt x="1053883" y="1008250"/>
                  </a:lnTo>
                  <a:lnTo>
                    <a:pt x="1051417" y="1009163"/>
                  </a:lnTo>
                  <a:lnTo>
                    <a:pt x="1048950" y="1010071"/>
                  </a:lnTo>
                  <a:lnTo>
                    <a:pt x="1046481" y="1010973"/>
                  </a:lnTo>
                  <a:lnTo>
                    <a:pt x="1044009" y="1011871"/>
                  </a:lnTo>
                  <a:lnTo>
                    <a:pt x="1041536" y="1012763"/>
                  </a:lnTo>
                  <a:lnTo>
                    <a:pt x="1039061" y="1013650"/>
                  </a:lnTo>
                  <a:lnTo>
                    <a:pt x="1036584" y="1014531"/>
                  </a:lnTo>
                  <a:lnTo>
                    <a:pt x="1034106" y="1015408"/>
                  </a:lnTo>
                  <a:lnTo>
                    <a:pt x="1031625" y="1016280"/>
                  </a:lnTo>
                  <a:lnTo>
                    <a:pt x="1029143" y="1017146"/>
                  </a:lnTo>
                  <a:lnTo>
                    <a:pt x="1026659" y="1018007"/>
                  </a:lnTo>
                  <a:lnTo>
                    <a:pt x="1024173" y="1018863"/>
                  </a:lnTo>
                  <a:lnTo>
                    <a:pt x="1021685" y="1019713"/>
                  </a:lnTo>
                  <a:lnTo>
                    <a:pt x="1019195" y="1020558"/>
                  </a:lnTo>
                  <a:lnTo>
                    <a:pt x="1016704" y="1021399"/>
                  </a:lnTo>
                  <a:lnTo>
                    <a:pt x="1014211" y="1022234"/>
                  </a:lnTo>
                  <a:lnTo>
                    <a:pt x="1011716" y="1023064"/>
                  </a:lnTo>
                  <a:lnTo>
                    <a:pt x="1009220" y="1023888"/>
                  </a:lnTo>
                  <a:lnTo>
                    <a:pt x="1006721" y="1024707"/>
                  </a:lnTo>
                  <a:lnTo>
                    <a:pt x="1004222" y="1025521"/>
                  </a:lnTo>
                  <a:lnTo>
                    <a:pt x="1001720" y="1026330"/>
                  </a:lnTo>
                  <a:lnTo>
                    <a:pt x="999216" y="1027134"/>
                  </a:lnTo>
                  <a:lnTo>
                    <a:pt x="996712" y="1027932"/>
                  </a:lnTo>
                  <a:lnTo>
                    <a:pt x="994205" y="1028725"/>
                  </a:lnTo>
                  <a:lnTo>
                    <a:pt x="991696" y="1029513"/>
                  </a:lnTo>
                  <a:lnTo>
                    <a:pt x="989187" y="1030295"/>
                  </a:lnTo>
                  <a:lnTo>
                    <a:pt x="986675" y="1031072"/>
                  </a:lnTo>
                  <a:lnTo>
                    <a:pt x="984162" y="1031844"/>
                  </a:lnTo>
                  <a:lnTo>
                    <a:pt x="981647" y="1032611"/>
                  </a:lnTo>
                  <a:lnTo>
                    <a:pt x="979130" y="1033373"/>
                  </a:lnTo>
                  <a:lnTo>
                    <a:pt x="976612" y="1034129"/>
                  </a:lnTo>
                  <a:lnTo>
                    <a:pt x="974093" y="1034880"/>
                  </a:lnTo>
                  <a:lnTo>
                    <a:pt x="971572" y="1035625"/>
                  </a:lnTo>
                  <a:lnTo>
                    <a:pt x="969049" y="1036366"/>
                  </a:lnTo>
                  <a:lnTo>
                    <a:pt x="966525" y="1037101"/>
                  </a:lnTo>
                  <a:lnTo>
                    <a:pt x="963998" y="1037831"/>
                  </a:lnTo>
                  <a:lnTo>
                    <a:pt x="961471" y="1038555"/>
                  </a:lnTo>
                  <a:lnTo>
                    <a:pt x="958942" y="1039274"/>
                  </a:lnTo>
                  <a:lnTo>
                    <a:pt x="956412" y="1039988"/>
                  </a:lnTo>
                  <a:lnTo>
                    <a:pt x="953880" y="1040697"/>
                  </a:lnTo>
                  <a:lnTo>
                    <a:pt x="951347" y="1041400"/>
                  </a:lnTo>
                  <a:lnTo>
                    <a:pt x="948812" y="1042098"/>
                  </a:lnTo>
                  <a:lnTo>
                    <a:pt x="946276" y="1042791"/>
                  </a:lnTo>
                  <a:lnTo>
                    <a:pt x="943738" y="1043478"/>
                  </a:lnTo>
                  <a:lnTo>
                    <a:pt x="941199" y="1044160"/>
                  </a:lnTo>
                  <a:lnTo>
                    <a:pt x="938659" y="1044837"/>
                  </a:lnTo>
                  <a:lnTo>
                    <a:pt x="936116" y="1045508"/>
                  </a:lnTo>
                  <a:lnTo>
                    <a:pt x="933573" y="1046174"/>
                  </a:lnTo>
                  <a:lnTo>
                    <a:pt x="931028" y="1046835"/>
                  </a:lnTo>
                  <a:lnTo>
                    <a:pt x="928482" y="1047490"/>
                  </a:lnTo>
                  <a:lnTo>
                    <a:pt x="925935" y="1048140"/>
                  </a:lnTo>
                  <a:lnTo>
                    <a:pt x="923386" y="1048785"/>
                  </a:lnTo>
                  <a:lnTo>
                    <a:pt x="920835" y="1049424"/>
                  </a:lnTo>
                  <a:lnTo>
                    <a:pt x="918284" y="1050058"/>
                  </a:lnTo>
                  <a:lnTo>
                    <a:pt x="915731" y="1050687"/>
                  </a:lnTo>
                  <a:lnTo>
                    <a:pt x="913177" y="1051311"/>
                  </a:lnTo>
                  <a:lnTo>
                    <a:pt x="910621" y="1051929"/>
                  </a:lnTo>
                  <a:lnTo>
                    <a:pt x="908065" y="1052541"/>
                  </a:lnTo>
                  <a:lnTo>
                    <a:pt x="905507" y="1053148"/>
                  </a:lnTo>
                  <a:lnTo>
                    <a:pt x="902947" y="1053750"/>
                  </a:lnTo>
                  <a:lnTo>
                    <a:pt x="900387" y="1054347"/>
                  </a:lnTo>
                  <a:lnTo>
                    <a:pt x="897825" y="1054938"/>
                  </a:lnTo>
                  <a:lnTo>
                    <a:pt x="895262" y="1055524"/>
                  </a:lnTo>
                  <a:lnTo>
                    <a:pt x="892698" y="1056104"/>
                  </a:lnTo>
                  <a:lnTo>
                    <a:pt x="890132" y="1056679"/>
                  </a:lnTo>
                  <a:lnTo>
                    <a:pt x="887565" y="1057249"/>
                  </a:lnTo>
                  <a:lnTo>
                    <a:pt x="884998" y="1057813"/>
                  </a:lnTo>
                  <a:lnTo>
                    <a:pt x="882428" y="1058372"/>
                  </a:lnTo>
                  <a:lnTo>
                    <a:pt x="879858" y="1058926"/>
                  </a:lnTo>
                  <a:lnTo>
                    <a:pt x="877287" y="1059474"/>
                  </a:lnTo>
                  <a:lnTo>
                    <a:pt x="874715" y="1060017"/>
                  </a:lnTo>
                  <a:lnTo>
                    <a:pt x="872141" y="1060554"/>
                  </a:lnTo>
                  <a:lnTo>
                    <a:pt x="869566" y="1061086"/>
                  </a:lnTo>
                  <a:lnTo>
                    <a:pt x="866990" y="1061613"/>
                  </a:lnTo>
                  <a:lnTo>
                    <a:pt x="864413" y="1062134"/>
                  </a:lnTo>
                  <a:lnTo>
                    <a:pt x="861835" y="1062650"/>
                  </a:lnTo>
                  <a:lnTo>
                    <a:pt x="859256" y="1063160"/>
                  </a:lnTo>
                  <a:lnTo>
                    <a:pt x="856676" y="1063665"/>
                  </a:lnTo>
                  <a:lnTo>
                    <a:pt x="854095" y="1064165"/>
                  </a:lnTo>
                  <a:lnTo>
                    <a:pt x="851512" y="1064659"/>
                  </a:lnTo>
                  <a:lnTo>
                    <a:pt x="848929" y="1065147"/>
                  </a:lnTo>
                  <a:lnTo>
                    <a:pt x="846345" y="1065631"/>
                  </a:lnTo>
                  <a:lnTo>
                    <a:pt x="843760" y="1066109"/>
                  </a:lnTo>
                  <a:lnTo>
                    <a:pt x="841173" y="1066581"/>
                  </a:lnTo>
                  <a:lnTo>
                    <a:pt x="838586" y="1067048"/>
                  </a:lnTo>
                  <a:lnTo>
                    <a:pt x="835997" y="1067510"/>
                  </a:lnTo>
                  <a:lnTo>
                    <a:pt x="833408" y="1067966"/>
                  </a:lnTo>
                  <a:lnTo>
                    <a:pt x="830818" y="1068417"/>
                  </a:lnTo>
                  <a:lnTo>
                    <a:pt x="828227" y="1068862"/>
                  </a:lnTo>
                  <a:lnTo>
                    <a:pt x="825635" y="1069302"/>
                  </a:lnTo>
                  <a:lnTo>
                    <a:pt x="823042" y="1069737"/>
                  </a:lnTo>
                  <a:lnTo>
                    <a:pt x="820448" y="1070166"/>
                  </a:lnTo>
                  <a:lnTo>
                    <a:pt x="817853" y="1070590"/>
                  </a:lnTo>
                  <a:lnTo>
                    <a:pt x="815257" y="1071008"/>
                  </a:lnTo>
                  <a:lnTo>
                    <a:pt x="812661" y="1071421"/>
                  </a:lnTo>
                  <a:lnTo>
                    <a:pt x="810063" y="1071828"/>
                  </a:lnTo>
                  <a:lnTo>
                    <a:pt x="807465" y="1072230"/>
                  </a:lnTo>
                  <a:lnTo>
                    <a:pt x="804866" y="1072626"/>
                  </a:lnTo>
                  <a:lnTo>
                    <a:pt x="802266" y="1073017"/>
                  </a:lnTo>
                  <a:lnTo>
                    <a:pt x="799666" y="1073403"/>
                  </a:lnTo>
                  <a:lnTo>
                    <a:pt x="797064" y="1073783"/>
                  </a:lnTo>
                  <a:lnTo>
                    <a:pt x="794462" y="1074158"/>
                  </a:lnTo>
                  <a:lnTo>
                    <a:pt x="791859" y="1074527"/>
                  </a:lnTo>
                  <a:lnTo>
                    <a:pt x="789255" y="1074891"/>
                  </a:lnTo>
                  <a:lnTo>
                    <a:pt x="786650" y="1075249"/>
                  </a:lnTo>
                  <a:lnTo>
                    <a:pt x="784045" y="1075602"/>
                  </a:lnTo>
                  <a:lnTo>
                    <a:pt x="781439" y="1075949"/>
                  </a:lnTo>
                  <a:lnTo>
                    <a:pt x="778832" y="1076291"/>
                  </a:lnTo>
                  <a:lnTo>
                    <a:pt x="776224" y="1076628"/>
                  </a:lnTo>
                  <a:lnTo>
                    <a:pt x="773616" y="1076959"/>
                  </a:lnTo>
                  <a:lnTo>
                    <a:pt x="771007" y="1077284"/>
                  </a:lnTo>
                  <a:lnTo>
                    <a:pt x="768398" y="1077604"/>
                  </a:lnTo>
                  <a:lnTo>
                    <a:pt x="765787" y="1077919"/>
                  </a:lnTo>
                  <a:lnTo>
                    <a:pt x="763176" y="1078228"/>
                  </a:lnTo>
                  <a:lnTo>
                    <a:pt x="760565" y="1078532"/>
                  </a:lnTo>
                  <a:lnTo>
                    <a:pt x="757953" y="1078830"/>
                  </a:lnTo>
                  <a:lnTo>
                    <a:pt x="755340" y="1079122"/>
                  </a:lnTo>
                  <a:lnTo>
                    <a:pt x="752727" y="1079410"/>
                  </a:lnTo>
                  <a:lnTo>
                    <a:pt x="750113" y="1079691"/>
                  </a:lnTo>
                  <a:lnTo>
                    <a:pt x="747498" y="1079968"/>
                  </a:lnTo>
                  <a:lnTo>
                    <a:pt x="744883" y="1080239"/>
                  </a:lnTo>
                  <a:lnTo>
                    <a:pt x="742267" y="1080504"/>
                  </a:lnTo>
                  <a:lnTo>
                    <a:pt x="739651" y="1080764"/>
                  </a:lnTo>
                  <a:lnTo>
                    <a:pt x="737034" y="1081018"/>
                  </a:lnTo>
                  <a:lnTo>
                    <a:pt x="734417" y="1081267"/>
                  </a:lnTo>
                  <a:lnTo>
                    <a:pt x="731799" y="1081510"/>
                  </a:lnTo>
                  <a:lnTo>
                    <a:pt x="729180" y="1081748"/>
                  </a:lnTo>
                  <a:lnTo>
                    <a:pt x="726562" y="1081981"/>
                  </a:lnTo>
                  <a:lnTo>
                    <a:pt x="723942" y="1082208"/>
                  </a:lnTo>
                  <a:lnTo>
                    <a:pt x="721323" y="1082429"/>
                  </a:lnTo>
                  <a:lnTo>
                    <a:pt x="718702" y="1082645"/>
                  </a:lnTo>
                  <a:lnTo>
                    <a:pt x="716081" y="1082855"/>
                  </a:lnTo>
                  <a:lnTo>
                    <a:pt x="713461" y="1083060"/>
                  </a:lnTo>
                  <a:lnTo>
                    <a:pt x="710839" y="1083260"/>
                  </a:lnTo>
                  <a:lnTo>
                    <a:pt x="708217" y="1083454"/>
                  </a:lnTo>
                  <a:lnTo>
                    <a:pt x="705595" y="1083643"/>
                  </a:lnTo>
                  <a:lnTo>
                    <a:pt x="702972" y="1083825"/>
                  </a:lnTo>
                  <a:lnTo>
                    <a:pt x="700349" y="1084003"/>
                  </a:lnTo>
                  <a:lnTo>
                    <a:pt x="697725" y="1084175"/>
                  </a:lnTo>
                  <a:lnTo>
                    <a:pt x="695101" y="1084341"/>
                  </a:lnTo>
                  <a:lnTo>
                    <a:pt x="692477" y="1084502"/>
                  </a:lnTo>
                  <a:lnTo>
                    <a:pt x="689852" y="1084658"/>
                  </a:lnTo>
                  <a:lnTo>
                    <a:pt x="687228" y="1084808"/>
                  </a:lnTo>
                  <a:lnTo>
                    <a:pt x="684602" y="1084952"/>
                  </a:lnTo>
                  <a:lnTo>
                    <a:pt x="681977" y="1085092"/>
                  </a:lnTo>
                  <a:lnTo>
                    <a:pt x="679351" y="1085225"/>
                  </a:lnTo>
                  <a:lnTo>
                    <a:pt x="676725" y="1085353"/>
                  </a:lnTo>
                  <a:lnTo>
                    <a:pt x="674099" y="1085476"/>
                  </a:lnTo>
                  <a:lnTo>
                    <a:pt x="671472" y="1085593"/>
                  </a:lnTo>
                  <a:lnTo>
                    <a:pt x="668846" y="1085704"/>
                  </a:lnTo>
                  <a:lnTo>
                    <a:pt x="666219" y="1085810"/>
                  </a:lnTo>
                  <a:lnTo>
                    <a:pt x="663591" y="1085910"/>
                  </a:lnTo>
                  <a:lnTo>
                    <a:pt x="660964" y="1086005"/>
                  </a:lnTo>
                  <a:lnTo>
                    <a:pt x="658336" y="1086095"/>
                  </a:lnTo>
                  <a:lnTo>
                    <a:pt x="655709" y="1086179"/>
                  </a:lnTo>
                  <a:lnTo>
                    <a:pt x="653081" y="1086257"/>
                  </a:lnTo>
                  <a:lnTo>
                    <a:pt x="650452" y="1086331"/>
                  </a:lnTo>
                  <a:lnTo>
                    <a:pt x="647824" y="1086398"/>
                  </a:lnTo>
                  <a:lnTo>
                    <a:pt x="645196" y="1086460"/>
                  </a:lnTo>
                  <a:lnTo>
                    <a:pt x="642567" y="1086516"/>
                  </a:lnTo>
                  <a:lnTo>
                    <a:pt x="639939" y="1086567"/>
                  </a:lnTo>
                  <a:lnTo>
                    <a:pt x="637310" y="1086613"/>
                  </a:lnTo>
                  <a:lnTo>
                    <a:pt x="634681" y="1086653"/>
                  </a:lnTo>
                  <a:lnTo>
                    <a:pt x="632052" y="1086687"/>
                  </a:lnTo>
                  <a:lnTo>
                    <a:pt x="629423" y="1086716"/>
                  </a:lnTo>
                  <a:lnTo>
                    <a:pt x="626794" y="1086740"/>
                  </a:lnTo>
                  <a:lnTo>
                    <a:pt x="624165" y="1086757"/>
                  </a:lnTo>
                  <a:lnTo>
                    <a:pt x="621536" y="1086770"/>
                  </a:lnTo>
                  <a:lnTo>
                    <a:pt x="618907" y="1086777"/>
                  </a:lnTo>
                  <a:lnTo>
                    <a:pt x="616278" y="1086778"/>
                  </a:lnTo>
                  <a:lnTo>
                    <a:pt x="613649" y="1086774"/>
                  </a:lnTo>
                  <a:lnTo>
                    <a:pt x="611019" y="1086764"/>
                  </a:lnTo>
                  <a:lnTo>
                    <a:pt x="608390" y="1086749"/>
                  </a:lnTo>
                  <a:lnTo>
                    <a:pt x="605761" y="1086728"/>
                  </a:lnTo>
                  <a:lnTo>
                    <a:pt x="603132" y="1086702"/>
                  </a:lnTo>
                  <a:lnTo>
                    <a:pt x="600503" y="1086671"/>
                  </a:lnTo>
                  <a:lnTo>
                    <a:pt x="597874" y="1086634"/>
                  </a:lnTo>
                  <a:lnTo>
                    <a:pt x="595245" y="1086591"/>
                  </a:lnTo>
                  <a:lnTo>
                    <a:pt x="592617" y="1086543"/>
                  </a:lnTo>
                  <a:lnTo>
                    <a:pt x="589988" y="1086489"/>
                  </a:lnTo>
                  <a:lnTo>
                    <a:pt x="587360" y="1086430"/>
                  </a:lnTo>
                  <a:lnTo>
                    <a:pt x="584732" y="1086365"/>
                  </a:lnTo>
                  <a:lnTo>
                    <a:pt x="582103" y="1086295"/>
                  </a:lnTo>
                  <a:lnTo>
                    <a:pt x="579475" y="1086219"/>
                  </a:lnTo>
                  <a:lnTo>
                    <a:pt x="576847" y="1086138"/>
                  </a:lnTo>
                  <a:lnTo>
                    <a:pt x="574219" y="1086051"/>
                  </a:lnTo>
                  <a:lnTo>
                    <a:pt x="571592" y="1085959"/>
                  </a:lnTo>
                  <a:lnTo>
                    <a:pt x="568965" y="1085861"/>
                  </a:lnTo>
                  <a:lnTo>
                    <a:pt x="566338" y="1085758"/>
                  </a:lnTo>
                  <a:lnTo>
                    <a:pt x="563711" y="1085649"/>
                  </a:lnTo>
                  <a:lnTo>
                    <a:pt x="561084" y="1085535"/>
                  </a:lnTo>
                  <a:lnTo>
                    <a:pt x="558458" y="1085415"/>
                  </a:lnTo>
                  <a:lnTo>
                    <a:pt x="555831" y="1085290"/>
                  </a:lnTo>
                  <a:lnTo>
                    <a:pt x="553205" y="1085159"/>
                  </a:lnTo>
                  <a:lnTo>
                    <a:pt x="550580" y="1085023"/>
                  </a:lnTo>
                  <a:lnTo>
                    <a:pt x="547955" y="1084881"/>
                  </a:lnTo>
                  <a:lnTo>
                    <a:pt x="545330" y="1084734"/>
                  </a:lnTo>
                  <a:lnTo>
                    <a:pt x="542705" y="1084581"/>
                  </a:lnTo>
                  <a:lnTo>
                    <a:pt x="540080" y="1084423"/>
                  </a:lnTo>
                  <a:lnTo>
                    <a:pt x="537456" y="1084259"/>
                  </a:lnTo>
                  <a:lnTo>
                    <a:pt x="534833" y="1084090"/>
                  </a:lnTo>
                  <a:lnTo>
                    <a:pt x="532210" y="1083915"/>
                  </a:lnTo>
                  <a:lnTo>
                    <a:pt x="529587" y="1083734"/>
                  </a:lnTo>
                  <a:lnTo>
                    <a:pt x="526964" y="1083549"/>
                  </a:lnTo>
                  <a:lnTo>
                    <a:pt x="524342" y="1083358"/>
                  </a:lnTo>
                  <a:lnTo>
                    <a:pt x="521720" y="1083161"/>
                  </a:lnTo>
                  <a:lnTo>
                    <a:pt x="519099" y="1082959"/>
                  </a:lnTo>
                  <a:lnTo>
                    <a:pt x="516478" y="1082751"/>
                  </a:lnTo>
                  <a:lnTo>
                    <a:pt x="513857" y="1082538"/>
                  </a:lnTo>
                  <a:lnTo>
                    <a:pt x="511237" y="1082319"/>
                  </a:lnTo>
                  <a:lnTo>
                    <a:pt x="508618" y="1082095"/>
                  </a:lnTo>
                  <a:lnTo>
                    <a:pt x="505998" y="1081865"/>
                  </a:lnTo>
                  <a:lnTo>
                    <a:pt x="503380" y="1081630"/>
                  </a:lnTo>
                  <a:lnTo>
                    <a:pt x="500762" y="1081389"/>
                  </a:lnTo>
                  <a:lnTo>
                    <a:pt x="498144" y="1081143"/>
                  </a:lnTo>
                  <a:lnTo>
                    <a:pt x="495527" y="1080891"/>
                  </a:lnTo>
                  <a:lnTo>
                    <a:pt x="492911" y="1080634"/>
                  </a:lnTo>
                  <a:lnTo>
                    <a:pt x="490295" y="1080372"/>
                  </a:lnTo>
                  <a:lnTo>
                    <a:pt x="487679" y="1080104"/>
                  </a:lnTo>
                  <a:lnTo>
                    <a:pt x="485064" y="1079830"/>
                  </a:lnTo>
                  <a:lnTo>
                    <a:pt x="482450" y="1079551"/>
                  </a:lnTo>
                  <a:lnTo>
                    <a:pt x="479836" y="1079267"/>
                  </a:lnTo>
                  <a:lnTo>
                    <a:pt x="477223" y="1078977"/>
                  </a:lnTo>
                  <a:lnTo>
                    <a:pt x="474611" y="1078681"/>
                  </a:lnTo>
                  <a:lnTo>
                    <a:pt x="471999" y="1078380"/>
                  </a:lnTo>
                  <a:lnTo>
                    <a:pt x="469388" y="1078074"/>
                  </a:lnTo>
                  <a:lnTo>
                    <a:pt x="466777" y="1077762"/>
                  </a:lnTo>
                  <a:lnTo>
                    <a:pt x="464167" y="1077445"/>
                  </a:lnTo>
                  <a:lnTo>
                    <a:pt x="461558" y="1077122"/>
                  </a:lnTo>
                  <a:lnTo>
                    <a:pt x="458949" y="1076794"/>
                  </a:lnTo>
                  <a:lnTo>
                    <a:pt x="456342" y="1076460"/>
                  </a:lnTo>
                  <a:lnTo>
                    <a:pt x="453734" y="1076121"/>
                  </a:lnTo>
                  <a:lnTo>
                    <a:pt x="451128" y="1075776"/>
                  </a:lnTo>
                  <a:lnTo>
                    <a:pt x="448522" y="1075426"/>
                  </a:lnTo>
                  <a:lnTo>
                    <a:pt x="445917" y="1075071"/>
                  </a:lnTo>
                  <a:lnTo>
                    <a:pt x="443313" y="1074709"/>
                  </a:lnTo>
                  <a:lnTo>
                    <a:pt x="440710" y="1074343"/>
                  </a:lnTo>
                  <a:lnTo>
                    <a:pt x="438107" y="1073971"/>
                  </a:lnTo>
                  <a:lnTo>
                    <a:pt x="435505" y="1073594"/>
                  </a:lnTo>
                  <a:lnTo>
                    <a:pt x="432904" y="1073211"/>
                  </a:lnTo>
                  <a:lnTo>
                    <a:pt x="430303" y="1072822"/>
                  </a:lnTo>
                  <a:lnTo>
                    <a:pt x="427704" y="1072429"/>
                  </a:lnTo>
                  <a:lnTo>
                    <a:pt x="425105" y="1072030"/>
                  </a:lnTo>
                  <a:lnTo>
                    <a:pt x="422508" y="1071625"/>
                  </a:lnTo>
                  <a:lnTo>
                    <a:pt x="419910" y="1071215"/>
                  </a:lnTo>
                  <a:lnTo>
                    <a:pt x="417314" y="1070799"/>
                  </a:lnTo>
                  <a:lnTo>
                    <a:pt x="414719" y="1070378"/>
                  </a:lnTo>
                  <a:lnTo>
                    <a:pt x="412125" y="1069952"/>
                  </a:lnTo>
                  <a:lnTo>
                    <a:pt x="409531" y="1069520"/>
                  </a:lnTo>
                  <a:lnTo>
                    <a:pt x="406939" y="1069083"/>
                  </a:lnTo>
                  <a:lnTo>
                    <a:pt x="404347" y="1068640"/>
                  </a:lnTo>
                  <a:lnTo>
                    <a:pt x="401757" y="1068192"/>
                  </a:lnTo>
                  <a:lnTo>
                    <a:pt x="399167" y="1067739"/>
                  </a:lnTo>
                  <a:lnTo>
                    <a:pt x="396578" y="1067280"/>
                  </a:lnTo>
                  <a:lnTo>
                    <a:pt x="393990" y="1066815"/>
                  </a:lnTo>
                  <a:lnTo>
                    <a:pt x="391403" y="1066346"/>
                  </a:lnTo>
                  <a:lnTo>
                    <a:pt x="388818" y="1065870"/>
                  </a:lnTo>
                  <a:lnTo>
                    <a:pt x="386233" y="1065390"/>
                  </a:lnTo>
                  <a:lnTo>
                    <a:pt x="383649" y="1064904"/>
                  </a:lnTo>
                  <a:lnTo>
                    <a:pt x="381066" y="1064412"/>
                  </a:lnTo>
                  <a:lnTo>
                    <a:pt x="378485" y="1063915"/>
                  </a:lnTo>
                  <a:lnTo>
                    <a:pt x="375904" y="1063413"/>
                  </a:lnTo>
                  <a:lnTo>
                    <a:pt x="373324" y="1062906"/>
                  </a:lnTo>
                  <a:lnTo>
                    <a:pt x="370746" y="1062392"/>
                  </a:lnTo>
                  <a:lnTo>
                    <a:pt x="368168" y="1061874"/>
                  </a:lnTo>
                  <a:lnTo>
                    <a:pt x="365592" y="1061350"/>
                  </a:lnTo>
                  <a:lnTo>
                    <a:pt x="363016" y="1060820"/>
                  </a:lnTo>
                  <a:lnTo>
                    <a:pt x="360442" y="1060286"/>
                  </a:lnTo>
                  <a:lnTo>
                    <a:pt x="357869" y="1059746"/>
                  </a:lnTo>
                  <a:lnTo>
                    <a:pt x="355297" y="1059200"/>
                  </a:lnTo>
                  <a:lnTo>
                    <a:pt x="352726" y="1058650"/>
                  </a:lnTo>
                  <a:lnTo>
                    <a:pt x="350157" y="1058093"/>
                  </a:lnTo>
                  <a:lnTo>
                    <a:pt x="347588" y="1057532"/>
                  </a:lnTo>
                  <a:lnTo>
                    <a:pt x="345021" y="1056965"/>
                  </a:lnTo>
                  <a:lnTo>
                    <a:pt x="342455" y="1056392"/>
                  </a:lnTo>
                  <a:lnTo>
                    <a:pt x="339890" y="1055815"/>
                  </a:lnTo>
                  <a:lnTo>
                    <a:pt x="337326" y="1055231"/>
                  </a:lnTo>
                  <a:lnTo>
                    <a:pt x="334764" y="1054643"/>
                  </a:lnTo>
                  <a:lnTo>
                    <a:pt x="332203" y="1054049"/>
                  </a:lnTo>
                  <a:lnTo>
                    <a:pt x="329643" y="1053450"/>
                  </a:lnTo>
                  <a:lnTo>
                    <a:pt x="327084" y="1052845"/>
                  </a:lnTo>
                  <a:lnTo>
                    <a:pt x="324526" y="1052235"/>
                  </a:lnTo>
                  <a:lnTo>
                    <a:pt x="321971" y="1051620"/>
                  </a:lnTo>
                  <a:lnTo>
                    <a:pt x="319416" y="1050999"/>
                  </a:lnTo>
                  <a:lnTo>
                    <a:pt x="316862" y="1050373"/>
                  </a:lnTo>
                  <a:lnTo>
                    <a:pt x="314310" y="1049742"/>
                  </a:lnTo>
                  <a:lnTo>
                    <a:pt x="311759" y="1049105"/>
                  </a:lnTo>
                  <a:lnTo>
                    <a:pt x="309209" y="1048463"/>
                  </a:lnTo>
                  <a:lnTo>
                    <a:pt x="306661" y="1047816"/>
                  </a:lnTo>
                  <a:lnTo>
                    <a:pt x="304114" y="1047163"/>
                  </a:lnTo>
                  <a:lnTo>
                    <a:pt x="301569" y="1046505"/>
                  </a:lnTo>
                  <a:lnTo>
                    <a:pt x="299025" y="1045842"/>
                  </a:lnTo>
                  <a:lnTo>
                    <a:pt x="296482" y="1045173"/>
                  </a:lnTo>
                  <a:lnTo>
                    <a:pt x="293941" y="1044499"/>
                  </a:lnTo>
                  <a:lnTo>
                    <a:pt x="291401" y="1043820"/>
                  </a:lnTo>
                  <a:lnTo>
                    <a:pt x="288863" y="1043135"/>
                  </a:lnTo>
                  <a:lnTo>
                    <a:pt x="286326" y="1042445"/>
                  </a:lnTo>
                  <a:lnTo>
                    <a:pt x="283790" y="1041750"/>
                  </a:lnTo>
                  <a:lnTo>
                    <a:pt x="281256" y="1041049"/>
                  </a:lnTo>
                  <a:lnTo>
                    <a:pt x="278723" y="1040343"/>
                  </a:lnTo>
                  <a:lnTo>
                    <a:pt x="276192" y="1039632"/>
                  </a:lnTo>
                  <a:lnTo>
                    <a:pt x="273663" y="1038915"/>
                  </a:lnTo>
                  <a:lnTo>
                    <a:pt x="271135" y="1038194"/>
                  </a:lnTo>
                  <a:lnTo>
                    <a:pt x="268608" y="1037466"/>
                  </a:lnTo>
                  <a:lnTo>
                    <a:pt x="266083" y="1036734"/>
                  </a:lnTo>
                  <a:lnTo>
                    <a:pt x="263559" y="1035996"/>
                  </a:lnTo>
                  <a:lnTo>
                    <a:pt x="261037" y="1035253"/>
                  </a:lnTo>
                  <a:lnTo>
                    <a:pt x="258517" y="1034505"/>
                  </a:lnTo>
                  <a:lnTo>
                    <a:pt x="255998" y="1033751"/>
                  </a:lnTo>
                  <a:lnTo>
                    <a:pt x="253481" y="1032993"/>
                  </a:lnTo>
                  <a:lnTo>
                    <a:pt x="250965" y="1032228"/>
                  </a:lnTo>
                  <a:lnTo>
                    <a:pt x="248451" y="1031459"/>
                  </a:lnTo>
                  <a:lnTo>
                    <a:pt x="245939" y="1030685"/>
                  </a:lnTo>
                  <a:lnTo>
                    <a:pt x="243428" y="1029905"/>
                  </a:lnTo>
                  <a:lnTo>
                    <a:pt x="240919" y="1029119"/>
                  </a:lnTo>
                  <a:lnTo>
                    <a:pt x="238411" y="1028329"/>
                  </a:lnTo>
                  <a:lnTo>
                    <a:pt x="235905" y="1027533"/>
                  </a:lnTo>
                  <a:lnTo>
                    <a:pt x="233401" y="1026732"/>
                  </a:lnTo>
                  <a:lnTo>
                    <a:pt x="230899" y="1025926"/>
                  </a:lnTo>
                  <a:lnTo>
                    <a:pt x="228398" y="1025115"/>
                  </a:lnTo>
                  <a:lnTo>
                    <a:pt x="225899" y="1024298"/>
                  </a:lnTo>
                  <a:lnTo>
                    <a:pt x="223402" y="1023476"/>
                  </a:lnTo>
                  <a:lnTo>
                    <a:pt x="220906" y="1022649"/>
                  </a:lnTo>
                  <a:lnTo>
                    <a:pt x="218412" y="1021817"/>
                  </a:lnTo>
                  <a:lnTo>
                    <a:pt x="215920" y="1020979"/>
                  </a:lnTo>
                  <a:lnTo>
                    <a:pt x="213429" y="1020136"/>
                  </a:lnTo>
                  <a:lnTo>
                    <a:pt x="210941" y="1019288"/>
                  </a:lnTo>
                  <a:lnTo>
                    <a:pt x="208454" y="1018435"/>
                  </a:lnTo>
                  <a:lnTo>
                    <a:pt x="205969" y="1017577"/>
                  </a:lnTo>
                  <a:lnTo>
                    <a:pt x="203486" y="1016713"/>
                  </a:lnTo>
                  <a:lnTo>
                    <a:pt x="201004" y="1015844"/>
                  </a:lnTo>
                  <a:lnTo>
                    <a:pt x="198525" y="1014970"/>
                  </a:lnTo>
                  <a:lnTo>
                    <a:pt x="196047" y="1014091"/>
                  </a:lnTo>
                  <a:lnTo>
                    <a:pt x="193571" y="1013207"/>
                  </a:lnTo>
                  <a:lnTo>
                    <a:pt x="191097" y="1012317"/>
                  </a:lnTo>
                  <a:lnTo>
                    <a:pt x="188625" y="1011422"/>
                  </a:lnTo>
                  <a:lnTo>
                    <a:pt x="186154" y="1010523"/>
                  </a:lnTo>
                  <a:lnTo>
                    <a:pt x="183686" y="1009618"/>
                  </a:lnTo>
                  <a:lnTo>
                    <a:pt x="181219" y="1008707"/>
                  </a:lnTo>
                  <a:lnTo>
                    <a:pt x="178755" y="1007792"/>
                  </a:lnTo>
                  <a:lnTo>
                    <a:pt x="176292" y="1006871"/>
                  </a:lnTo>
                  <a:lnTo>
                    <a:pt x="173831" y="1005945"/>
                  </a:lnTo>
                  <a:lnTo>
                    <a:pt x="171372" y="1005015"/>
                  </a:lnTo>
                  <a:lnTo>
                    <a:pt x="168915" y="1004078"/>
                  </a:lnTo>
                  <a:lnTo>
                    <a:pt x="166461" y="1003137"/>
                  </a:lnTo>
                  <a:lnTo>
                    <a:pt x="164008" y="1002191"/>
                  </a:lnTo>
                  <a:lnTo>
                    <a:pt x="161557" y="1001240"/>
                  </a:lnTo>
                  <a:lnTo>
                    <a:pt x="159108" y="1000283"/>
                  </a:lnTo>
                  <a:lnTo>
                    <a:pt x="156661" y="999321"/>
                  </a:lnTo>
                  <a:lnTo>
                    <a:pt x="154216" y="998354"/>
                  </a:lnTo>
                  <a:lnTo>
                    <a:pt x="151773" y="997382"/>
                  </a:lnTo>
                  <a:lnTo>
                    <a:pt x="149332" y="996405"/>
                  </a:lnTo>
                  <a:lnTo>
                    <a:pt x="146893" y="995423"/>
                  </a:lnTo>
                  <a:lnTo>
                    <a:pt x="144457" y="994435"/>
                  </a:lnTo>
                  <a:lnTo>
                    <a:pt x="142022" y="993443"/>
                  </a:lnTo>
                  <a:lnTo>
                    <a:pt x="139590" y="992445"/>
                  </a:lnTo>
                  <a:lnTo>
                    <a:pt x="137159" y="991443"/>
                  </a:lnTo>
                  <a:lnTo>
                    <a:pt x="134731" y="990435"/>
                  </a:lnTo>
                  <a:lnTo>
                    <a:pt x="132305" y="989422"/>
                  </a:lnTo>
                  <a:lnTo>
                    <a:pt x="129880" y="988404"/>
                  </a:lnTo>
                  <a:lnTo>
                    <a:pt x="127458" y="987382"/>
                  </a:lnTo>
                  <a:lnTo>
                    <a:pt x="125039" y="986354"/>
                  </a:lnTo>
                  <a:lnTo>
                    <a:pt x="122621" y="985320"/>
                  </a:lnTo>
                  <a:lnTo>
                    <a:pt x="120205" y="984282"/>
                  </a:lnTo>
                  <a:lnTo>
                    <a:pt x="117792" y="983239"/>
                  </a:lnTo>
                  <a:lnTo>
                    <a:pt x="115381" y="982191"/>
                  </a:lnTo>
                  <a:lnTo>
                    <a:pt x="112972" y="981137"/>
                  </a:lnTo>
                  <a:lnTo>
                    <a:pt x="110566" y="980079"/>
                  </a:lnTo>
                  <a:lnTo>
                    <a:pt x="108161" y="979015"/>
                  </a:lnTo>
                  <a:lnTo>
                    <a:pt x="105759" y="977947"/>
                  </a:lnTo>
                  <a:lnTo>
                    <a:pt x="103359" y="976874"/>
                  </a:lnTo>
                  <a:lnTo>
                    <a:pt x="100961" y="975795"/>
                  </a:lnTo>
                  <a:lnTo>
                    <a:pt x="98566" y="974711"/>
                  </a:lnTo>
                  <a:lnTo>
                    <a:pt x="96172" y="973623"/>
                  </a:lnTo>
                  <a:lnTo>
                    <a:pt x="93781" y="972529"/>
                  </a:lnTo>
                  <a:lnTo>
                    <a:pt x="91393" y="971431"/>
                  </a:lnTo>
                  <a:lnTo>
                    <a:pt x="89006" y="970327"/>
                  </a:lnTo>
                  <a:lnTo>
                    <a:pt x="86622" y="969219"/>
                  </a:lnTo>
                  <a:lnTo>
                    <a:pt x="84241" y="968105"/>
                  </a:lnTo>
                  <a:lnTo>
                    <a:pt x="81861" y="966987"/>
                  </a:lnTo>
                  <a:lnTo>
                    <a:pt x="79484" y="965863"/>
                  </a:lnTo>
                  <a:lnTo>
                    <a:pt x="77110" y="964735"/>
                  </a:lnTo>
                  <a:lnTo>
                    <a:pt x="74737" y="963601"/>
                  </a:lnTo>
                  <a:lnTo>
                    <a:pt x="72367" y="962463"/>
                  </a:lnTo>
                  <a:lnTo>
                    <a:pt x="70000" y="961319"/>
                  </a:lnTo>
                  <a:lnTo>
                    <a:pt x="67635" y="960171"/>
                  </a:lnTo>
                  <a:lnTo>
                    <a:pt x="65272" y="959018"/>
                  </a:lnTo>
                  <a:lnTo>
                    <a:pt x="62912" y="957860"/>
                  </a:lnTo>
                  <a:lnTo>
                    <a:pt x="60554" y="956696"/>
                  </a:lnTo>
                  <a:lnTo>
                    <a:pt x="58199" y="955528"/>
                  </a:lnTo>
                  <a:lnTo>
                    <a:pt x="55846" y="954355"/>
                  </a:lnTo>
                  <a:lnTo>
                    <a:pt x="53496" y="953177"/>
                  </a:lnTo>
                  <a:lnTo>
                    <a:pt x="51147" y="951994"/>
                  </a:lnTo>
                  <a:lnTo>
                    <a:pt x="48802" y="950806"/>
                  </a:lnTo>
                  <a:lnTo>
                    <a:pt x="46459" y="949614"/>
                  </a:lnTo>
                  <a:lnTo>
                    <a:pt x="44118" y="948416"/>
                  </a:lnTo>
                  <a:lnTo>
                    <a:pt x="41780" y="947213"/>
                  </a:lnTo>
                  <a:lnTo>
                    <a:pt x="39445" y="946006"/>
                  </a:lnTo>
                  <a:lnTo>
                    <a:pt x="37112" y="944794"/>
                  </a:lnTo>
                  <a:lnTo>
                    <a:pt x="34782" y="943576"/>
                  </a:lnTo>
                  <a:lnTo>
                    <a:pt x="32454" y="942354"/>
                  </a:lnTo>
                  <a:lnTo>
                    <a:pt x="30128" y="941127"/>
                  </a:lnTo>
                  <a:lnTo>
                    <a:pt x="27806" y="939895"/>
                  </a:lnTo>
                  <a:lnTo>
                    <a:pt x="25486" y="938659"/>
                  </a:lnTo>
                  <a:lnTo>
                    <a:pt x="23168" y="937417"/>
                  </a:lnTo>
                  <a:lnTo>
                    <a:pt x="20853" y="936171"/>
                  </a:lnTo>
                  <a:lnTo>
                    <a:pt x="18541" y="934919"/>
                  </a:lnTo>
                  <a:lnTo>
                    <a:pt x="16231" y="933664"/>
                  </a:lnTo>
                  <a:lnTo>
                    <a:pt x="13924" y="932402"/>
                  </a:lnTo>
                  <a:lnTo>
                    <a:pt x="11620" y="931137"/>
                  </a:lnTo>
                  <a:lnTo>
                    <a:pt x="9318" y="929866"/>
                  </a:lnTo>
                  <a:lnTo>
                    <a:pt x="7019" y="928591"/>
                  </a:lnTo>
                  <a:lnTo>
                    <a:pt x="4723" y="927310"/>
                  </a:lnTo>
                  <a:lnTo>
                    <a:pt x="2429" y="926025"/>
                  </a:lnTo>
                  <a:lnTo>
                    <a:pt x="138" y="924736"/>
                  </a:lnTo>
                  <a:lnTo>
                    <a:pt x="0" y="924657"/>
                  </a:lnTo>
                  <a:lnTo>
                    <a:pt x="226" y="922926"/>
                  </a:lnTo>
                  <a:lnTo>
                    <a:pt x="572" y="920320"/>
                  </a:lnTo>
                  <a:lnTo>
                    <a:pt x="923" y="917714"/>
                  </a:lnTo>
                  <a:lnTo>
                    <a:pt x="1280" y="915109"/>
                  </a:lnTo>
                  <a:lnTo>
                    <a:pt x="1642" y="912505"/>
                  </a:lnTo>
                  <a:lnTo>
                    <a:pt x="2010" y="909902"/>
                  </a:lnTo>
                  <a:lnTo>
                    <a:pt x="2384" y="907300"/>
                  </a:lnTo>
                  <a:lnTo>
                    <a:pt x="2762" y="904698"/>
                  </a:lnTo>
                  <a:lnTo>
                    <a:pt x="3147" y="902097"/>
                  </a:lnTo>
                  <a:lnTo>
                    <a:pt x="3536" y="899497"/>
                  </a:lnTo>
                  <a:lnTo>
                    <a:pt x="3931" y="896898"/>
                  </a:lnTo>
                  <a:lnTo>
                    <a:pt x="4332" y="894299"/>
                  </a:lnTo>
                  <a:lnTo>
                    <a:pt x="4738" y="891701"/>
                  </a:lnTo>
                  <a:lnTo>
                    <a:pt x="5149" y="889105"/>
                  </a:lnTo>
                  <a:lnTo>
                    <a:pt x="5566" y="886509"/>
                  </a:lnTo>
                  <a:lnTo>
                    <a:pt x="5988" y="883914"/>
                  </a:lnTo>
                  <a:lnTo>
                    <a:pt x="6416" y="881320"/>
                  </a:lnTo>
                  <a:lnTo>
                    <a:pt x="6849" y="878727"/>
                  </a:lnTo>
                  <a:lnTo>
                    <a:pt x="7288" y="876134"/>
                  </a:lnTo>
                  <a:lnTo>
                    <a:pt x="7732" y="873543"/>
                  </a:lnTo>
                  <a:lnTo>
                    <a:pt x="8181" y="870952"/>
                  </a:lnTo>
                  <a:lnTo>
                    <a:pt x="8636" y="868363"/>
                  </a:lnTo>
                  <a:lnTo>
                    <a:pt x="9097" y="865774"/>
                  </a:lnTo>
                  <a:lnTo>
                    <a:pt x="9562" y="863187"/>
                  </a:lnTo>
                  <a:lnTo>
                    <a:pt x="10034" y="860600"/>
                  </a:lnTo>
                  <a:lnTo>
                    <a:pt x="10510" y="858015"/>
                  </a:lnTo>
                  <a:lnTo>
                    <a:pt x="10992" y="855430"/>
                  </a:lnTo>
                  <a:lnTo>
                    <a:pt x="11480" y="852846"/>
                  </a:lnTo>
                  <a:lnTo>
                    <a:pt x="11972" y="850264"/>
                  </a:lnTo>
                  <a:lnTo>
                    <a:pt x="12471" y="847682"/>
                  </a:lnTo>
                  <a:lnTo>
                    <a:pt x="12974" y="845102"/>
                  </a:lnTo>
                  <a:lnTo>
                    <a:pt x="13483" y="842523"/>
                  </a:lnTo>
                  <a:lnTo>
                    <a:pt x="13997" y="839944"/>
                  </a:lnTo>
                  <a:lnTo>
                    <a:pt x="14517" y="837367"/>
                  </a:lnTo>
                  <a:lnTo>
                    <a:pt x="15043" y="834791"/>
                  </a:lnTo>
                  <a:lnTo>
                    <a:pt x="15573" y="832216"/>
                  </a:lnTo>
                  <a:lnTo>
                    <a:pt x="16109" y="829642"/>
                  </a:lnTo>
                  <a:lnTo>
                    <a:pt x="16651" y="827069"/>
                  </a:lnTo>
                  <a:lnTo>
                    <a:pt x="17197" y="824498"/>
                  </a:lnTo>
                  <a:lnTo>
                    <a:pt x="17750" y="821927"/>
                  </a:lnTo>
                  <a:lnTo>
                    <a:pt x="18307" y="819358"/>
                  </a:lnTo>
                  <a:lnTo>
                    <a:pt x="18870" y="816790"/>
                  </a:lnTo>
                  <a:lnTo>
                    <a:pt x="19439" y="814222"/>
                  </a:lnTo>
                  <a:lnTo>
                    <a:pt x="20012" y="811657"/>
                  </a:lnTo>
                  <a:lnTo>
                    <a:pt x="20591" y="809092"/>
                  </a:lnTo>
                  <a:lnTo>
                    <a:pt x="21176" y="806529"/>
                  </a:lnTo>
                  <a:lnTo>
                    <a:pt x="21766" y="803967"/>
                  </a:lnTo>
                  <a:lnTo>
                    <a:pt x="22361" y="801406"/>
                  </a:lnTo>
                  <a:lnTo>
                    <a:pt x="22962" y="798846"/>
                  </a:lnTo>
                  <a:lnTo>
                    <a:pt x="23567" y="796288"/>
                  </a:lnTo>
                  <a:lnTo>
                    <a:pt x="24179" y="793731"/>
                  </a:lnTo>
                  <a:lnTo>
                    <a:pt x="24795" y="791175"/>
                  </a:lnTo>
                  <a:lnTo>
                    <a:pt x="25417" y="788620"/>
                  </a:lnTo>
                  <a:lnTo>
                    <a:pt x="26045" y="786067"/>
                  </a:lnTo>
                  <a:lnTo>
                    <a:pt x="26677" y="783515"/>
                  </a:lnTo>
                  <a:lnTo>
                    <a:pt x="27315" y="780965"/>
                  </a:lnTo>
                  <a:lnTo>
                    <a:pt x="27959" y="778416"/>
                  </a:lnTo>
                  <a:lnTo>
                    <a:pt x="28607" y="775868"/>
                  </a:lnTo>
                  <a:lnTo>
                    <a:pt x="29262" y="773321"/>
                  </a:lnTo>
                  <a:lnTo>
                    <a:pt x="29921" y="770776"/>
                  </a:lnTo>
                  <a:lnTo>
                    <a:pt x="30586" y="768232"/>
                  </a:lnTo>
                  <a:lnTo>
                    <a:pt x="31256" y="765690"/>
                  </a:lnTo>
                  <a:lnTo>
                    <a:pt x="31931" y="763149"/>
                  </a:lnTo>
                  <a:lnTo>
                    <a:pt x="32612" y="760610"/>
                  </a:lnTo>
                  <a:lnTo>
                    <a:pt x="33298" y="758072"/>
                  </a:lnTo>
                  <a:lnTo>
                    <a:pt x="33989" y="755535"/>
                  </a:lnTo>
                  <a:lnTo>
                    <a:pt x="34686" y="753000"/>
                  </a:lnTo>
                  <a:lnTo>
                    <a:pt x="35388" y="750466"/>
                  </a:lnTo>
                  <a:lnTo>
                    <a:pt x="36095" y="747934"/>
                  </a:lnTo>
                  <a:lnTo>
                    <a:pt x="36808" y="745403"/>
                  </a:lnTo>
                  <a:lnTo>
                    <a:pt x="37525" y="742874"/>
                  </a:lnTo>
                  <a:lnTo>
                    <a:pt x="38249" y="740346"/>
                  </a:lnTo>
                  <a:lnTo>
                    <a:pt x="38977" y="737820"/>
                  </a:lnTo>
                  <a:lnTo>
                    <a:pt x="39711" y="735295"/>
                  </a:lnTo>
                  <a:lnTo>
                    <a:pt x="40450" y="732772"/>
                  </a:lnTo>
                  <a:lnTo>
                    <a:pt x="41194" y="730250"/>
                  </a:lnTo>
                  <a:lnTo>
                    <a:pt x="41944" y="727731"/>
                  </a:lnTo>
                  <a:lnTo>
                    <a:pt x="42699" y="725212"/>
                  </a:lnTo>
                  <a:lnTo>
                    <a:pt x="43459" y="722695"/>
                  </a:lnTo>
                  <a:lnTo>
                    <a:pt x="44224" y="720180"/>
                  </a:lnTo>
                  <a:lnTo>
                    <a:pt x="44995" y="717666"/>
                  </a:lnTo>
                  <a:lnTo>
                    <a:pt x="45771" y="715154"/>
                  </a:lnTo>
                  <a:lnTo>
                    <a:pt x="46552" y="712644"/>
                  </a:lnTo>
                  <a:lnTo>
                    <a:pt x="47338" y="710135"/>
                  </a:lnTo>
                  <a:lnTo>
                    <a:pt x="48130" y="707628"/>
                  </a:lnTo>
                  <a:lnTo>
                    <a:pt x="48927" y="705123"/>
                  </a:lnTo>
                  <a:lnTo>
                    <a:pt x="49729" y="702619"/>
                  </a:lnTo>
                  <a:lnTo>
                    <a:pt x="50537" y="700117"/>
                  </a:lnTo>
                  <a:lnTo>
                    <a:pt x="51350" y="697616"/>
                  </a:lnTo>
                  <a:lnTo>
                    <a:pt x="52168" y="695118"/>
                  </a:lnTo>
                  <a:lnTo>
                    <a:pt x="52991" y="692621"/>
                  </a:lnTo>
                  <a:lnTo>
                    <a:pt x="53819" y="690125"/>
                  </a:lnTo>
                  <a:lnTo>
                    <a:pt x="54653" y="687632"/>
                  </a:lnTo>
                  <a:lnTo>
                    <a:pt x="55492" y="685140"/>
                  </a:lnTo>
                  <a:lnTo>
                    <a:pt x="56336" y="682650"/>
                  </a:lnTo>
                  <a:lnTo>
                    <a:pt x="57185" y="680162"/>
                  </a:lnTo>
                  <a:lnTo>
                    <a:pt x="58040" y="677676"/>
                  </a:lnTo>
                  <a:lnTo>
                    <a:pt x="58899" y="675191"/>
                  </a:lnTo>
                  <a:lnTo>
                    <a:pt x="59764" y="672708"/>
                  </a:lnTo>
                  <a:lnTo>
                    <a:pt x="60634" y="670227"/>
                  </a:lnTo>
                  <a:lnTo>
                    <a:pt x="61510" y="667748"/>
                  </a:lnTo>
                  <a:lnTo>
                    <a:pt x="62390" y="665271"/>
                  </a:lnTo>
                  <a:lnTo>
                    <a:pt x="63276" y="662796"/>
                  </a:lnTo>
                  <a:lnTo>
                    <a:pt x="64167" y="660322"/>
                  </a:lnTo>
                  <a:lnTo>
                    <a:pt x="65063" y="657850"/>
                  </a:lnTo>
                  <a:lnTo>
                    <a:pt x="65964" y="655380"/>
                  </a:lnTo>
                  <a:lnTo>
                    <a:pt x="66870" y="652912"/>
                  </a:lnTo>
                  <a:lnTo>
                    <a:pt x="67782" y="650446"/>
                  </a:lnTo>
                  <a:lnTo>
                    <a:pt x="68699" y="647982"/>
                  </a:lnTo>
                  <a:lnTo>
                    <a:pt x="69621" y="645520"/>
                  </a:lnTo>
                  <a:lnTo>
                    <a:pt x="70548" y="643060"/>
                  </a:lnTo>
                  <a:lnTo>
                    <a:pt x="71480" y="640601"/>
                  </a:lnTo>
                  <a:lnTo>
                    <a:pt x="72417" y="638145"/>
                  </a:lnTo>
                  <a:lnTo>
                    <a:pt x="73360" y="635691"/>
                  </a:lnTo>
                  <a:lnTo>
                    <a:pt x="74307" y="633238"/>
                  </a:lnTo>
                  <a:lnTo>
                    <a:pt x="75260" y="630788"/>
                  </a:lnTo>
                  <a:lnTo>
                    <a:pt x="76218" y="628339"/>
                  </a:lnTo>
                  <a:lnTo>
                    <a:pt x="77181" y="625893"/>
                  </a:lnTo>
                  <a:lnTo>
                    <a:pt x="78149" y="623448"/>
                  </a:lnTo>
                  <a:lnTo>
                    <a:pt x="79123" y="621006"/>
                  </a:lnTo>
                  <a:lnTo>
                    <a:pt x="80101" y="618566"/>
                  </a:lnTo>
                  <a:lnTo>
                    <a:pt x="81084" y="616128"/>
                  </a:lnTo>
                  <a:lnTo>
                    <a:pt x="82073" y="613691"/>
                  </a:lnTo>
                  <a:lnTo>
                    <a:pt x="83067" y="611257"/>
                  </a:lnTo>
                  <a:lnTo>
                    <a:pt x="84065" y="608825"/>
                  </a:lnTo>
                  <a:lnTo>
                    <a:pt x="85069" y="606395"/>
                  </a:lnTo>
                  <a:lnTo>
                    <a:pt x="86078" y="603967"/>
                  </a:lnTo>
                  <a:lnTo>
                    <a:pt x="87093" y="601542"/>
                  </a:lnTo>
                  <a:lnTo>
                    <a:pt x="88112" y="599118"/>
                  </a:lnTo>
                  <a:lnTo>
                    <a:pt x="89136" y="596697"/>
                  </a:lnTo>
                  <a:lnTo>
                    <a:pt x="90165" y="594277"/>
                  </a:lnTo>
                  <a:lnTo>
                    <a:pt x="91200" y="591860"/>
                  </a:lnTo>
                  <a:lnTo>
                    <a:pt x="92239" y="589445"/>
                  </a:lnTo>
                  <a:lnTo>
                    <a:pt x="93284" y="587033"/>
                  </a:lnTo>
                  <a:lnTo>
                    <a:pt x="94333" y="584622"/>
                  </a:lnTo>
                  <a:lnTo>
                    <a:pt x="95387" y="582214"/>
                  </a:lnTo>
                  <a:lnTo>
                    <a:pt x="96447" y="579807"/>
                  </a:lnTo>
                  <a:lnTo>
                    <a:pt x="97512" y="577404"/>
                  </a:lnTo>
                  <a:lnTo>
                    <a:pt x="98582" y="575002"/>
                  </a:lnTo>
                  <a:lnTo>
                    <a:pt x="99656" y="572602"/>
                  </a:lnTo>
                  <a:lnTo>
                    <a:pt x="100736" y="570205"/>
                  </a:lnTo>
                  <a:lnTo>
                    <a:pt x="101821" y="567810"/>
                  </a:lnTo>
                  <a:lnTo>
                    <a:pt x="102911" y="565418"/>
                  </a:lnTo>
                  <a:lnTo>
                    <a:pt x="104006" y="563027"/>
                  </a:lnTo>
                  <a:lnTo>
                    <a:pt x="105105" y="560639"/>
                  </a:lnTo>
                  <a:lnTo>
                    <a:pt x="106210" y="558254"/>
                  </a:lnTo>
                  <a:lnTo>
                    <a:pt x="107320" y="555870"/>
                  </a:lnTo>
                  <a:lnTo>
                    <a:pt x="108435" y="553489"/>
                  </a:lnTo>
                  <a:lnTo>
                    <a:pt x="109554" y="551110"/>
                  </a:lnTo>
                  <a:lnTo>
                    <a:pt x="110679" y="548734"/>
                  </a:lnTo>
                  <a:lnTo>
                    <a:pt x="111809" y="546360"/>
                  </a:lnTo>
                  <a:lnTo>
                    <a:pt x="112944" y="543988"/>
                  </a:lnTo>
                  <a:lnTo>
                    <a:pt x="114083" y="541619"/>
                  </a:lnTo>
                  <a:lnTo>
                    <a:pt x="115228" y="539252"/>
                  </a:lnTo>
                  <a:lnTo>
                    <a:pt x="116378" y="536887"/>
                  </a:lnTo>
                  <a:lnTo>
                    <a:pt x="117532" y="534525"/>
                  </a:lnTo>
                  <a:lnTo>
                    <a:pt x="118692" y="532166"/>
                  </a:lnTo>
                  <a:lnTo>
                    <a:pt x="119856" y="529809"/>
                  </a:lnTo>
                  <a:lnTo>
                    <a:pt x="121025" y="527454"/>
                  </a:lnTo>
                  <a:lnTo>
                    <a:pt x="122200" y="525101"/>
                  </a:lnTo>
                  <a:lnTo>
                    <a:pt x="123379" y="522752"/>
                  </a:lnTo>
                  <a:lnTo>
                    <a:pt x="124563" y="520404"/>
                  </a:lnTo>
                  <a:lnTo>
                    <a:pt x="125752" y="518059"/>
                  </a:lnTo>
                  <a:lnTo>
                    <a:pt x="126946" y="515717"/>
                  </a:lnTo>
                  <a:lnTo>
                    <a:pt x="128145" y="513377"/>
                  </a:lnTo>
                  <a:lnTo>
                    <a:pt x="129349" y="511040"/>
                  </a:lnTo>
                  <a:lnTo>
                    <a:pt x="130557" y="508705"/>
                  </a:lnTo>
                  <a:lnTo>
                    <a:pt x="131771" y="506373"/>
                  </a:lnTo>
                  <a:lnTo>
                    <a:pt x="132989" y="504043"/>
                  </a:lnTo>
                  <a:lnTo>
                    <a:pt x="134213" y="501716"/>
                  </a:lnTo>
                  <a:lnTo>
                    <a:pt x="135441" y="499391"/>
                  </a:lnTo>
                  <a:lnTo>
                    <a:pt x="136674" y="497069"/>
                  </a:lnTo>
                  <a:lnTo>
                    <a:pt x="137912" y="494749"/>
                  </a:lnTo>
                  <a:lnTo>
                    <a:pt x="139155" y="492433"/>
                  </a:lnTo>
                  <a:lnTo>
                    <a:pt x="140402" y="490118"/>
                  </a:lnTo>
                  <a:lnTo>
                    <a:pt x="141655" y="487807"/>
                  </a:lnTo>
                  <a:lnTo>
                    <a:pt x="142912" y="485498"/>
                  </a:lnTo>
                  <a:lnTo>
                    <a:pt x="144174" y="483191"/>
                  </a:lnTo>
                  <a:lnTo>
                    <a:pt x="145441" y="480887"/>
                  </a:lnTo>
                  <a:lnTo>
                    <a:pt x="146713" y="478587"/>
                  </a:lnTo>
                  <a:lnTo>
                    <a:pt x="147990" y="476288"/>
                  </a:lnTo>
                  <a:lnTo>
                    <a:pt x="149271" y="473992"/>
                  </a:lnTo>
                  <a:lnTo>
                    <a:pt x="150557" y="471699"/>
                  </a:lnTo>
                  <a:lnTo>
                    <a:pt x="151848" y="469409"/>
                  </a:lnTo>
                  <a:lnTo>
                    <a:pt x="153144" y="467121"/>
                  </a:lnTo>
                  <a:lnTo>
                    <a:pt x="154445" y="464837"/>
                  </a:lnTo>
                  <a:lnTo>
                    <a:pt x="155751" y="462554"/>
                  </a:lnTo>
                  <a:lnTo>
                    <a:pt x="157061" y="460275"/>
                  </a:lnTo>
                  <a:lnTo>
                    <a:pt x="158376" y="457998"/>
                  </a:lnTo>
                  <a:lnTo>
                    <a:pt x="159695" y="455724"/>
                  </a:lnTo>
                  <a:lnTo>
                    <a:pt x="161020" y="453453"/>
                  </a:lnTo>
                  <a:lnTo>
                    <a:pt x="162349" y="451185"/>
                  </a:lnTo>
                  <a:lnTo>
                    <a:pt x="163683" y="448919"/>
                  </a:lnTo>
                  <a:lnTo>
                    <a:pt x="165022" y="446656"/>
                  </a:lnTo>
                  <a:lnTo>
                    <a:pt x="166365" y="444396"/>
                  </a:lnTo>
                  <a:lnTo>
                    <a:pt x="167714" y="442139"/>
                  </a:lnTo>
                  <a:lnTo>
                    <a:pt x="169066" y="439885"/>
                  </a:lnTo>
                  <a:lnTo>
                    <a:pt x="170424" y="437634"/>
                  </a:lnTo>
                  <a:lnTo>
                    <a:pt x="171786" y="435385"/>
                  </a:lnTo>
                  <a:lnTo>
                    <a:pt x="173154" y="433139"/>
                  </a:lnTo>
                  <a:lnTo>
                    <a:pt x="174526" y="430896"/>
                  </a:lnTo>
                  <a:lnTo>
                    <a:pt x="175902" y="428656"/>
                  </a:lnTo>
                  <a:lnTo>
                    <a:pt x="177283" y="426419"/>
                  </a:lnTo>
                  <a:lnTo>
                    <a:pt x="178669" y="424185"/>
                  </a:lnTo>
                  <a:lnTo>
                    <a:pt x="180059" y="421954"/>
                  </a:lnTo>
                  <a:lnTo>
                    <a:pt x="181454" y="419725"/>
                  </a:lnTo>
                  <a:lnTo>
                    <a:pt x="182855" y="417500"/>
                  </a:lnTo>
                  <a:lnTo>
                    <a:pt x="184259" y="415277"/>
                  </a:lnTo>
                  <a:lnTo>
                    <a:pt x="185668" y="413058"/>
                  </a:lnTo>
                  <a:lnTo>
                    <a:pt x="187082" y="410841"/>
                  </a:lnTo>
                  <a:lnTo>
                    <a:pt x="188500" y="408627"/>
                  </a:lnTo>
                  <a:lnTo>
                    <a:pt x="189923" y="406417"/>
                  </a:lnTo>
                  <a:lnTo>
                    <a:pt x="191351" y="404209"/>
                  </a:lnTo>
                  <a:lnTo>
                    <a:pt x="192784" y="402004"/>
                  </a:lnTo>
                  <a:lnTo>
                    <a:pt x="194221" y="399802"/>
                  </a:lnTo>
                  <a:lnTo>
                    <a:pt x="195662" y="397604"/>
                  </a:lnTo>
                  <a:lnTo>
                    <a:pt x="197108" y="395408"/>
                  </a:lnTo>
                  <a:lnTo>
                    <a:pt x="198559" y="393215"/>
                  </a:lnTo>
                  <a:lnTo>
                    <a:pt x="200014" y="391026"/>
                  </a:lnTo>
                  <a:lnTo>
                    <a:pt x="201475" y="388839"/>
                  </a:lnTo>
                  <a:lnTo>
                    <a:pt x="202939" y="386656"/>
                  </a:lnTo>
                  <a:lnTo>
                    <a:pt x="204408" y="384476"/>
                  </a:lnTo>
                  <a:lnTo>
                    <a:pt x="205882" y="382298"/>
                  </a:lnTo>
                  <a:lnTo>
                    <a:pt x="207360" y="380124"/>
                  </a:lnTo>
                  <a:lnTo>
                    <a:pt x="208843" y="377953"/>
                  </a:lnTo>
                  <a:lnTo>
                    <a:pt x="210330" y="375785"/>
                  </a:lnTo>
                  <a:lnTo>
                    <a:pt x="211822" y="373620"/>
                  </a:lnTo>
                  <a:lnTo>
                    <a:pt x="213318" y="371458"/>
                  </a:lnTo>
                  <a:lnTo>
                    <a:pt x="214819" y="369300"/>
                  </a:lnTo>
                  <a:lnTo>
                    <a:pt x="216325" y="367144"/>
                  </a:lnTo>
                  <a:lnTo>
                    <a:pt x="217835" y="364992"/>
                  </a:lnTo>
                  <a:lnTo>
                    <a:pt x="219349" y="362843"/>
                  </a:lnTo>
                  <a:lnTo>
                    <a:pt x="220868" y="360697"/>
                  </a:lnTo>
                  <a:lnTo>
                    <a:pt x="222392" y="358554"/>
                  </a:lnTo>
                  <a:lnTo>
                    <a:pt x="223919" y="356414"/>
                  </a:lnTo>
                  <a:lnTo>
                    <a:pt x="225452" y="354278"/>
                  </a:lnTo>
                  <a:lnTo>
                    <a:pt x="226989" y="352145"/>
                  </a:lnTo>
                  <a:lnTo>
                    <a:pt x="228530" y="350015"/>
                  </a:lnTo>
                  <a:lnTo>
                    <a:pt x="230076" y="347888"/>
                  </a:lnTo>
                  <a:lnTo>
                    <a:pt x="231626" y="345765"/>
                  </a:lnTo>
                  <a:lnTo>
                    <a:pt x="233181" y="343644"/>
                  </a:lnTo>
                  <a:lnTo>
                    <a:pt x="234740" y="341528"/>
                  </a:lnTo>
                  <a:lnTo>
                    <a:pt x="236304" y="339414"/>
                  </a:lnTo>
                  <a:lnTo>
                    <a:pt x="237872" y="337303"/>
                  </a:lnTo>
                  <a:lnTo>
                    <a:pt x="239444" y="335196"/>
                  </a:lnTo>
                  <a:lnTo>
                    <a:pt x="241021" y="333093"/>
                  </a:lnTo>
                  <a:lnTo>
                    <a:pt x="242602" y="330992"/>
                  </a:lnTo>
                  <a:lnTo>
                    <a:pt x="244188" y="328895"/>
                  </a:lnTo>
                  <a:lnTo>
                    <a:pt x="245778" y="326801"/>
                  </a:lnTo>
                  <a:lnTo>
                    <a:pt x="247372" y="324711"/>
                  </a:lnTo>
                  <a:lnTo>
                    <a:pt x="248971" y="322624"/>
                  </a:lnTo>
                  <a:lnTo>
                    <a:pt x="250574" y="320540"/>
                  </a:lnTo>
                  <a:lnTo>
                    <a:pt x="252182" y="318459"/>
                  </a:lnTo>
                  <a:lnTo>
                    <a:pt x="253794" y="316382"/>
                  </a:lnTo>
                  <a:lnTo>
                    <a:pt x="255410" y="314309"/>
                  </a:lnTo>
                  <a:lnTo>
                    <a:pt x="257030" y="312238"/>
                  </a:lnTo>
                  <a:lnTo>
                    <a:pt x="258656" y="310171"/>
                  </a:lnTo>
                  <a:lnTo>
                    <a:pt x="260285" y="308108"/>
                  </a:lnTo>
                  <a:lnTo>
                    <a:pt x="261918" y="306048"/>
                  </a:lnTo>
                  <a:lnTo>
                    <a:pt x="263556" y="303991"/>
                  </a:lnTo>
                  <a:lnTo>
                    <a:pt x="265198" y="301938"/>
                  </a:lnTo>
                  <a:lnTo>
                    <a:pt x="266845" y="299888"/>
                  </a:lnTo>
                  <a:lnTo>
                    <a:pt x="268496" y="297842"/>
                  </a:lnTo>
                  <a:lnTo>
                    <a:pt x="270150" y="295799"/>
                  </a:lnTo>
                  <a:lnTo>
                    <a:pt x="271810" y="293759"/>
                  </a:lnTo>
                  <a:lnTo>
                    <a:pt x="273473" y="291724"/>
                  </a:lnTo>
                  <a:lnTo>
                    <a:pt x="275141" y="289691"/>
                  </a:lnTo>
                  <a:lnTo>
                    <a:pt x="276813" y="287662"/>
                  </a:lnTo>
                  <a:lnTo>
                    <a:pt x="278490" y="285637"/>
                  </a:lnTo>
                  <a:lnTo>
                    <a:pt x="280170" y="283615"/>
                  </a:lnTo>
                  <a:lnTo>
                    <a:pt x="281855" y="281597"/>
                  </a:lnTo>
                  <a:lnTo>
                    <a:pt x="283544" y="279582"/>
                  </a:lnTo>
                  <a:lnTo>
                    <a:pt x="285237" y="277571"/>
                  </a:lnTo>
                  <a:lnTo>
                    <a:pt x="286935" y="275563"/>
                  </a:lnTo>
                  <a:lnTo>
                    <a:pt x="288636" y="273559"/>
                  </a:lnTo>
                  <a:lnTo>
                    <a:pt x="290343" y="271558"/>
                  </a:lnTo>
                  <a:lnTo>
                    <a:pt x="292052" y="269561"/>
                  </a:lnTo>
                  <a:lnTo>
                    <a:pt x="293767" y="267567"/>
                  </a:lnTo>
                  <a:lnTo>
                    <a:pt x="295485" y="265578"/>
                  </a:lnTo>
                  <a:lnTo>
                    <a:pt x="297208" y="263592"/>
                  </a:lnTo>
                  <a:lnTo>
                    <a:pt x="298934" y="261609"/>
                  </a:lnTo>
                  <a:lnTo>
                    <a:pt x="300665" y="259630"/>
                  </a:lnTo>
                  <a:lnTo>
                    <a:pt x="302400" y="257655"/>
                  </a:lnTo>
                  <a:lnTo>
                    <a:pt x="304140" y="255683"/>
                  </a:lnTo>
                  <a:lnTo>
                    <a:pt x="305883" y="253715"/>
                  </a:lnTo>
                  <a:lnTo>
                    <a:pt x="307630" y="251750"/>
                  </a:lnTo>
                  <a:lnTo>
                    <a:pt x="309382" y="249789"/>
                  </a:lnTo>
                  <a:lnTo>
                    <a:pt x="311137" y="247832"/>
                  </a:lnTo>
                  <a:lnTo>
                    <a:pt x="312897" y="245879"/>
                  </a:lnTo>
                  <a:lnTo>
                    <a:pt x="314661" y="243929"/>
                  </a:lnTo>
                  <a:lnTo>
                    <a:pt x="316429" y="241983"/>
                  </a:lnTo>
                  <a:lnTo>
                    <a:pt x="318201" y="240041"/>
                  </a:lnTo>
                  <a:lnTo>
                    <a:pt x="319977" y="238102"/>
                  </a:lnTo>
                  <a:lnTo>
                    <a:pt x="321757" y="236168"/>
                  </a:lnTo>
                  <a:lnTo>
                    <a:pt x="323541" y="234237"/>
                  </a:lnTo>
                  <a:lnTo>
                    <a:pt x="325329" y="232309"/>
                  </a:lnTo>
                  <a:lnTo>
                    <a:pt x="327121" y="230385"/>
                  </a:lnTo>
                  <a:lnTo>
                    <a:pt x="328917" y="228466"/>
                  </a:lnTo>
                  <a:lnTo>
                    <a:pt x="330718" y="226549"/>
                  </a:lnTo>
                  <a:lnTo>
                    <a:pt x="332522" y="224637"/>
                  </a:lnTo>
                  <a:lnTo>
                    <a:pt x="334330" y="222728"/>
                  </a:lnTo>
                  <a:lnTo>
                    <a:pt x="336142" y="220824"/>
                  </a:lnTo>
                  <a:lnTo>
                    <a:pt x="337959" y="218923"/>
                  </a:lnTo>
                  <a:lnTo>
                    <a:pt x="339779" y="217026"/>
                  </a:lnTo>
                  <a:lnTo>
                    <a:pt x="341603" y="215132"/>
                  </a:lnTo>
                  <a:lnTo>
                    <a:pt x="343431" y="213243"/>
                  </a:lnTo>
                  <a:lnTo>
                    <a:pt x="345263" y="211357"/>
                  </a:lnTo>
                  <a:lnTo>
                    <a:pt x="347100" y="209475"/>
                  </a:lnTo>
                  <a:lnTo>
                    <a:pt x="348940" y="207597"/>
                  </a:lnTo>
                  <a:lnTo>
                    <a:pt x="350783" y="205723"/>
                  </a:lnTo>
                  <a:lnTo>
                    <a:pt x="352631" y="203853"/>
                  </a:lnTo>
                  <a:lnTo>
                    <a:pt x="354483" y="201987"/>
                  </a:lnTo>
                  <a:lnTo>
                    <a:pt x="356339" y="200124"/>
                  </a:lnTo>
                  <a:lnTo>
                    <a:pt x="358198" y="198266"/>
                  </a:lnTo>
                  <a:lnTo>
                    <a:pt x="360062" y="196411"/>
                  </a:lnTo>
                  <a:lnTo>
                    <a:pt x="361929" y="194560"/>
                  </a:lnTo>
                  <a:lnTo>
                    <a:pt x="363800" y="192713"/>
                  </a:lnTo>
                  <a:lnTo>
                    <a:pt x="365675" y="190870"/>
                  </a:lnTo>
                  <a:lnTo>
                    <a:pt x="367554" y="189031"/>
                  </a:lnTo>
                  <a:lnTo>
                    <a:pt x="369437" y="187196"/>
                  </a:lnTo>
                  <a:lnTo>
                    <a:pt x="371324" y="185365"/>
                  </a:lnTo>
                  <a:lnTo>
                    <a:pt x="373214" y="183538"/>
                  </a:lnTo>
                  <a:lnTo>
                    <a:pt x="375109" y="181715"/>
                  </a:lnTo>
                  <a:lnTo>
                    <a:pt x="377007" y="179895"/>
                  </a:lnTo>
                  <a:lnTo>
                    <a:pt x="378909" y="178080"/>
                  </a:lnTo>
                  <a:lnTo>
                    <a:pt x="380814" y="176269"/>
                  </a:lnTo>
                  <a:lnTo>
                    <a:pt x="382724" y="174462"/>
                  </a:lnTo>
                  <a:lnTo>
                    <a:pt x="384637" y="172658"/>
                  </a:lnTo>
                  <a:lnTo>
                    <a:pt x="386554" y="170859"/>
                  </a:lnTo>
                  <a:lnTo>
                    <a:pt x="388475" y="169064"/>
                  </a:lnTo>
                  <a:lnTo>
                    <a:pt x="390400" y="167273"/>
                  </a:lnTo>
                  <a:lnTo>
                    <a:pt x="392328" y="165486"/>
                  </a:lnTo>
                  <a:lnTo>
                    <a:pt x="394260" y="163702"/>
                  </a:lnTo>
                  <a:lnTo>
                    <a:pt x="396196" y="161923"/>
                  </a:lnTo>
                  <a:lnTo>
                    <a:pt x="398135" y="160148"/>
                  </a:lnTo>
                  <a:lnTo>
                    <a:pt x="400078" y="158377"/>
                  </a:lnTo>
                  <a:lnTo>
                    <a:pt x="402025" y="156611"/>
                  </a:lnTo>
                  <a:lnTo>
                    <a:pt x="403976" y="154848"/>
                  </a:lnTo>
                  <a:lnTo>
                    <a:pt x="405930" y="153089"/>
                  </a:lnTo>
                  <a:lnTo>
                    <a:pt x="407888" y="151334"/>
                  </a:lnTo>
                  <a:lnTo>
                    <a:pt x="409850" y="149584"/>
                  </a:lnTo>
                  <a:lnTo>
                    <a:pt x="411815" y="147838"/>
                  </a:lnTo>
                  <a:lnTo>
                    <a:pt x="413784" y="146095"/>
                  </a:lnTo>
                  <a:lnTo>
                    <a:pt x="415757" y="144357"/>
                  </a:lnTo>
                  <a:lnTo>
                    <a:pt x="417733" y="142623"/>
                  </a:lnTo>
                  <a:lnTo>
                    <a:pt x="419713" y="140893"/>
                  </a:lnTo>
                  <a:lnTo>
                    <a:pt x="421697" y="139168"/>
                  </a:lnTo>
                  <a:lnTo>
                    <a:pt x="423684" y="137446"/>
                  </a:lnTo>
                  <a:lnTo>
                    <a:pt x="425675" y="135729"/>
                  </a:lnTo>
                  <a:lnTo>
                    <a:pt x="427669" y="134015"/>
                  </a:lnTo>
                  <a:lnTo>
                    <a:pt x="429667" y="132307"/>
                  </a:lnTo>
                  <a:lnTo>
                    <a:pt x="431668" y="130602"/>
                  </a:lnTo>
                  <a:lnTo>
                    <a:pt x="433673" y="128901"/>
                  </a:lnTo>
                  <a:lnTo>
                    <a:pt x="435682" y="127205"/>
                  </a:lnTo>
                  <a:lnTo>
                    <a:pt x="437694" y="125513"/>
                  </a:lnTo>
                  <a:lnTo>
                    <a:pt x="439710" y="123824"/>
                  </a:lnTo>
                  <a:lnTo>
                    <a:pt x="441729" y="122141"/>
                  </a:lnTo>
                  <a:lnTo>
                    <a:pt x="443752" y="120461"/>
                  </a:lnTo>
                  <a:lnTo>
                    <a:pt x="445778" y="118786"/>
                  </a:lnTo>
                  <a:lnTo>
                    <a:pt x="447808" y="117115"/>
                  </a:lnTo>
                  <a:lnTo>
                    <a:pt x="449841" y="115448"/>
                  </a:lnTo>
                  <a:lnTo>
                    <a:pt x="451878" y="113786"/>
                  </a:lnTo>
                  <a:lnTo>
                    <a:pt x="453918" y="112127"/>
                  </a:lnTo>
                  <a:lnTo>
                    <a:pt x="455962" y="110473"/>
                  </a:lnTo>
                  <a:lnTo>
                    <a:pt x="458009" y="108824"/>
                  </a:lnTo>
                  <a:lnTo>
                    <a:pt x="460060" y="107178"/>
                  </a:lnTo>
                  <a:lnTo>
                    <a:pt x="462114" y="105537"/>
                  </a:lnTo>
                  <a:lnTo>
                    <a:pt x="464171" y="103901"/>
                  </a:lnTo>
                  <a:lnTo>
                    <a:pt x="466232" y="102268"/>
                  </a:lnTo>
                  <a:lnTo>
                    <a:pt x="468296" y="100640"/>
                  </a:lnTo>
                  <a:lnTo>
                    <a:pt x="470364" y="99016"/>
                  </a:lnTo>
                  <a:lnTo>
                    <a:pt x="472435" y="97396"/>
                  </a:lnTo>
                  <a:lnTo>
                    <a:pt x="474510" y="95781"/>
                  </a:lnTo>
                  <a:lnTo>
                    <a:pt x="476588" y="94171"/>
                  </a:lnTo>
                  <a:lnTo>
                    <a:pt x="478669" y="92564"/>
                  </a:lnTo>
                  <a:lnTo>
                    <a:pt x="480754" y="90962"/>
                  </a:lnTo>
                  <a:lnTo>
                    <a:pt x="482842" y="89364"/>
                  </a:lnTo>
                  <a:lnTo>
                    <a:pt x="484933" y="87771"/>
                  </a:lnTo>
                  <a:lnTo>
                    <a:pt x="487028" y="86182"/>
                  </a:lnTo>
                  <a:lnTo>
                    <a:pt x="489126" y="84598"/>
                  </a:lnTo>
                  <a:lnTo>
                    <a:pt x="491227" y="83017"/>
                  </a:lnTo>
                  <a:lnTo>
                    <a:pt x="493332" y="81442"/>
                  </a:lnTo>
                  <a:lnTo>
                    <a:pt x="495440" y="79870"/>
                  </a:lnTo>
                  <a:lnTo>
                    <a:pt x="497551" y="78304"/>
                  </a:lnTo>
                  <a:lnTo>
                    <a:pt x="499666" y="76741"/>
                  </a:lnTo>
                  <a:lnTo>
                    <a:pt x="501783" y="75183"/>
                  </a:lnTo>
                  <a:lnTo>
                    <a:pt x="503904" y="73629"/>
                  </a:lnTo>
                  <a:lnTo>
                    <a:pt x="506029" y="72080"/>
                  </a:lnTo>
                  <a:lnTo>
                    <a:pt x="508156" y="70535"/>
                  </a:lnTo>
                  <a:lnTo>
                    <a:pt x="510287" y="68995"/>
                  </a:lnTo>
                  <a:lnTo>
                    <a:pt x="512421" y="67459"/>
                  </a:lnTo>
                  <a:lnTo>
                    <a:pt x="514558" y="65928"/>
                  </a:lnTo>
                  <a:lnTo>
                    <a:pt x="516698" y="64402"/>
                  </a:lnTo>
                  <a:lnTo>
                    <a:pt x="518842" y="62879"/>
                  </a:lnTo>
                  <a:lnTo>
                    <a:pt x="520989" y="61361"/>
                  </a:lnTo>
                  <a:lnTo>
                    <a:pt x="523139" y="59848"/>
                  </a:lnTo>
                  <a:lnTo>
                    <a:pt x="525292" y="58339"/>
                  </a:lnTo>
                  <a:lnTo>
                    <a:pt x="527448" y="56835"/>
                  </a:lnTo>
                  <a:lnTo>
                    <a:pt x="529607" y="55335"/>
                  </a:lnTo>
                  <a:lnTo>
                    <a:pt x="531770" y="53840"/>
                  </a:lnTo>
                  <a:lnTo>
                    <a:pt x="533935" y="52349"/>
                  </a:lnTo>
                  <a:lnTo>
                    <a:pt x="536104" y="50863"/>
                  </a:lnTo>
                  <a:lnTo>
                    <a:pt x="538276" y="49381"/>
                  </a:lnTo>
                  <a:lnTo>
                    <a:pt x="540451" y="47904"/>
                  </a:lnTo>
                  <a:lnTo>
                    <a:pt x="542629" y="46432"/>
                  </a:lnTo>
                  <a:lnTo>
                    <a:pt x="544810" y="44964"/>
                  </a:lnTo>
                  <a:lnTo>
                    <a:pt x="546995" y="43500"/>
                  </a:lnTo>
                  <a:lnTo>
                    <a:pt x="549182" y="42041"/>
                  </a:lnTo>
                  <a:lnTo>
                    <a:pt x="551372" y="40587"/>
                  </a:lnTo>
                  <a:lnTo>
                    <a:pt x="553566" y="39137"/>
                  </a:lnTo>
                  <a:lnTo>
                    <a:pt x="555762" y="37692"/>
                  </a:lnTo>
                  <a:lnTo>
                    <a:pt x="557962" y="36252"/>
                  </a:lnTo>
                  <a:lnTo>
                    <a:pt x="560164" y="34816"/>
                  </a:lnTo>
                  <a:lnTo>
                    <a:pt x="562369" y="33385"/>
                  </a:lnTo>
                  <a:lnTo>
                    <a:pt x="564578" y="31958"/>
                  </a:lnTo>
                  <a:lnTo>
                    <a:pt x="566789" y="30536"/>
                  </a:lnTo>
                  <a:lnTo>
                    <a:pt x="569004" y="29119"/>
                  </a:lnTo>
                  <a:lnTo>
                    <a:pt x="571221" y="27707"/>
                  </a:lnTo>
                  <a:lnTo>
                    <a:pt x="573441" y="26299"/>
                  </a:lnTo>
                  <a:lnTo>
                    <a:pt x="575665" y="24895"/>
                  </a:lnTo>
                  <a:lnTo>
                    <a:pt x="577891" y="23496"/>
                  </a:lnTo>
                  <a:lnTo>
                    <a:pt x="580120" y="22102"/>
                  </a:lnTo>
                  <a:lnTo>
                    <a:pt x="582352" y="20713"/>
                  </a:lnTo>
                  <a:lnTo>
                    <a:pt x="584587" y="19328"/>
                  </a:lnTo>
                  <a:lnTo>
                    <a:pt x="586825" y="17948"/>
                  </a:lnTo>
                  <a:lnTo>
                    <a:pt x="589066" y="16573"/>
                  </a:lnTo>
                  <a:lnTo>
                    <a:pt x="591309" y="15202"/>
                  </a:lnTo>
                  <a:lnTo>
                    <a:pt x="593556" y="13836"/>
                  </a:lnTo>
                  <a:lnTo>
                    <a:pt x="595805" y="12475"/>
                  </a:lnTo>
                  <a:lnTo>
                    <a:pt x="598057" y="11119"/>
                  </a:lnTo>
                  <a:lnTo>
                    <a:pt x="600312" y="9767"/>
                  </a:lnTo>
                  <a:lnTo>
                    <a:pt x="602570" y="8420"/>
                  </a:lnTo>
                  <a:lnTo>
                    <a:pt x="604831" y="7078"/>
                  </a:lnTo>
                  <a:lnTo>
                    <a:pt x="607094" y="5740"/>
                  </a:lnTo>
                  <a:lnTo>
                    <a:pt x="609361" y="4407"/>
                  </a:lnTo>
                  <a:lnTo>
                    <a:pt x="611630" y="3079"/>
                  </a:lnTo>
                  <a:lnTo>
                    <a:pt x="613901" y="1756"/>
                  </a:lnTo>
                  <a:lnTo>
                    <a:pt x="616176" y="437"/>
                  </a:lnTo>
                  <a:lnTo>
                    <a:pt x="616935" y="0"/>
                  </a:lnTo>
                  <a:lnTo>
                    <a:pt x="618831" y="1096"/>
                  </a:lnTo>
                  <a:lnTo>
                    <a:pt x="621105" y="2417"/>
                  </a:lnTo>
                  <a:lnTo>
                    <a:pt x="623375" y="3743"/>
                  </a:lnTo>
                  <a:lnTo>
                    <a:pt x="625643" y="5073"/>
                  </a:lnTo>
                  <a:lnTo>
                    <a:pt x="627907" y="6408"/>
                  </a:lnTo>
                  <a:lnTo>
                    <a:pt x="630170" y="7748"/>
                  </a:lnTo>
                  <a:lnTo>
                    <a:pt x="632429" y="9093"/>
                  </a:lnTo>
                  <a:lnTo>
                    <a:pt x="634685" y="10442"/>
                  </a:lnTo>
                  <a:lnTo>
                    <a:pt x="636939" y="11797"/>
                  </a:lnTo>
                  <a:lnTo>
                    <a:pt x="639190" y="13155"/>
                  </a:lnTo>
                  <a:lnTo>
                    <a:pt x="641438" y="14519"/>
                  </a:lnTo>
                  <a:lnTo>
                    <a:pt x="643683" y="15887"/>
                  </a:lnTo>
                  <a:lnTo>
                    <a:pt x="645925" y="17260"/>
                  </a:lnTo>
                  <a:lnTo>
                    <a:pt x="648164" y="18638"/>
                  </a:lnTo>
                  <a:lnTo>
                    <a:pt x="650401" y="20020"/>
                  </a:lnTo>
                  <a:lnTo>
                    <a:pt x="652634" y="21407"/>
                  </a:lnTo>
                  <a:lnTo>
                    <a:pt x="654865" y="22799"/>
                  </a:lnTo>
                  <a:lnTo>
                    <a:pt x="657092" y="24195"/>
                  </a:lnTo>
                  <a:lnTo>
                    <a:pt x="659317" y="25596"/>
                  </a:lnTo>
                  <a:lnTo>
                    <a:pt x="661539" y="27002"/>
                  </a:lnTo>
                  <a:lnTo>
                    <a:pt x="663758" y="28412"/>
                  </a:lnTo>
                  <a:lnTo>
                    <a:pt x="665974" y="29827"/>
                  </a:lnTo>
                  <a:lnTo>
                    <a:pt x="668186" y="31247"/>
                  </a:lnTo>
                  <a:lnTo>
                    <a:pt x="670397" y="32671"/>
                  </a:lnTo>
                  <a:lnTo>
                    <a:pt x="672603" y="34100"/>
                  </a:lnTo>
                  <a:lnTo>
                    <a:pt x="674807" y="35534"/>
                  </a:lnTo>
                  <a:lnTo>
                    <a:pt x="677008" y="36972"/>
                  </a:lnTo>
                  <a:lnTo>
                    <a:pt x="679206" y="38414"/>
                  </a:lnTo>
                  <a:lnTo>
                    <a:pt x="681401" y="39862"/>
                  </a:lnTo>
                  <a:lnTo>
                    <a:pt x="683593" y="41314"/>
                  </a:lnTo>
                  <a:lnTo>
                    <a:pt x="685782" y="42770"/>
                  </a:lnTo>
                  <a:lnTo>
                    <a:pt x="687967" y="44231"/>
                  </a:lnTo>
                  <a:lnTo>
                    <a:pt x="690150" y="45697"/>
                  </a:lnTo>
                  <a:lnTo>
                    <a:pt x="692330" y="47167"/>
                  </a:lnTo>
                  <a:lnTo>
                    <a:pt x="694506" y="48642"/>
                  </a:lnTo>
                  <a:lnTo>
                    <a:pt x="696680" y="50121"/>
                  </a:lnTo>
                  <a:lnTo>
                    <a:pt x="698850" y="51605"/>
                  </a:lnTo>
                  <a:lnTo>
                    <a:pt x="701018" y="53094"/>
                  </a:lnTo>
                  <a:lnTo>
                    <a:pt x="703182" y="54587"/>
                  </a:lnTo>
                  <a:lnTo>
                    <a:pt x="705343" y="56084"/>
                  </a:lnTo>
                  <a:lnTo>
                    <a:pt x="707500" y="57586"/>
                  </a:lnTo>
                  <a:lnTo>
                    <a:pt x="709655" y="59093"/>
                  </a:lnTo>
                  <a:lnTo>
                    <a:pt x="711807" y="60604"/>
                  </a:lnTo>
                  <a:lnTo>
                    <a:pt x="713955" y="62119"/>
                  </a:lnTo>
                  <a:lnTo>
                    <a:pt x="716100" y="63640"/>
                  </a:lnTo>
                  <a:lnTo>
                    <a:pt x="718242" y="65164"/>
                  </a:lnTo>
                  <a:lnTo>
                    <a:pt x="720381" y="66693"/>
                  </a:lnTo>
                  <a:lnTo>
                    <a:pt x="722516" y="68227"/>
                  </a:lnTo>
                  <a:lnTo>
                    <a:pt x="724649" y="69765"/>
                  </a:lnTo>
                  <a:lnTo>
                    <a:pt x="726778" y="71307"/>
                  </a:lnTo>
                  <a:lnTo>
                    <a:pt x="728904" y="72854"/>
                  </a:lnTo>
                  <a:lnTo>
                    <a:pt x="731026" y="74406"/>
                  </a:lnTo>
                  <a:lnTo>
                    <a:pt x="733146" y="75961"/>
                  </a:lnTo>
                  <a:lnTo>
                    <a:pt x="735262" y="77522"/>
                  </a:lnTo>
                  <a:lnTo>
                    <a:pt x="737375" y="79086"/>
                  </a:lnTo>
                  <a:lnTo>
                    <a:pt x="739484" y="80656"/>
                  </a:lnTo>
                  <a:lnTo>
                    <a:pt x="741591" y="82229"/>
                  </a:lnTo>
                  <a:lnTo>
                    <a:pt x="743694" y="83807"/>
                  </a:lnTo>
                  <a:lnTo>
                    <a:pt x="745793" y="85389"/>
                  </a:lnTo>
                  <a:lnTo>
                    <a:pt x="747890" y="86976"/>
                  </a:lnTo>
                  <a:lnTo>
                    <a:pt x="749983" y="88567"/>
                  </a:lnTo>
                  <a:lnTo>
                    <a:pt x="752072" y="90163"/>
                  </a:lnTo>
                  <a:lnTo>
                    <a:pt x="754159" y="91763"/>
                  </a:lnTo>
                  <a:lnTo>
                    <a:pt x="756242" y="93367"/>
                  </a:lnTo>
                  <a:lnTo>
                    <a:pt x="758321" y="94975"/>
                  </a:lnTo>
                  <a:lnTo>
                    <a:pt x="760397" y="96589"/>
                  </a:lnTo>
                  <a:lnTo>
                    <a:pt x="762470" y="98206"/>
                  </a:lnTo>
                  <a:lnTo>
                    <a:pt x="764540" y="99827"/>
                  </a:lnTo>
                  <a:lnTo>
                    <a:pt x="766606" y="101454"/>
                  </a:lnTo>
                  <a:lnTo>
                    <a:pt x="768669" y="103084"/>
                  </a:lnTo>
                  <a:lnTo>
                    <a:pt x="770728" y="104718"/>
                  </a:lnTo>
                  <a:lnTo>
                    <a:pt x="772783" y="106357"/>
                  </a:lnTo>
                  <a:lnTo>
                    <a:pt x="774836" y="108000"/>
                  </a:lnTo>
                  <a:lnTo>
                    <a:pt x="776885" y="109648"/>
                  </a:lnTo>
                  <a:lnTo>
                    <a:pt x="778930" y="111300"/>
                  </a:lnTo>
                  <a:lnTo>
                    <a:pt x="780972" y="112956"/>
                  </a:lnTo>
                  <a:lnTo>
                    <a:pt x="783011" y="114616"/>
                  </a:lnTo>
                  <a:lnTo>
                    <a:pt x="785046" y="116281"/>
                  </a:lnTo>
                  <a:lnTo>
                    <a:pt x="787077" y="117950"/>
                  </a:lnTo>
                  <a:lnTo>
                    <a:pt x="789105" y="119623"/>
                  </a:lnTo>
                  <a:lnTo>
                    <a:pt x="791130" y="121300"/>
                  </a:lnTo>
                  <a:lnTo>
                    <a:pt x="793151" y="122982"/>
                  </a:lnTo>
                  <a:lnTo>
                    <a:pt x="795168" y="124668"/>
                  </a:lnTo>
                  <a:lnTo>
                    <a:pt x="797182" y="126358"/>
                  </a:lnTo>
                  <a:lnTo>
                    <a:pt x="799193" y="128052"/>
                  </a:lnTo>
                  <a:lnTo>
                    <a:pt x="801199" y="129751"/>
                  </a:lnTo>
                  <a:lnTo>
                    <a:pt x="803203" y="131454"/>
                  </a:lnTo>
                  <a:lnTo>
                    <a:pt x="805202" y="133161"/>
                  </a:lnTo>
                  <a:lnTo>
                    <a:pt x="807198" y="134872"/>
                  </a:lnTo>
                  <a:lnTo>
                    <a:pt x="809191" y="136587"/>
                  </a:lnTo>
                  <a:lnTo>
                    <a:pt x="811180" y="138306"/>
                  </a:lnTo>
                  <a:lnTo>
                    <a:pt x="813165" y="140030"/>
                  </a:lnTo>
                  <a:lnTo>
                    <a:pt x="815147" y="141758"/>
                  </a:lnTo>
                  <a:lnTo>
                    <a:pt x="817125" y="143490"/>
                  </a:lnTo>
                  <a:lnTo>
                    <a:pt x="819100" y="145226"/>
                  </a:lnTo>
                  <a:lnTo>
                    <a:pt x="821071" y="146966"/>
                  </a:lnTo>
                  <a:lnTo>
                    <a:pt x="823038" y="148710"/>
                  </a:lnTo>
                  <a:lnTo>
                    <a:pt x="825001" y="150459"/>
                  </a:lnTo>
                  <a:lnTo>
                    <a:pt x="826961" y="152211"/>
                  </a:lnTo>
                  <a:lnTo>
                    <a:pt x="828917" y="153968"/>
                  </a:lnTo>
                  <a:lnTo>
                    <a:pt x="830869" y="155728"/>
                  </a:lnTo>
                  <a:lnTo>
                    <a:pt x="832818" y="157493"/>
                  </a:lnTo>
                  <a:lnTo>
                    <a:pt x="834763" y="159262"/>
                  </a:lnTo>
                  <a:lnTo>
                    <a:pt x="836705" y="161035"/>
                  </a:lnTo>
                  <a:lnTo>
                    <a:pt x="838643" y="162812"/>
                  </a:lnTo>
                  <a:lnTo>
                    <a:pt x="840576" y="164593"/>
                  </a:lnTo>
                  <a:lnTo>
                    <a:pt x="842506" y="166379"/>
                  </a:lnTo>
                  <a:lnTo>
                    <a:pt x="844433" y="168168"/>
                  </a:lnTo>
                  <a:lnTo>
                    <a:pt x="846356" y="169961"/>
                  </a:lnTo>
                  <a:lnTo>
                    <a:pt x="848275" y="171758"/>
                  </a:lnTo>
                  <a:lnTo>
                    <a:pt x="850190" y="173559"/>
                  </a:lnTo>
                  <a:lnTo>
                    <a:pt x="852101" y="175365"/>
                  </a:lnTo>
                  <a:lnTo>
                    <a:pt x="854009" y="177174"/>
                  </a:lnTo>
                  <a:lnTo>
                    <a:pt x="855913" y="178987"/>
                  </a:lnTo>
                  <a:lnTo>
                    <a:pt x="857813" y="180805"/>
                  </a:lnTo>
                  <a:lnTo>
                    <a:pt x="859709" y="182626"/>
                  </a:lnTo>
                  <a:lnTo>
                    <a:pt x="861601" y="184451"/>
                  </a:lnTo>
                  <a:lnTo>
                    <a:pt x="863490" y="186280"/>
                  </a:lnTo>
                  <a:lnTo>
                    <a:pt x="865375" y="188113"/>
                  </a:lnTo>
                  <a:lnTo>
                    <a:pt x="867255" y="189950"/>
                  </a:lnTo>
                  <a:lnTo>
                    <a:pt x="869132" y="191791"/>
                  </a:lnTo>
                  <a:lnTo>
                    <a:pt x="871005" y="193636"/>
                  </a:lnTo>
                  <a:lnTo>
                    <a:pt x="872875" y="195485"/>
                  </a:lnTo>
                  <a:lnTo>
                    <a:pt x="874740" y="197338"/>
                  </a:lnTo>
                  <a:lnTo>
                    <a:pt x="876602" y="199194"/>
                  </a:lnTo>
                  <a:lnTo>
                    <a:pt x="878459" y="201055"/>
                  </a:lnTo>
                  <a:lnTo>
                    <a:pt x="880313" y="202919"/>
                  </a:lnTo>
                  <a:lnTo>
                    <a:pt x="882163" y="204788"/>
                  </a:lnTo>
                  <a:lnTo>
                    <a:pt x="884009" y="206660"/>
                  </a:lnTo>
                  <a:lnTo>
                    <a:pt x="885851" y="208536"/>
                  </a:lnTo>
                  <a:lnTo>
                    <a:pt x="887689" y="210416"/>
                  </a:lnTo>
                  <a:lnTo>
                    <a:pt x="889523" y="212300"/>
                  </a:lnTo>
                  <a:lnTo>
                    <a:pt x="891353" y="214187"/>
                  </a:lnTo>
                  <a:lnTo>
                    <a:pt x="893179" y="216078"/>
                  </a:lnTo>
                  <a:lnTo>
                    <a:pt x="895001" y="217974"/>
                  </a:lnTo>
                  <a:lnTo>
                    <a:pt x="896820" y="219873"/>
                  </a:lnTo>
                  <a:lnTo>
                    <a:pt x="898634" y="221776"/>
                  </a:lnTo>
                  <a:lnTo>
                    <a:pt x="900444" y="223682"/>
                  </a:lnTo>
                  <a:lnTo>
                    <a:pt x="902250" y="225593"/>
                  </a:lnTo>
                  <a:lnTo>
                    <a:pt x="904053" y="227507"/>
                  </a:lnTo>
                  <a:lnTo>
                    <a:pt x="905851" y="229425"/>
                  </a:lnTo>
                  <a:lnTo>
                    <a:pt x="907645" y="231347"/>
                  </a:lnTo>
                  <a:lnTo>
                    <a:pt x="909435" y="233272"/>
                  </a:lnTo>
                  <a:lnTo>
                    <a:pt x="911222" y="235202"/>
                  </a:lnTo>
                  <a:lnTo>
                    <a:pt x="913004" y="237134"/>
                  </a:lnTo>
                  <a:lnTo>
                    <a:pt x="914782" y="239071"/>
                  </a:lnTo>
                  <a:lnTo>
                    <a:pt x="916556" y="241012"/>
                  </a:lnTo>
                  <a:lnTo>
                    <a:pt x="918326" y="242956"/>
                  </a:lnTo>
                  <a:lnTo>
                    <a:pt x="920091" y="244904"/>
                  </a:lnTo>
                  <a:lnTo>
                    <a:pt x="921853" y="246855"/>
                  </a:lnTo>
                  <a:lnTo>
                    <a:pt x="923611" y="248810"/>
                  </a:lnTo>
                  <a:lnTo>
                    <a:pt x="925364" y="250769"/>
                  </a:lnTo>
                  <a:lnTo>
                    <a:pt x="927114" y="252732"/>
                  </a:lnTo>
                  <a:lnTo>
                    <a:pt x="928859" y="254698"/>
                  </a:lnTo>
                  <a:lnTo>
                    <a:pt x="930600" y="256668"/>
                  </a:lnTo>
                  <a:lnTo>
                    <a:pt x="932338" y="258642"/>
                  </a:lnTo>
                  <a:lnTo>
                    <a:pt x="934071" y="260619"/>
                  </a:lnTo>
                  <a:lnTo>
                    <a:pt x="935799" y="262600"/>
                  </a:lnTo>
                  <a:lnTo>
                    <a:pt x="937524" y="264584"/>
                  </a:lnTo>
                  <a:lnTo>
                    <a:pt x="939245" y="266572"/>
                  </a:lnTo>
                  <a:lnTo>
                    <a:pt x="940961" y="268564"/>
                  </a:lnTo>
                  <a:lnTo>
                    <a:pt x="942673" y="270559"/>
                  </a:lnTo>
                  <a:lnTo>
                    <a:pt x="944381" y="272558"/>
                  </a:lnTo>
                  <a:lnTo>
                    <a:pt x="946085" y="274560"/>
                  </a:lnTo>
                  <a:lnTo>
                    <a:pt x="947784" y="276566"/>
                  </a:lnTo>
                  <a:lnTo>
                    <a:pt x="949480" y="278576"/>
                  </a:lnTo>
                  <a:lnTo>
                    <a:pt x="951171" y="280589"/>
                  </a:lnTo>
                  <a:lnTo>
                    <a:pt x="952858" y="282605"/>
                  </a:lnTo>
                  <a:lnTo>
                    <a:pt x="954540" y="284625"/>
                  </a:lnTo>
                  <a:lnTo>
                    <a:pt x="956219" y="286649"/>
                  </a:lnTo>
                  <a:lnTo>
                    <a:pt x="957893" y="288676"/>
                  </a:lnTo>
                  <a:lnTo>
                    <a:pt x="959563" y="290707"/>
                  </a:lnTo>
                  <a:lnTo>
                    <a:pt x="961229" y="292741"/>
                  </a:lnTo>
                  <a:lnTo>
                    <a:pt x="962890" y="294779"/>
                  </a:lnTo>
                  <a:lnTo>
                    <a:pt x="964547" y="296820"/>
                  </a:lnTo>
                  <a:lnTo>
                    <a:pt x="966200" y="298864"/>
                  </a:lnTo>
                  <a:lnTo>
                    <a:pt x="967849" y="300912"/>
                  </a:lnTo>
                  <a:lnTo>
                    <a:pt x="969493" y="302964"/>
                  </a:lnTo>
                  <a:lnTo>
                    <a:pt x="971133" y="305019"/>
                  </a:lnTo>
                  <a:lnTo>
                    <a:pt x="972769" y="307077"/>
                  </a:lnTo>
                  <a:lnTo>
                    <a:pt x="974400" y="309139"/>
                  </a:lnTo>
                  <a:lnTo>
                    <a:pt x="976027" y="311204"/>
                  </a:lnTo>
                  <a:lnTo>
                    <a:pt x="977650" y="313273"/>
                  </a:lnTo>
                  <a:lnTo>
                    <a:pt x="979268" y="315345"/>
                  </a:lnTo>
                  <a:lnTo>
                    <a:pt x="980883" y="317420"/>
                  </a:lnTo>
                  <a:lnTo>
                    <a:pt x="982492" y="319499"/>
                  </a:lnTo>
                  <a:lnTo>
                    <a:pt x="984098" y="321581"/>
                  </a:lnTo>
                  <a:lnTo>
                    <a:pt x="985699" y="323667"/>
                  </a:lnTo>
                  <a:lnTo>
                    <a:pt x="987295" y="325755"/>
                  </a:lnTo>
                  <a:lnTo>
                    <a:pt x="988887" y="327848"/>
                  </a:lnTo>
                  <a:lnTo>
                    <a:pt x="990475" y="329943"/>
                  </a:lnTo>
                  <a:lnTo>
                    <a:pt x="992058" y="332042"/>
                  </a:lnTo>
                  <a:lnTo>
                    <a:pt x="993638" y="334144"/>
                  </a:lnTo>
                  <a:lnTo>
                    <a:pt x="995212" y="336250"/>
                  </a:lnTo>
                  <a:lnTo>
                    <a:pt x="996783" y="338358"/>
                  </a:lnTo>
                  <a:lnTo>
                    <a:pt x="998348" y="340470"/>
                  </a:lnTo>
                  <a:lnTo>
                    <a:pt x="999910" y="342586"/>
                  </a:lnTo>
                  <a:lnTo>
                    <a:pt x="1001466" y="344704"/>
                  </a:lnTo>
                  <a:lnTo>
                    <a:pt x="1003019" y="346826"/>
                  </a:lnTo>
                  <a:lnTo>
                    <a:pt x="1004567" y="348951"/>
                  </a:lnTo>
                  <a:lnTo>
                    <a:pt x="1006111" y="351079"/>
                  </a:lnTo>
                  <a:lnTo>
                    <a:pt x="1007650" y="353211"/>
                  </a:lnTo>
                  <a:lnTo>
                    <a:pt x="1009184" y="355346"/>
                  </a:lnTo>
                  <a:lnTo>
                    <a:pt x="1010715" y="357484"/>
                  </a:lnTo>
                  <a:lnTo>
                    <a:pt x="1012240" y="359625"/>
                  </a:lnTo>
                  <a:lnTo>
                    <a:pt x="1013762" y="361769"/>
                  </a:lnTo>
                  <a:lnTo>
                    <a:pt x="1015278" y="363917"/>
                  </a:lnTo>
                  <a:lnTo>
                    <a:pt x="1016790" y="366068"/>
                  </a:lnTo>
                  <a:lnTo>
                    <a:pt x="1018298" y="368221"/>
                  </a:lnTo>
                  <a:lnTo>
                    <a:pt x="1019801" y="370379"/>
                  </a:lnTo>
                  <a:lnTo>
                    <a:pt x="1021300" y="372539"/>
                  </a:lnTo>
                  <a:lnTo>
                    <a:pt x="1022794" y="374702"/>
                  </a:lnTo>
                  <a:lnTo>
                    <a:pt x="1024284" y="376868"/>
                  </a:lnTo>
                  <a:lnTo>
                    <a:pt x="1025769" y="379038"/>
                  </a:lnTo>
                  <a:lnTo>
                    <a:pt x="1027249" y="381211"/>
                  </a:lnTo>
                  <a:lnTo>
                    <a:pt x="1028725" y="383386"/>
                  </a:lnTo>
                  <a:lnTo>
                    <a:pt x="1030197" y="385565"/>
                  </a:lnTo>
                  <a:lnTo>
                    <a:pt x="1031664" y="387747"/>
                  </a:lnTo>
                  <a:lnTo>
                    <a:pt x="1033126" y="389932"/>
                  </a:lnTo>
                  <a:lnTo>
                    <a:pt x="1034583" y="392120"/>
                  </a:lnTo>
                  <a:lnTo>
                    <a:pt x="1036037" y="394311"/>
                  </a:lnTo>
                  <a:lnTo>
                    <a:pt x="1037485" y="396505"/>
                  </a:lnTo>
                  <a:lnTo>
                    <a:pt x="1038929" y="398703"/>
                  </a:lnTo>
                  <a:lnTo>
                    <a:pt x="1040368" y="400903"/>
                  </a:lnTo>
                  <a:lnTo>
                    <a:pt x="1041803" y="403106"/>
                  </a:lnTo>
                  <a:lnTo>
                    <a:pt x="1043233" y="405312"/>
                  </a:lnTo>
                  <a:lnTo>
                    <a:pt x="1044658" y="407522"/>
                  </a:lnTo>
                  <a:lnTo>
                    <a:pt x="1046079" y="409734"/>
                  </a:lnTo>
                  <a:lnTo>
                    <a:pt x="1047495" y="411949"/>
                  </a:lnTo>
                  <a:lnTo>
                    <a:pt x="1048907" y="414167"/>
                  </a:lnTo>
                  <a:lnTo>
                    <a:pt x="1050314" y="416388"/>
                  </a:lnTo>
                  <a:lnTo>
                    <a:pt x="1051716" y="418612"/>
                  </a:lnTo>
                  <a:lnTo>
                    <a:pt x="1053113" y="420839"/>
                  </a:lnTo>
                  <a:lnTo>
                    <a:pt x="1054506" y="423069"/>
                  </a:lnTo>
                  <a:lnTo>
                    <a:pt x="1055895" y="425302"/>
                  </a:lnTo>
                  <a:lnTo>
                    <a:pt x="1057278" y="427537"/>
                  </a:lnTo>
                  <a:lnTo>
                    <a:pt x="1058657" y="429776"/>
                  </a:lnTo>
                  <a:lnTo>
                    <a:pt x="1060031" y="432017"/>
                  </a:lnTo>
                  <a:lnTo>
                    <a:pt x="1061400" y="434262"/>
                  </a:lnTo>
                  <a:lnTo>
                    <a:pt x="1062765" y="436509"/>
                  </a:lnTo>
                  <a:lnTo>
                    <a:pt x="1064125" y="438759"/>
                  </a:lnTo>
                  <a:lnTo>
                    <a:pt x="1065480" y="441012"/>
                  </a:lnTo>
                  <a:lnTo>
                    <a:pt x="1066831" y="443268"/>
                  </a:lnTo>
                  <a:lnTo>
                    <a:pt x="1068177" y="445526"/>
                  </a:lnTo>
                  <a:lnTo>
                    <a:pt x="1069518" y="447787"/>
                  </a:lnTo>
                  <a:lnTo>
                    <a:pt x="1070854" y="450052"/>
                  </a:lnTo>
                  <a:lnTo>
                    <a:pt x="1072186" y="452319"/>
                  </a:lnTo>
                  <a:lnTo>
                    <a:pt x="1073513" y="454588"/>
                  </a:lnTo>
                  <a:lnTo>
                    <a:pt x="1074835" y="456861"/>
                  </a:lnTo>
                  <a:lnTo>
                    <a:pt x="1076152" y="459136"/>
                  </a:lnTo>
                  <a:lnTo>
                    <a:pt x="1077465" y="461414"/>
                  </a:lnTo>
                  <a:lnTo>
                    <a:pt x="1078773" y="463695"/>
                  </a:lnTo>
                  <a:lnTo>
                    <a:pt x="1080076" y="465978"/>
                  </a:lnTo>
                  <a:lnTo>
                    <a:pt x="1081374" y="468265"/>
                  </a:lnTo>
                  <a:lnTo>
                    <a:pt x="1082667" y="470554"/>
                  </a:lnTo>
                  <a:lnTo>
                    <a:pt x="1083956" y="472845"/>
                  </a:lnTo>
                  <a:lnTo>
                    <a:pt x="1085240" y="475140"/>
                  </a:lnTo>
                  <a:lnTo>
                    <a:pt x="1086519" y="477437"/>
                  </a:lnTo>
                  <a:lnTo>
                    <a:pt x="1087793" y="479737"/>
                  </a:lnTo>
                  <a:lnTo>
                    <a:pt x="1089063" y="482039"/>
                  </a:lnTo>
                  <a:lnTo>
                    <a:pt x="1090327" y="484344"/>
                  </a:lnTo>
                  <a:lnTo>
                    <a:pt x="1091587" y="486652"/>
                  </a:lnTo>
                  <a:lnTo>
                    <a:pt x="1092842" y="488962"/>
                  </a:lnTo>
                  <a:lnTo>
                    <a:pt x="1094092" y="491275"/>
                  </a:lnTo>
                  <a:lnTo>
                    <a:pt x="1095337" y="493590"/>
                  </a:lnTo>
                  <a:lnTo>
                    <a:pt x="1096577" y="495909"/>
                  </a:lnTo>
                  <a:lnTo>
                    <a:pt x="1097813" y="498230"/>
                  </a:lnTo>
                  <a:lnTo>
                    <a:pt x="1099043" y="500553"/>
                  </a:lnTo>
                  <a:lnTo>
                    <a:pt x="1100269" y="502879"/>
                  </a:lnTo>
                  <a:lnTo>
                    <a:pt x="1101490" y="505207"/>
                  </a:lnTo>
                  <a:lnTo>
                    <a:pt x="1102706" y="507538"/>
                  </a:lnTo>
                  <a:lnTo>
                    <a:pt x="1103917" y="509872"/>
                  </a:lnTo>
                  <a:lnTo>
                    <a:pt x="1105123" y="512208"/>
                  </a:lnTo>
                  <a:lnTo>
                    <a:pt x="1106325" y="514547"/>
                  </a:lnTo>
                  <a:lnTo>
                    <a:pt x="1107521" y="516888"/>
                  </a:lnTo>
                  <a:lnTo>
                    <a:pt x="1108713" y="519231"/>
                  </a:lnTo>
                  <a:lnTo>
                    <a:pt x="1109899" y="521578"/>
                  </a:lnTo>
                  <a:lnTo>
                    <a:pt x="1111081" y="523926"/>
                  </a:lnTo>
                  <a:lnTo>
                    <a:pt x="1112258" y="526277"/>
                  </a:lnTo>
                  <a:lnTo>
                    <a:pt x="1113430" y="528631"/>
                  </a:lnTo>
                  <a:lnTo>
                    <a:pt x="1114596" y="530987"/>
                  </a:lnTo>
                  <a:lnTo>
                    <a:pt x="1115758" y="533345"/>
                  </a:lnTo>
                  <a:lnTo>
                    <a:pt x="1116916" y="535706"/>
                  </a:lnTo>
                  <a:lnTo>
                    <a:pt x="1118068" y="538069"/>
                  </a:lnTo>
                  <a:lnTo>
                    <a:pt x="1119215" y="540435"/>
                  </a:lnTo>
                  <a:lnTo>
                    <a:pt x="1120357" y="542803"/>
                  </a:lnTo>
                  <a:lnTo>
                    <a:pt x="1121494" y="545174"/>
                  </a:lnTo>
                  <a:lnTo>
                    <a:pt x="1122626" y="547547"/>
                  </a:lnTo>
                  <a:lnTo>
                    <a:pt x="1123753" y="549922"/>
                  </a:lnTo>
                  <a:lnTo>
                    <a:pt x="1124876" y="552299"/>
                  </a:lnTo>
                  <a:lnTo>
                    <a:pt x="1125993" y="554679"/>
                  </a:lnTo>
                  <a:lnTo>
                    <a:pt x="1127105" y="557061"/>
                  </a:lnTo>
                  <a:lnTo>
                    <a:pt x="1128213" y="559446"/>
                  </a:lnTo>
                  <a:lnTo>
                    <a:pt x="1129315" y="561833"/>
                  </a:lnTo>
                  <a:lnTo>
                    <a:pt x="1130412" y="564222"/>
                  </a:lnTo>
                  <a:lnTo>
                    <a:pt x="1131505" y="566614"/>
                  </a:lnTo>
                  <a:lnTo>
                    <a:pt x="1132592" y="569007"/>
                  </a:lnTo>
                  <a:lnTo>
                    <a:pt x="1133674" y="571404"/>
                  </a:lnTo>
                  <a:lnTo>
                    <a:pt x="1134751" y="573802"/>
                  </a:lnTo>
                  <a:lnTo>
                    <a:pt x="1135824" y="576202"/>
                  </a:lnTo>
                  <a:lnTo>
                    <a:pt x="1136891" y="578605"/>
                  </a:lnTo>
                  <a:lnTo>
                    <a:pt x="1137953" y="581010"/>
                  </a:lnTo>
                  <a:lnTo>
                    <a:pt x="1139010" y="583417"/>
                  </a:lnTo>
                  <a:lnTo>
                    <a:pt x="1140062" y="585827"/>
                  </a:lnTo>
                  <a:lnTo>
                    <a:pt x="1141109" y="588239"/>
                  </a:lnTo>
                  <a:lnTo>
                    <a:pt x="1142151" y="590653"/>
                  </a:lnTo>
                  <a:lnTo>
                    <a:pt x="1143188" y="593069"/>
                  </a:lnTo>
                  <a:lnTo>
                    <a:pt x="1144220" y="595487"/>
                  </a:lnTo>
                  <a:lnTo>
                    <a:pt x="1145247" y="597907"/>
                  </a:lnTo>
                  <a:lnTo>
                    <a:pt x="1146268" y="600330"/>
                  </a:lnTo>
                  <a:lnTo>
                    <a:pt x="1147285" y="602754"/>
                  </a:lnTo>
                  <a:lnTo>
                    <a:pt x="1148297" y="605181"/>
                  </a:lnTo>
                  <a:lnTo>
                    <a:pt x="1149303" y="607610"/>
                  </a:lnTo>
                  <a:lnTo>
                    <a:pt x="1150304" y="610041"/>
                  </a:lnTo>
                  <a:lnTo>
                    <a:pt x="1151301" y="612474"/>
                  </a:lnTo>
                  <a:lnTo>
                    <a:pt x="1152292" y="614909"/>
                  </a:lnTo>
                  <a:lnTo>
                    <a:pt x="1153278" y="617346"/>
                  </a:lnTo>
                  <a:lnTo>
                    <a:pt x="1154259" y="619786"/>
                  </a:lnTo>
                  <a:lnTo>
                    <a:pt x="1155235" y="622227"/>
                  </a:lnTo>
                  <a:lnTo>
                    <a:pt x="1156205" y="624670"/>
                  </a:lnTo>
                  <a:lnTo>
                    <a:pt x="1157171" y="627116"/>
                  </a:lnTo>
                  <a:lnTo>
                    <a:pt x="1158131" y="629563"/>
                  </a:lnTo>
                  <a:lnTo>
                    <a:pt x="1159087" y="632013"/>
                  </a:lnTo>
                  <a:lnTo>
                    <a:pt x="1160037" y="634464"/>
                  </a:lnTo>
                  <a:lnTo>
                    <a:pt x="1160982" y="636918"/>
                  </a:lnTo>
                  <a:lnTo>
                    <a:pt x="1161922" y="639373"/>
                  </a:lnTo>
                  <a:lnTo>
                    <a:pt x="1162857" y="641830"/>
                  </a:lnTo>
                  <a:lnTo>
                    <a:pt x="1163786" y="644289"/>
                  </a:lnTo>
                  <a:lnTo>
                    <a:pt x="1164711" y="646751"/>
                  </a:lnTo>
                  <a:lnTo>
                    <a:pt x="1165630" y="649214"/>
                  </a:lnTo>
                  <a:lnTo>
                    <a:pt x="1166544" y="651679"/>
                  </a:lnTo>
                  <a:lnTo>
                    <a:pt x="1167453" y="654146"/>
                  </a:lnTo>
                  <a:lnTo>
                    <a:pt x="1168357" y="656615"/>
                  </a:lnTo>
                  <a:lnTo>
                    <a:pt x="1169256" y="659086"/>
                  </a:lnTo>
                  <a:lnTo>
                    <a:pt x="1170149" y="661559"/>
                  </a:lnTo>
                  <a:lnTo>
                    <a:pt x="1171037" y="664033"/>
                  </a:lnTo>
                  <a:lnTo>
                    <a:pt x="1171920" y="666509"/>
                  </a:lnTo>
                  <a:lnTo>
                    <a:pt x="1172799" y="668988"/>
                  </a:lnTo>
                  <a:lnTo>
                    <a:pt x="1173671" y="671468"/>
                  </a:lnTo>
                  <a:lnTo>
                    <a:pt x="1174539" y="673949"/>
                  </a:lnTo>
                  <a:lnTo>
                    <a:pt x="1175401" y="676433"/>
                  </a:lnTo>
                  <a:lnTo>
                    <a:pt x="1176258" y="678919"/>
                  </a:lnTo>
                  <a:lnTo>
                    <a:pt x="1177110" y="681406"/>
                  </a:lnTo>
                  <a:lnTo>
                    <a:pt x="1177957" y="683895"/>
                  </a:lnTo>
                  <a:lnTo>
                    <a:pt x="1178798" y="686386"/>
                  </a:lnTo>
                  <a:lnTo>
                    <a:pt x="1179634" y="688879"/>
                  </a:lnTo>
                  <a:lnTo>
                    <a:pt x="1180465" y="691373"/>
                  </a:lnTo>
                  <a:lnTo>
                    <a:pt x="1181291" y="693869"/>
                  </a:lnTo>
                  <a:lnTo>
                    <a:pt x="1182112" y="696367"/>
                  </a:lnTo>
                  <a:lnTo>
                    <a:pt x="1182927" y="698866"/>
                  </a:lnTo>
                  <a:lnTo>
                    <a:pt x="1183737" y="701368"/>
                  </a:lnTo>
                  <a:lnTo>
                    <a:pt x="1184542" y="703870"/>
                  </a:lnTo>
                  <a:lnTo>
                    <a:pt x="1185342" y="706375"/>
                  </a:lnTo>
                  <a:lnTo>
                    <a:pt x="1186136" y="708881"/>
                  </a:lnTo>
                  <a:lnTo>
                    <a:pt x="1186925" y="711389"/>
                  </a:lnTo>
                  <a:lnTo>
                    <a:pt x="1187709" y="713899"/>
                  </a:lnTo>
                  <a:lnTo>
                    <a:pt x="1188487" y="716410"/>
                  </a:lnTo>
                  <a:lnTo>
                    <a:pt x="1189261" y="718923"/>
                  </a:lnTo>
                  <a:lnTo>
                    <a:pt x="1190029" y="721438"/>
                  </a:lnTo>
                  <a:lnTo>
                    <a:pt x="1190792" y="723953"/>
                  </a:lnTo>
                  <a:lnTo>
                    <a:pt x="1191549" y="726471"/>
                  </a:lnTo>
                  <a:lnTo>
                    <a:pt x="1192301" y="728990"/>
                  </a:lnTo>
                  <a:lnTo>
                    <a:pt x="1193048" y="731511"/>
                  </a:lnTo>
                  <a:lnTo>
                    <a:pt x="1193790" y="734033"/>
                  </a:lnTo>
                  <a:lnTo>
                    <a:pt x="1194527" y="736557"/>
                  </a:lnTo>
                  <a:lnTo>
                    <a:pt x="1195258" y="739083"/>
                  </a:lnTo>
                  <a:lnTo>
                    <a:pt x="1195983" y="741610"/>
                  </a:lnTo>
                  <a:lnTo>
                    <a:pt x="1196704" y="744138"/>
                  </a:lnTo>
                  <a:lnTo>
                    <a:pt x="1197419" y="746668"/>
                  </a:lnTo>
                  <a:lnTo>
                    <a:pt x="1198129" y="749200"/>
                  </a:lnTo>
                  <a:lnTo>
                    <a:pt x="1198834" y="751733"/>
                  </a:lnTo>
                  <a:lnTo>
                    <a:pt x="1199533" y="754267"/>
                  </a:lnTo>
                  <a:lnTo>
                    <a:pt x="1200227" y="756803"/>
                  </a:lnTo>
                  <a:lnTo>
                    <a:pt x="1200916" y="759340"/>
                  </a:lnTo>
                  <a:lnTo>
                    <a:pt x="1201599" y="761879"/>
                  </a:lnTo>
                  <a:lnTo>
                    <a:pt x="1202277" y="764419"/>
                  </a:lnTo>
                  <a:lnTo>
                    <a:pt x="1202950" y="766961"/>
                  </a:lnTo>
                  <a:lnTo>
                    <a:pt x="1203617" y="769504"/>
                  </a:lnTo>
                  <a:lnTo>
                    <a:pt x="1204279" y="772048"/>
                  </a:lnTo>
                  <a:lnTo>
                    <a:pt x="1204936" y="774594"/>
                  </a:lnTo>
                  <a:lnTo>
                    <a:pt x="1205587" y="777141"/>
                  </a:lnTo>
                  <a:lnTo>
                    <a:pt x="1206233" y="779690"/>
                  </a:lnTo>
                  <a:lnTo>
                    <a:pt x="1206874" y="782240"/>
                  </a:lnTo>
                  <a:lnTo>
                    <a:pt x="1207509" y="784791"/>
                  </a:lnTo>
                  <a:lnTo>
                    <a:pt x="1208139" y="787344"/>
                  </a:lnTo>
                  <a:lnTo>
                    <a:pt x="1208764" y="789898"/>
                  </a:lnTo>
                  <a:lnTo>
                    <a:pt x="1209383" y="792453"/>
                  </a:lnTo>
                  <a:lnTo>
                    <a:pt x="1209997" y="795009"/>
                  </a:lnTo>
                  <a:lnTo>
                    <a:pt x="1210606" y="797567"/>
                  </a:lnTo>
                  <a:lnTo>
                    <a:pt x="1211209" y="800126"/>
                  </a:lnTo>
                  <a:lnTo>
                    <a:pt x="1211807" y="802686"/>
                  </a:lnTo>
                  <a:lnTo>
                    <a:pt x="1212400" y="805248"/>
                  </a:lnTo>
                  <a:lnTo>
                    <a:pt x="1212987" y="807810"/>
                  </a:lnTo>
                  <a:lnTo>
                    <a:pt x="1213569" y="810374"/>
                  </a:lnTo>
                  <a:lnTo>
                    <a:pt x="1214145" y="812940"/>
                  </a:lnTo>
                  <a:lnTo>
                    <a:pt x="1214716" y="815506"/>
                  </a:lnTo>
                  <a:lnTo>
                    <a:pt x="1215282" y="818073"/>
                  </a:lnTo>
                  <a:lnTo>
                    <a:pt x="1215842" y="820642"/>
                  </a:lnTo>
                  <a:lnTo>
                    <a:pt x="1216397" y="823212"/>
                  </a:lnTo>
                  <a:lnTo>
                    <a:pt x="1216946" y="825783"/>
                  </a:lnTo>
                  <a:lnTo>
                    <a:pt x="1217490" y="828355"/>
                  </a:lnTo>
                  <a:lnTo>
                    <a:pt x="1218029" y="830929"/>
                  </a:lnTo>
                  <a:lnTo>
                    <a:pt x="1218562" y="833503"/>
                  </a:lnTo>
                  <a:lnTo>
                    <a:pt x="1219090" y="836079"/>
                  </a:lnTo>
                  <a:lnTo>
                    <a:pt x="1219613" y="838655"/>
                  </a:lnTo>
                  <a:lnTo>
                    <a:pt x="1220130" y="841233"/>
                  </a:lnTo>
                  <a:lnTo>
                    <a:pt x="1220642" y="843812"/>
                  </a:lnTo>
                  <a:lnTo>
                    <a:pt x="1221148" y="846392"/>
                  </a:lnTo>
                  <a:lnTo>
                    <a:pt x="1221649" y="848973"/>
                  </a:lnTo>
                  <a:lnTo>
                    <a:pt x="1222145" y="851555"/>
                  </a:lnTo>
                  <a:lnTo>
                    <a:pt x="1222635" y="854138"/>
                  </a:lnTo>
                  <a:lnTo>
                    <a:pt x="1223119" y="856722"/>
                  </a:lnTo>
                  <a:lnTo>
                    <a:pt x="1223599" y="859307"/>
                  </a:lnTo>
                  <a:lnTo>
                    <a:pt x="1224072" y="861893"/>
                  </a:lnTo>
                  <a:lnTo>
                    <a:pt x="1224541" y="864480"/>
                  </a:lnTo>
                  <a:lnTo>
                    <a:pt x="1225004" y="867069"/>
                  </a:lnTo>
                  <a:lnTo>
                    <a:pt x="1225462" y="869657"/>
                  </a:lnTo>
                  <a:lnTo>
                    <a:pt x="1225914" y="872248"/>
                  </a:lnTo>
                  <a:lnTo>
                    <a:pt x="1226360" y="874838"/>
                  </a:lnTo>
                  <a:lnTo>
                    <a:pt x="1226802" y="877430"/>
                  </a:lnTo>
                  <a:lnTo>
                    <a:pt x="1227238" y="880023"/>
                  </a:lnTo>
                  <a:lnTo>
                    <a:pt x="1227668" y="882617"/>
                  </a:lnTo>
                  <a:lnTo>
                    <a:pt x="1228093" y="885211"/>
                  </a:lnTo>
                  <a:lnTo>
                    <a:pt x="1228513" y="887806"/>
                  </a:lnTo>
                  <a:lnTo>
                    <a:pt x="1228927" y="890403"/>
                  </a:lnTo>
                  <a:lnTo>
                    <a:pt x="1229336" y="893000"/>
                  </a:lnTo>
                  <a:lnTo>
                    <a:pt x="1229739" y="895598"/>
                  </a:lnTo>
                  <a:lnTo>
                    <a:pt x="1230137" y="898197"/>
                  </a:lnTo>
                  <a:lnTo>
                    <a:pt x="1230529" y="900797"/>
                  </a:lnTo>
                  <a:lnTo>
                    <a:pt x="1230916" y="903397"/>
                  </a:lnTo>
                  <a:lnTo>
                    <a:pt x="1231298" y="905999"/>
                  </a:lnTo>
                  <a:lnTo>
                    <a:pt x="1231673" y="908601"/>
                  </a:lnTo>
                  <a:lnTo>
                    <a:pt x="1232044" y="911204"/>
                  </a:lnTo>
                  <a:lnTo>
                    <a:pt x="1232409" y="913807"/>
                  </a:lnTo>
                  <a:lnTo>
                    <a:pt x="1232769" y="916412"/>
                  </a:lnTo>
                  <a:lnTo>
                    <a:pt x="1233123" y="919017"/>
                  </a:lnTo>
                  <a:lnTo>
                    <a:pt x="1233472" y="921623"/>
                  </a:lnTo>
                  <a:lnTo>
                    <a:pt x="1233815" y="924229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041457" y="3138286"/>
              <a:ext cx="1244387" cy="1092782"/>
            </a:xfrm>
            <a:custGeom>
              <a:avLst/>
              <a:pathLst>
                <a:path w="1244387" h="1092782">
                  <a:moveTo>
                    <a:pt x="1244387" y="162121"/>
                  </a:moveTo>
                  <a:lnTo>
                    <a:pt x="1244332" y="162548"/>
                  </a:lnTo>
                  <a:lnTo>
                    <a:pt x="1243988" y="165155"/>
                  </a:lnTo>
                  <a:lnTo>
                    <a:pt x="1243640" y="167760"/>
                  </a:lnTo>
                  <a:lnTo>
                    <a:pt x="1243286" y="170366"/>
                  </a:lnTo>
                  <a:lnTo>
                    <a:pt x="1242926" y="172970"/>
                  </a:lnTo>
                  <a:lnTo>
                    <a:pt x="1242561" y="175574"/>
                  </a:lnTo>
                  <a:lnTo>
                    <a:pt x="1242190" y="178177"/>
                  </a:lnTo>
                  <a:lnTo>
                    <a:pt x="1241814" y="180779"/>
                  </a:lnTo>
                  <a:lnTo>
                    <a:pt x="1241433" y="183380"/>
                  </a:lnTo>
                  <a:lnTo>
                    <a:pt x="1241046" y="185981"/>
                  </a:lnTo>
                  <a:lnTo>
                    <a:pt x="1240653" y="188580"/>
                  </a:lnTo>
                  <a:lnTo>
                    <a:pt x="1240256" y="191179"/>
                  </a:lnTo>
                  <a:lnTo>
                    <a:pt x="1239852" y="193777"/>
                  </a:lnTo>
                  <a:lnTo>
                    <a:pt x="1239444" y="196374"/>
                  </a:lnTo>
                  <a:lnTo>
                    <a:pt x="1239029" y="198971"/>
                  </a:lnTo>
                  <a:lnTo>
                    <a:pt x="1238610" y="201566"/>
                  </a:lnTo>
                  <a:lnTo>
                    <a:pt x="1238185" y="204161"/>
                  </a:lnTo>
                  <a:lnTo>
                    <a:pt x="1237754" y="206754"/>
                  </a:lnTo>
                  <a:lnTo>
                    <a:pt x="1237319" y="209347"/>
                  </a:lnTo>
                  <a:lnTo>
                    <a:pt x="1236877" y="211939"/>
                  </a:lnTo>
                  <a:lnTo>
                    <a:pt x="1236430" y="214530"/>
                  </a:lnTo>
                  <a:lnTo>
                    <a:pt x="1235978" y="217120"/>
                  </a:lnTo>
                  <a:lnTo>
                    <a:pt x="1235521" y="219709"/>
                  </a:lnTo>
                  <a:lnTo>
                    <a:pt x="1235058" y="222297"/>
                  </a:lnTo>
                  <a:lnTo>
                    <a:pt x="1234589" y="224884"/>
                  </a:lnTo>
                  <a:lnTo>
                    <a:pt x="1234115" y="227470"/>
                  </a:lnTo>
                  <a:lnTo>
                    <a:pt x="1233636" y="230055"/>
                  </a:lnTo>
                  <a:lnTo>
                    <a:pt x="1233151" y="232639"/>
                  </a:lnTo>
                  <a:lnTo>
                    <a:pt x="1232661" y="235222"/>
                  </a:lnTo>
                  <a:lnTo>
                    <a:pt x="1232166" y="237804"/>
                  </a:lnTo>
                  <a:lnTo>
                    <a:pt x="1231665" y="240385"/>
                  </a:lnTo>
                  <a:lnTo>
                    <a:pt x="1231159" y="242965"/>
                  </a:lnTo>
                  <a:lnTo>
                    <a:pt x="1230647" y="245544"/>
                  </a:lnTo>
                  <a:lnTo>
                    <a:pt x="1230130" y="248122"/>
                  </a:lnTo>
                  <a:lnTo>
                    <a:pt x="1229607" y="250699"/>
                  </a:lnTo>
                  <a:lnTo>
                    <a:pt x="1229079" y="253274"/>
                  </a:lnTo>
                  <a:lnTo>
                    <a:pt x="1228546" y="255849"/>
                  </a:lnTo>
                  <a:lnTo>
                    <a:pt x="1228007" y="258422"/>
                  </a:lnTo>
                  <a:lnTo>
                    <a:pt x="1227463" y="260994"/>
                  </a:lnTo>
                  <a:lnTo>
                    <a:pt x="1226914" y="263565"/>
                  </a:lnTo>
                  <a:lnTo>
                    <a:pt x="1226359" y="266135"/>
                  </a:lnTo>
                  <a:lnTo>
                    <a:pt x="1225798" y="268704"/>
                  </a:lnTo>
                  <a:lnTo>
                    <a:pt x="1225233" y="271272"/>
                  </a:lnTo>
                  <a:lnTo>
                    <a:pt x="1224662" y="273838"/>
                  </a:lnTo>
                  <a:lnTo>
                    <a:pt x="1224085" y="276403"/>
                  </a:lnTo>
                  <a:lnTo>
                    <a:pt x="1223503" y="278967"/>
                  </a:lnTo>
                  <a:lnTo>
                    <a:pt x="1222916" y="281530"/>
                  </a:lnTo>
                  <a:lnTo>
                    <a:pt x="1222324" y="284091"/>
                  </a:lnTo>
                  <a:lnTo>
                    <a:pt x="1221726" y="286652"/>
                  </a:lnTo>
                  <a:lnTo>
                    <a:pt x="1221123" y="289210"/>
                  </a:lnTo>
                  <a:lnTo>
                    <a:pt x="1220514" y="291768"/>
                  </a:lnTo>
                  <a:lnTo>
                    <a:pt x="1219900" y="294325"/>
                  </a:lnTo>
                  <a:lnTo>
                    <a:pt x="1219281" y="296880"/>
                  </a:lnTo>
                  <a:lnTo>
                    <a:pt x="1218656" y="299434"/>
                  </a:lnTo>
                  <a:lnTo>
                    <a:pt x="1218026" y="301986"/>
                  </a:lnTo>
                  <a:lnTo>
                    <a:pt x="1217391" y="304538"/>
                  </a:lnTo>
                  <a:lnTo>
                    <a:pt x="1216750" y="307088"/>
                  </a:lnTo>
                  <a:lnTo>
                    <a:pt x="1216104" y="309636"/>
                  </a:lnTo>
                  <a:lnTo>
                    <a:pt x="1215452" y="312183"/>
                  </a:lnTo>
                  <a:lnTo>
                    <a:pt x="1214796" y="314729"/>
                  </a:lnTo>
                  <a:lnTo>
                    <a:pt x="1214134" y="317273"/>
                  </a:lnTo>
                  <a:lnTo>
                    <a:pt x="1213466" y="319816"/>
                  </a:lnTo>
                  <a:lnTo>
                    <a:pt x="1212794" y="322358"/>
                  </a:lnTo>
                  <a:lnTo>
                    <a:pt x="1212116" y="324898"/>
                  </a:lnTo>
                  <a:lnTo>
                    <a:pt x="1211432" y="327437"/>
                  </a:lnTo>
                  <a:lnTo>
                    <a:pt x="1210744" y="329974"/>
                  </a:lnTo>
                  <a:lnTo>
                    <a:pt x="1210050" y="332510"/>
                  </a:lnTo>
                  <a:lnTo>
                    <a:pt x="1209350" y="335045"/>
                  </a:lnTo>
                  <a:lnTo>
                    <a:pt x="1208646" y="337578"/>
                  </a:lnTo>
                  <a:lnTo>
                    <a:pt x="1207936" y="340109"/>
                  </a:lnTo>
                  <a:lnTo>
                    <a:pt x="1207221" y="342639"/>
                  </a:lnTo>
                  <a:lnTo>
                    <a:pt x="1206500" y="345168"/>
                  </a:lnTo>
                  <a:lnTo>
                    <a:pt x="1205774" y="347695"/>
                  </a:lnTo>
                  <a:lnTo>
                    <a:pt x="1205043" y="350220"/>
                  </a:lnTo>
                  <a:lnTo>
                    <a:pt x="1204307" y="352744"/>
                  </a:lnTo>
                  <a:lnTo>
                    <a:pt x="1203565" y="355266"/>
                  </a:lnTo>
                  <a:lnTo>
                    <a:pt x="1202818" y="357787"/>
                  </a:lnTo>
                  <a:lnTo>
                    <a:pt x="1202066" y="360306"/>
                  </a:lnTo>
                  <a:lnTo>
                    <a:pt x="1201308" y="362824"/>
                  </a:lnTo>
                  <a:lnTo>
                    <a:pt x="1200546" y="365340"/>
                  </a:lnTo>
                  <a:lnTo>
                    <a:pt x="1199777" y="367854"/>
                  </a:lnTo>
                  <a:lnTo>
                    <a:pt x="1199004" y="370367"/>
                  </a:lnTo>
                  <a:lnTo>
                    <a:pt x="1198226" y="372878"/>
                  </a:lnTo>
                  <a:lnTo>
                    <a:pt x="1197442" y="375388"/>
                  </a:lnTo>
                  <a:lnTo>
                    <a:pt x="1196653" y="377896"/>
                  </a:lnTo>
                  <a:lnTo>
                    <a:pt x="1195858" y="380402"/>
                  </a:lnTo>
                  <a:lnTo>
                    <a:pt x="1195059" y="382907"/>
                  </a:lnTo>
                  <a:lnTo>
                    <a:pt x="1194254" y="385410"/>
                  </a:lnTo>
                  <a:lnTo>
                    <a:pt x="1193444" y="387911"/>
                  </a:lnTo>
                  <a:lnTo>
                    <a:pt x="1192629" y="390411"/>
                  </a:lnTo>
                  <a:lnTo>
                    <a:pt x="1191808" y="392908"/>
                  </a:lnTo>
                  <a:lnTo>
                    <a:pt x="1190982" y="395405"/>
                  </a:lnTo>
                  <a:lnTo>
                    <a:pt x="1190151" y="397899"/>
                  </a:lnTo>
                  <a:lnTo>
                    <a:pt x="1189315" y="400392"/>
                  </a:lnTo>
                  <a:lnTo>
                    <a:pt x="1188473" y="402882"/>
                  </a:lnTo>
                  <a:lnTo>
                    <a:pt x="1187627" y="405371"/>
                  </a:lnTo>
                  <a:lnTo>
                    <a:pt x="1186775" y="407859"/>
                  </a:lnTo>
                  <a:lnTo>
                    <a:pt x="1185918" y="410344"/>
                  </a:lnTo>
                  <a:lnTo>
                    <a:pt x="1185055" y="412828"/>
                  </a:lnTo>
                  <a:lnTo>
                    <a:pt x="1184188" y="415310"/>
                  </a:lnTo>
                  <a:lnTo>
                    <a:pt x="1183315" y="417790"/>
                  </a:lnTo>
                  <a:lnTo>
                    <a:pt x="1182437" y="420268"/>
                  </a:lnTo>
                  <a:lnTo>
                    <a:pt x="1181554" y="422745"/>
                  </a:lnTo>
                  <a:lnTo>
                    <a:pt x="1180666" y="425219"/>
                  </a:lnTo>
                  <a:lnTo>
                    <a:pt x="1179772" y="427692"/>
                  </a:lnTo>
                  <a:lnTo>
                    <a:pt x="1178874" y="430163"/>
                  </a:lnTo>
                  <a:lnTo>
                    <a:pt x="1177970" y="432631"/>
                  </a:lnTo>
                  <a:lnTo>
                    <a:pt x="1177061" y="435098"/>
                  </a:lnTo>
                  <a:lnTo>
                    <a:pt x="1176147" y="437563"/>
                  </a:lnTo>
                  <a:lnTo>
                    <a:pt x="1175227" y="440027"/>
                  </a:lnTo>
                  <a:lnTo>
                    <a:pt x="1174303" y="442488"/>
                  </a:lnTo>
                  <a:lnTo>
                    <a:pt x="1173373" y="444947"/>
                  </a:lnTo>
                  <a:lnTo>
                    <a:pt x="1172439" y="447405"/>
                  </a:lnTo>
                  <a:lnTo>
                    <a:pt x="1171498" y="449860"/>
                  </a:lnTo>
                  <a:lnTo>
                    <a:pt x="1170554" y="452313"/>
                  </a:lnTo>
                  <a:lnTo>
                    <a:pt x="1169603" y="454765"/>
                  </a:lnTo>
                  <a:lnTo>
                    <a:pt x="1168648" y="457214"/>
                  </a:lnTo>
                  <a:lnTo>
                    <a:pt x="1167688" y="459662"/>
                  </a:lnTo>
                  <a:lnTo>
                    <a:pt x="1166722" y="462107"/>
                  </a:lnTo>
                  <a:lnTo>
                    <a:pt x="1165751" y="464550"/>
                  </a:lnTo>
                  <a:lnTo>
                    <a:pt x="1164775" y="466992"/>
                  </a:lnTo>
                  <a:lnTo>
                    <a:pt x="1163794" y="469431"/>
                  </a:lnTo>
                  <a:lnTo>
                    <a:pt x="1162808" y="471868"/>
                  </a:lnTo>
                  <a:lnTo>
                    <a:pt x="1161817" y="474304"/>
                  </a:lnTo>
                  <a:lnTo>
                    <a:pt x="1160821" y="476736"/>
                  </a:lnTo>
                  <a:lnTo>
                    <a:pt x="1159820" y="479168"/>
                  </a:lnTo>
                  <a:lnTo>
                    <a:pt x="1158813" y="481596"/>
                  </a:lnTo>
                  <a:lnTo>
                    <a:pt x="1157802" y="484023"/>
                  </a:lnTo>
                  <a:lnTo>
                    <a:pt x="1156785" y="486448"/>
                  </a:lnTo>
                  <a:lnTo>
                    <a:pt x="1155763" y="488870"/>
                  </a:lnTo>
                  <a:lnTo>
                    <a:pt x="1154736" y="491291"/>
                  </a:lnTo>
                  <a:lnTo>
                    <a:pt x="1153705" y="493709"/>
                  </a:lnTo>
                  <a:lnTo>
                    <a:pt x="1152668" y="496125"/>
                  </a:lnTo>
                  <a:lnTo>
                    <a:pt x="1151626" y="498539"/>
                  </a:lnTo>
                  <a:lnTo>
                    <a:pt x="1150579" y="500950"/>
                  </a:lnTo>
                  <a:lnTo>
                    <a:pt x="1149527" y="503360"/>
                  </a:lnTo>
                  <a:lnTo>
                    <a:pt x="1148470" y="505767"/>
                  </a:lnTo>
                  <a:lnTo>
                    <a:pt x="1147407" y="508172"/>
                  </a:lnTo>
                  <a:lnTo>
                    <a:pt x="1146340" y="510575"/>
                  </a:lnTo>
                  <a:lnTo>
                    <a:pt x="1145268" y="512976"/>
                  </a:lnTo>
                  <a:lnTo>
                    <a:pt x="1144191" y="515374"/>
                  </a:lnTo>
                  <a:lnTo>
                    <a:pt x="1143108" y="517770"/>
                  </a:lnTo>
                  <a:lnTo>
                    <a:pt x="1142021" y="520164"/>
                  </a:lnTo>
                  <a:lnTo>
                    <a:pt x="1140929" y="522555"/>
                  </a:lnTo>
                  <a:lnTo>
                    <a:pt x="1139832" y="524944"/>
                  </a:lnTo>
                  <a:lnTo>
                    <a:pt x="1138729" y="527331"/>
                  </a:lnTo>
                  <a:lnTo>
                    <a:pt x="1137622" y="529716"/>
                  </a:lnTo>
                  <a:lnTo>
                    <a:pt x="1136510" y="532098"/>
                  </a:lnTo>
                  <a:lnTo>
                    <a:pt x="1135392" y="534478"/>
                  </a:lnTo>
                  <a:lnTo>
                    <a:pt x="1134270" y="536856"/>
                  </a:lnTo>
                  <a:lnTo>
                    <a:pt x="1133143" y="539231"/>
                  </a:lnTo>
                  <a:lnTo>
                    <a:pt x="1132011" y="541604"/>
                  </a:lnTo>
                  <a:lnTo>
                    <a:pt x="1130873" y="543974"/>
                  </a:lnTo>
                  <a:lnTo>
                    <a:pt x="1129732" y="546342"/>
                  </a:lnTo>
                  <a:lnTo>
                    <a:pt x="1128584" y="548708"/>
                  </a:lnTo>
                  <a:lnTo>
                    <a:pt x="1127432" y="551071"/>
                  </a:lnTo>
                  <a:lnTo>
                    <a:pt x="1126275" y="553432"/>
                  </a:lnTo>
                  <a:lnTo>
                    <a:pt x="1125113" y="555790"/>
                  </a:lnTo>
                  <a:lnTo>
                    <a:pt x="1123946" y="558147"/>
                  </a:lnTo>
                  <a:lnTo>
                    <a:pt x="1122775" y="560500"/>
                  </a:lnTo>
                  <a:lnTo>
                    <a:pt x="1121598" y="562851"/>
                  </a:lnTo>
                  <a:lnTo>
                    <a:pt x="1120416" y="565200"/>
                  </a:lnTo>
                  <a:lnTo>
                    <a:pt x="1119230" y="567546"/>
                  </a:lnTo>
                  <a:lnTo>
                    <a:pt x="1118038" y="569890"/>
                  </a:lnTo>
                  <a:lnTo>
                    <a:pt x="1116841" y="572231"/>
                  </a:lnTo>
                  <a:lnTo>
                    <a:pt x="1115640" y="574569"/>
                  </a:lnTo>
                  <a:lnTo>
                    <a:pt x="1114434" y="576905"/>
                  </a:lnTo>
                  <a:lnTo>
                    <a:pt x="1113223" y="579239"/>
                  </a:lnTo>
                  <a:lnTo>
                    <a:pt x="1112007" y="581570"/>
                  </a:lnTo>
                  <a:lnTo>
                    <a:pt x="1110786" y="583899"/>
                  </a:lnTo>
                  <a:lnTo>
                    <a:pt x="1109560" y="586224"/>
                  </a:lnTo>
                  <a:lnTo>
                    <a:pt x="1108329" y="588548"/>
                  </a:lnTo>
                  <a:lnTo>
                    <a:pt x="1107094" y="590868"/>
                  </a:lnTo>
                  <a:lnTo>
                    <a:pt x="1105854" y="593187"/>
                  </a:lnTo>
                  <a:lnTo>
                    <a:pt x="1104608" y="595502"/>
                  </a:lnTo>
                  <a:lnTo>
                    <a:pt x="1103358" y="597815"/>
                  </a:lnTo>
                  <a:lnTo>
                    <a:pt x="1102104" y="600126"/>
                  </a:lnTo>
                  <a:lnTo>
                    <a:pt x="1100844" y="602433"/>
                  </a:lnTo>
                  <a:lnTo>
                    <a:pt x="1099579" y="604738"/>
                  </a:lnTo>
                  <a:lnTo>
                    <a:pt x="1098310" y="607041"/>
                  </a:lnTo>
                  <a:lnTo>
                    <a:pt x="1097036" y="609340"/>
                  </a:lnTo>
                  <a:lnTo>
                    <a:pt x="1095757" y="611637"/>
                  </a:lnTo>
                  <a:lnTo>
                    <a:pt x="1094473" y="613932"/>
                  </a:lnTo>
                  <a:lnTo>
                    <a:pt x="1093184" y="616224"/>
                  </a:lnTo>
                  <a:lnTo>
                    <a:pt x="1091890" y="618512"/>
                  </a:lnTo>
                  <a:lnTo>
                    <a:pt x="1090592" y="620799"/>
                  </a:lnTo>
                  <a:lnTo>
                    <a:pt x="1089289" y="623082"/>
                  </a:lnTo>
                  <a:lnTo>
                    <a:pt x="1087981" y="625363"/>
                  </a:lnTo>
                  <a:lnTo>
                    <a:pt x="1086669" y="627641"/>
                  </a:lnTo>
                  <a:lnTo>
                    <a:pt x="1085351" y="629916"/>
                  </a:lnTo>
                  <a:lnTo>
                    <a:pt x="1084029" y="632189"/>
                  </a:lnTo>
                  <a:lnTo>
                    <a:pt x="1082703" y="634459"/>
                  </a:lnTo>
                  <a:lnTo>
                    <a:pt x="1081371" y="636726"/>
                  </a:lnTo>
                  <a:lnTo>
                    <a:pt x="1080034" y="638990"/>
                  </a:lnTo>
                  <a:lnTo>
                    <a:pt x="1078694" y="641251"/>
                  </a:lnTo>
                  <a:lnTo>
                    <a:pt x="1077348" y="643510"/>
                  </a:lnTo>
                  <a:lnTo>
                    <a:pt x="1075997" y="645766"/>
                  </a:lnTo>
                  <a:lnTo>
                    <a:pt x="1074642" y="648018"/>
                  </a:lnTo>
                  <a:lnTo>
                    <a:pt x="1073282" y="650268"/>
                  </a:lnTo>
                  <a:lnTo>
                    <a:pt x="1071917" y="652516"/>
                  </a:lnTo>
                  <a:lnTo>
                    <a:pt x="1070548" y="654760"/>
                  </a:lnTo>
                  <a:lnTo>
                    <a:pt x="1069174" y="657002"/>
                  </a:lnTo>
                  <a:lnTo>
                    <a:pt x="1067795" y="659240"/>
                  </a:lnTo>
                  <a:lnTo>
                    <a:pt x="1066411" y="661476"/>
                  </a:lnTo>
                  <a:lnTo>
                    <a:pt x="1065023" y="663708"/>
                  </a:lnTo>
                  <a:lnTo>
                    <a:pt x="1063630" y="665938"/>
                  </a:lnTo>
                  <a:lnTo>
                    <a:pt x="1062232" y="668165"/>
                  </a:lnTo>
                  <a:lnTo>
                    <a:pt x="1060830" y="670389"/>
                  </a:lnTo>
                  <a:lnTo>
                    <a:pt x="1059424" y="672610"/>
                  </a:lnTo>
                  <a:lnTo>
                    <a:pt x="1058012" y="674828"/>
                  </a:lnTo>
                  <a:lnTo>
                    <a:pt x="1056596" y="677044"/>
                  </a:lnTo>
                  <a:lnTo>
                    <a:pt x="1055175" y="679256"/>
                  </a:lnTo>
                  <a:lnTo>
                    <a:pt x="1053750" y="681465"/>
                  </a:lnTo>
                  <a:lnTo>
                    <a:pt x="1052320" y="683671"/>
                  </a:lnTo>
                  <a:lnTo>
                    <a:pt x="1050885" y="685874"/>
                  </a:lnTo>
                  <a:lnTo>
                    <a:pt x="1049446" y="688075"/>
                  </a:lnTo>
                  <a:lnTo>
                    <a:pt x="1048002" y="690272"/>
                  </a:lnTo>
                  <a:lnTo>
                    <a:pt x="1046553" y="692466"/>
                  </a:lnTo>
                  <a:lnTo>
                    <a:pt x="1045100" y="694657"/>
                  </a:lnTo>
                  <a:lnTo>
                    <a:pt x="1043643" y="696845"/>
                  </a:lnTo>
                  <a:lnTo>
                    <a:pt x="1042180" y="699030"/>
                  </a:lnTo>
                  <a:lnTo>
                    <a:pt x="1040713" y="701212"/>
                  </a:lnTo>
                  <a:lnTo>
                    <a:pt x="1039242" y="703391"/>
                  </a:lnTo>
                  <a:lnTo>
                    <a:pt x="1037766" y="705567"/>
                  </a:lnTo>
                  <a:lnTo>
                    <a:pt x="1036286" y="707739"/>
                  </a:lnTo>
                  <a:lnTo>
                    <a:pt x="1034800" y="709909"/>
                  </a:lnTo>
                  <a:lnTo>
                    <a:pt x="1033311" y="712075"/>
                  </a:lnTo>
                  <a:lnTo>
                    <a:pt x="1031817" y="714239"/>
                  </a:lnTo>
                  <a:lnTo>
                    <a:pt x="1030318" y="716399"/>
                  </a:lnTo>
                  <a:lnTo>
                    <a:pt x="1028815" y="718556"/>
                  </a:lnTo>
                  <a:lnTo>
                    <a:pt x="1027307" y="720710"/>
                  </a:lnTo>
                  <a:lnTo>
                    <a:pt x="1025795" y="722861"/>
                  </a:lnTo>
                  <a:lnTo>
                    <a:pt x="1024278" y="725008"/>
                  </a:lnTo>
                  <a:lnTo>
                    <a:pt x="1022757" y="727152"/>
                  </a:lnTo>
                  <a:lnTo>
                    <a:pt x="1021232" y="729294"/>
                  </a:lnTo>
                  <a:lnTo>
                    <a:pt x="1019701" y="731432"/>
                  </a:lnTo>
                  <a:lnTo>
                    <a:pt x="1018166" y="733566"/>
                  </a:lnTo>
                  <a:lnTo>
                    <a:pt x="1016627" y="735698"/>
                  </a:lnTo>
                  <a:lnTo>
                    <a:pt x="1015084" y="737826"/>
                  </a:lnTo>
                  <a:lnTo>
                    <a:pt x="1013536" y="739951"/>
                  </a:lnTo>
                  <a:lnTo>
                    <a:pt x="1011983" y="742073"/>
                  </a:lnTo>
                  <a:lnTo>
                    <a:pt x="1010426" y="744192"/>
                  </a:lnTo>
                  <a:lnTo>
                    <a:pt x="1008865" y="746307"/>
                  </a:lnTo>
                  <a:lnTo>
                    <a:pt x="1007299" y="748419"/>
                  </a:lnTo>
                  <a:lnTo>
                    <a:pt x="1005729" y="750528"/>
                  </a:lnTo>
                  <a:lnTo>
                    <a:pt x="1004154" y="752633"/>
                  </a:lnTo>
                  <a:lnTo>
                    <a:pt x="1002575" y="754735"/>
                  </a:lnTo>
                  <a:lnTo>
                    <a:pt x="1000992" y="756834"/>
                  </a:lnTo>
                  <a:lnTo>
                    <a:pt x="999404" y="758930"/>
                  </a:lnTo>
                  <a:lnTo>
                    <a:pt x="997812" y="761022"/>
                  </a:lnTo>
                  <a:lnTo>
                    <a:pt x="996215" y="763111"/>
                  </a:lnTo>
                  <a:lnTo>
                    <a:pt x="994614" y="765196"/>
                  </a:lnTo>
                  <a:lnTo>
                    <a:pt x="993009" y="767278"/>
                  </a:lnTo>
                  <a:lnTo>
                    <a:pt x="991399" y="769357"/>
                  </a:lnTo>
                  <a:lnTo>
                    <a:pt x="989785" y="771433"/>
                  </a:lnTo>
                  <a:lnTo>
                    <a:pt x="988167" y="773504"/>
                  </a:lnTo>
                  <a:lnTo>
                    <a:pt x="986544" y="775573"/>
                  </a:lnTo>
                  <a:lnTo>
                    <a:pt x="984917" y="777638"/>
                  </a:lnTo>
                  <a:lnTo>
                    <a:pt x="983286" y="779700"/>
                  </a:lnTo>
                  <a:lnTo>
                    <a:pt x="981650" y="781759"/>
                  </a:lnTo>
                  <a:lnTo>
                    <a:pt x="980010" y="783814"/>
                  </a:lnTo>
                  <a:lnTo>
                    <a:pt x="978366" y="785865"/>
                  </a:lnTo>
                  <a:lnTo>
                    <a:pt x="976717" y="787913"/>
                  </a:lnTo>
                  <a:lnTo>
                    <a:pt x="975064" y="789958"/>
                  </a:lnTo>
                  <a:lnTo>
                    <a:pt x="973407" y="791999"/>
                  </a:lnTo>
                  <a:lnTo>
                    <a:pt x="971745" y="794036"/>
                  </a:lnTo>
                  <a:lnTo>
                    <a:pt x="970080" y="796070"/>
                  </a:lnTo>
                  <a:lnTo>
                    <a:pt x="968410" y="798101"/>
                  </a:lnTo>
                  <a:lnTo>
                    <a:pt x="966735" y="800128"/>
                  </a:lnTo>
                  <a:lnTo>
                    <a:pt x="965057" y="802152"/>
                  </a:lnTo>
                  <a:lnTo>
                    <a:pt x="963374" y="804172"/>
                  </a:lnTo>
                  <a:lnTo>
                    <a:pt x="961688" y="806189"/>
                  </a:lnTo>
                  <a:lnTo>
                    <a:pt x="959996" y="808202"/>
                  </a:lnTo>
                  <a:lnTo>
                    <a:pt x="958301" y="810211"/>
                  </a:lnTo>
                  <a:lnTo>
                    <a:pt x="956601" y="812217"/>
                  </a:lnTo>
                  <a:lnTo>
                    <a:pt x="954898" y="814220"/>
                  </a:lnTo>
                  <a:lnTo>
                    <a:pt x="953190" y="816218"/>
                  </a:lnTo>
                  <a:lnTo>
                    <a:pt x="951477" y="818214"/>
                  </a:lnTo>
                  <a:lnTo>
                    <a:pt x="949761" y="820205"/>
                  </a:lnTo>
                  <a:lnTo>
                    <a:pt x="948040" y="822193"/>
                  </a:lnTo>
                  <a:lnTo>
                    <a:pt x="946316" y="824178"/>
                  </a:lnTo>
                  <a:lnTo>
                    <a:pt x="944587" y="826158"/>
                  </a:lnTo>
                  <a:lnTo>
                    <a:pt x="942854" y="828136"/>
                  </a:lnTo>
                  <a:lnTo>
                    <a:pt x="941117" y="830109"/>
                  </a:lnTo>
                  <a:lnTo>
                    <a:pt x="939376" y="832079"/>
                  </a:lnTo>
                  <a:lnTo>
                    <a:pt x="937630" y="834045"/>
                  </a:lnTo>
                  <a:lnTo>
                    <a:pt x="935881" y="836008"/>
                  </a:lnTo>
                  <a:lnTo>
                    <a:pt x="934128" y="837967"/>
                  </a:lnTo>
                  <a:lnTo>
                    <a:pt x="932370" y="839922"/>
                  </a:lnTo>
                  <a:lnTo>
                    <a:pt x="930608" y="841874"/>
                  </a:lnTo>
                  <a:lnTo>
                    <a:pt x="928842" y="843821"/>
                  </a:lnTo>
                  <a:lnTo>
                    <a:pt x="927072" y="845766"/>
                  </a:lnTo>
                  <a:lnTo>
                    <a:pt x="925298" y="847706"/>
                  </a:lnTo>
                  <a:lnTo>
                    <a:pt x="923520" y="849643"/>
                  </a:lnTo>
                  <a:lnTo>
                    <a:pt x="921738" y="851576"/>
                  </a:lnTo>
                  <a:lnTo>
                    <a:pt x="919952" y="853505"/>
                  </a:lnTo>
                  <a:lnTo>
                    <a:pt x="918162" y="855431"/>
                  </a:lnTo>
                  <a:lnTo>
                    <a:pt x="916368" y="857352"/>
                  </a:lnTo>
                  <a:lnTo>
                    <a:pt x="914569" y="859270"/>
                  </a:lnTo>
                  <a:lnTo>
                    <a:pt x="912767" y="861185"/>
                  </a:lnTo>
                  <a:lnTo>
                    <a:pt x="910961" y="863095"/>
                  </a:lnTo>
                  <a:lnTo>
                    <a:pt x="909151" y="865002"/>
                  </a:lnTo>
                  <a:lnTo>
                    <a:pt x="907336" y="866904"/>
                  </a:lnTo>
                  <a:lnTo>
                    <a:pt x="905518" y="868804"/>
                  </a:lnTo>
                  <a:lnTo>
                    <a:pt x="903696" y="870699"/>
                  </a:lnTo>
                  <a:lnTo>
                    <a:pt x="901870" y="872590"/>
                  </a:lnTo>
                  <a:lnTo>
                    <a:pt x="900039" y="874478"/>
                  </a:lnTo>
                  <a:lnTo>
                    <a:pt x="898205" y="876362"/>
                  </a:lnTo>
                  <a:lnTo>
                    <a:pt x="896367" y="878242"/>
                  </a:lnTo>
                  <a:lnTo>
                    <a:pt x="894525" y="880118"/>
                  </a:lnTo>
                  <a:lnTo>
                    <a:pt x="892679" y="881990"/>
                  </a:lnTo>
                  <a:lnTo>
                    <a:pt x="890830" y="883858"/>
                  </a:lnTo>
                  <a:lnTo>
                    <a:pt x="888976" y="885722"/>
                  </a:lnTo>
                  <a:lnTo>
                    <a:pt x="887118" y="887583"/>
                  </a:lnTo>
                  <a:lnTo>
                    <a:pt x="885257" y="889440"/>
                  </a:lnTo>
                  <a:lnTo>
                    <a:pt x="883392" y="891292"/>
                  </a:lnTo>
                  <a:lnTo>
                    <a:pt x="881522" y="893141"/>
                  </a:lnTo>
                  <a:lnTo>
                    <a:pt x="879649" y="894986"/>
                  </a:lnTo>
                  <a:lnTo>
                    <a:pt x="877772" y="896827"/>
                  </a:lnTo>
                  <a:lnTo>
                    <a:pt x="875891" y="898664"/>
                  </a:lnTo>
                  <a:lnTo>
                    <a:pt x="874006" y="900497"/>
                  </a:lnTo>
                  <a:lnTo>
                    <a:pt x="872118" y="902326"/>
                  </a:lnTo>
                  <a:lnTo>
                    <a:pt x="870225" y="904152"/>
                  </a:lnTo>
                  <a:lnTo>
                    <a:pt x="868329" y="905973"/>
                  </a:lnTo>
                  <a:lnTo>
                    <a:pt x="866429" y="907790"/>
                  </a:lnTo>
                  <a:lnTo>
                    <a:pt x="864526" y="909603"/>
                  </a:lnTo>
                  <a:lnTo>
                    <a:pt x="862618" y="911413"/>
                  </a:lnTo>
                  <a:lnTo>
                    <a:pt x="860707" y="913218"/>
                  </a:lnTo>
                  <a:lnTo>
                    <a:pt x="858791" y="915019"/>
                  </a:lnTo>
                  <a:lnTo>
                    <a:pt x="856873" y="916816"/>
                  </a:lnTo>
                  <a:lnTo>
                    <a:pt x="854950" y="918610"/>
                  </a:lnTo>
                  <a:lnTo>
                    <a:pt x="853023" y="920399"/>
                  </a:lnTo>
                  <a:lnTo>
                    <a:pt x="851093" y="922184"/>
                  </a:lnTo>
                  <a:lnTo>
                    <a:pt x="849159" y="923965"/>
                  </a:lnTo>
                  <a:lnTo>
                    <a:pt x="847221" y="925742"/>
                  </a:lnTo>
                  <a:lnTo>
                    <a:pt x="845280" y="927515"/>
                  </a:lnTo>
                  <a:lnTo>
                    <a:pt x="843335" y="929284"/>
                  </a:lnTo>
                  <a:lnTo>
                    <a:pt x="841386" y="931049"/>
                  </a:lnTo>
                  <a:lnTo>
                    <a:pt x="839434" y="932810"/>
                  </a:lnTo>
                  <a:lnTo>
                    <a:pt x="837478" y="934566"/>
                  </a:lnTo>
                  <a:lnTo>
                    <a:pt x="835518" y="936319"/>
                  </a:lnTo>
                  <a:lnTo>
                    <a:pt x="833554" y="938067"/>
                  </a:lnTo>
                  <a:lnTo>
                    <a:pt x="831587" y="939811"/>
                  </a:lnTo>
                  <a:lnTo>
                    <a:pt x="829616" y="941552"/>
                  </a:lnTo>
                  <a:lnTo>
                    <a:pt x="827642" y="943288"/>
                  </a:lnTo>
                  <a:lnTo>
                    <a:pt x="825664" y="945019"/>
                  </a:lnTo>
                  <a:lnTo>
                    <a:pt x="823682" y="946747"/>
                  </a:lnTo>
                  <a:lnTo>
                    <a:pt x="821697" y="948471"/>
                  </a:lnTo>
                  <a:lnTo>
                    <a:pt x="819708" y="950190"/>
                  </a:lnTo>
                  <a:lnTo>
                    <a:pt x="817715" y="951906"/>
                  </a:lnTo>
                  <a:lnTo>
                    <a:pt x="815719" y="953617"/>
                  </a:lnTo>
                  <a:lnTo>
                    <a:pt x="813719" y="955324"/>
                  </a:lnTo>
                  <a:lnTo>
                    <a:pt x="811716" y="957026"/>
                  </a:lnTo>
                  <a:lnTo>
                    <a:pt x="809709" y="958725"/>
                  </a:lnTo>
                  <a:lnTo>
                    <a:pt x="807699" y="960419"/>
                  </a:lnTo>
                  <a:lnTo>
                    <a:pt x="805685" y="962109"/>
                  </a:lnTo>
                  <a:lnTo>
                    <a:pt x="803667" y="963795"/>
                  </a:lnTo>
                  <a:lnTo>
                    <a:pt x="801646" y="965477"/>
                  </a:lnTo>
                  <a:lnTo>
                    <a:pt x="799622" y="967154"/>
                  </a:lnTo>
                  <a:lnTo>
                    <a:pt x="797594" y="968828"/>
                  </a:lnTo>
                  <a:lnTo>
                    <a:pt x="795562" y="970497"/>
                  </a:lnTo>
                  <a:lnTo>
                    <a:pt x="793527" y="972161"/>
                  </a:lnTo>
                  <a:lnTo>
                    <a:pt x="791489" y="973821"/>
                  </a:lnTo>
                  <a:lnTo>
                    <a:pt x="789447" y="975478"/>
                  </a:lnTo>
                  <a:lnTo>
                    <a:pt x="787401" y="977129"/>
                  </a:lnTo>
                  <a:lnTo>
                    <a:pt x="785352" y="978777"/>
                  </a:lnTo>
                  <a:lnTo>
                    <a:pt x="783300" y="980420"/>
                  </a:lnTo>
                  <a:lnTo>
                    <a:pt x="781244" y="982059"/>
                  </a:lnTo>
                  <a:lnTo>
                    <a:pt x="779185" y="983694"/>
                  </a:lnTo>
                  <a:lnTo>
                    <a:pt x="777122" y="985324"/>
                  </a:lnTo>
                  <a:lnTo>
                    <a:pt x="775056" y="986950"/>
                  </a:lnTo>
                  <a:lnTo>
                    <a:pt x="772987" y="988572"/>
                  </a:lnTo>
                  <a:lnTo>
                    <a:pt x="770914" y="990189"/>
                  </a:lnTo>
                  <a:lnTo>
                    <a:pt x="768838" y="991802"/>
                  </a:lnTo>
                  <a:lnTo>
                    <a:pt x="766758" y="993410"/>
                  </a:lnTo>
                  <a:lnTo>
                    <a:pt x="764675" y="995015"/>
                  </a:lnTo>
                  <a:lnTo>
                    <a:pt x="762589" y="996615"/>
                  </a:lnTo>
                  <a:lnTo>
                    <a:pt x="760499" y="998210"/>
                  </a:lnTo>
                  <a:lnTo>
                    <a:pt x="758406" y="999801"/>
                  </a:lnTo>
                  <a:lnTo>
                    <a:pt x="756310" y="1001388"/>
                  </a:lnTo>
                  <a:lnTo>
                    <a:pt x="754210" y="1002970"/>
                  </a:lnTo>
                  <a:lnTo>
                    <a:pt x="752107" y="1004548"/>
                  </a:lnTo>
                  <a:lnTo>
                    <a:pt x="750001" y="1006122"/>
                  </a:lnTo>
                  <a:lnTo>
                    <a:pt x="747891" y="1007691"/>
                  </a:lnTo>
                  <a:lnTo>
                    <a:pt x="745779" y="1009256"/>
                  </a:lnTo>
                  <a:lnTo>
                    <a:pt x="743663" y="1010816"/>
                  </a:lnTo>
                  <a:lnTo>
                    <a:pt x="741543" y="1012372"/>
                  </a:lnTo>
                  <a:lnTo>
                    <a:pt x="739420" y="1013923"/>
                  </a:lnTo>
                  <a:lnTo>
                    <a:pt x="737295" y="1015470"/>
                  </a:lnTo>
                  <a:lnTo>
                    <a:pt x="735165" y="1017012"/>
                  </a:lnTo>
                  <a:lnTo>
                    <a:pt x="733033" y="1018551"/>
                  </a:lnTo>
                  <a:lnTo>
                    <a:pt x="730897" y="1020084"/>
                  </a:lnTo>
                  <a:lnTo>
                    <a:pt x="728759" y="1021613"/>
                  </a:lnTo>
                  <a:lnTo>
                    <a:pt x="726617" y="1023138"/>
                  </a:lnTo>
                  <a:lnTo>
                    <a:pt x="724472" y="1024658"/>
                  </a:lnTo>
                  <a:lnTo>
                    <a:pt x="722323" y="1026173"/>
                  </a:lnTo>
                  <a:lnTo>
                    <a:pt x="720172" y="1027684"/>
                  </a:lnTo>
                  <a:lnTo>
                    <a:pt x="718017" y="1029191"/>
                  </a:lnTo>
                  <a:lnTo>
                    <a:pt x="715859" y="1030693"/>
                  </a:lnTo>
                  <a:lnTo>
                    <a:pt x="713698" y="1032190"/>
                  </a:lnTo>
                  <a:lnTo>
                    <a:pt x="711534" y="1033684"/>
                  </a:lnTo>
                  <a:lnTo>
                    <a:pt x="709367" y="1035172"/>
                  </a:lnTo>
                  <a:lnTo>
                    <a:pt x="707197" y="1036656"/>
                  </a:lnTo>
                  <a:lnTo>
                    <a:pt x="705023" y="1038135"/>
                  </a:lnTo>
                  <a:lnTo>
                    <a:pt x="702847" y="1039610"/>
                  </a:lnTo>
                  <a:lnTo>
                    <a:pt x="700667" y="1041081"/>
                  </a:lnTo>
                  <a:lnTo>
                    <a:pt x="698484" y="1042546"/>
                  </a:lnTo>
                  <a:lnTo>
                    <a:pt x="696298" y="1044007"/>
                  </a:lnTo>
                  <a:lnTo>
                    <a:pt x="694110" y="1045464"/>
                  </a:lnTo>
                  <a:lnTo>
                    <a:pt x="691918" y="1046916"/>
                  </a:lnTo>
                  <a:lnTo>
                    <a:pt x="689723" y="1048363"/>
                  </a:lnTo>
                  <a:lnTo>
                    <a:pt x="687525" y="1049806"/>
                  </a:lnTo>
                  <a:lnTo>
                    <a:pt x="685324" y="1051244"/>
                  </a:lnTo>
                  <a:lnTo>
                    <a:pt x="683120" y="1052677"/>
                  </a:lnTo>
                  <a:lnTo>
                    <a:pt x="680913" y="1054106"/>
                  </a:lnTo>
                  <a:lnTo>
                    <a:pt x="678703" y="1055530"/>
                  </a:lnTo>
                  <a:lnTo>
                    <a:pt x="676490" y="1056950"/>
                  </a:lnTo>
                  <a:lnTo>
                    <a:pt x="674275" y="1058365"/>
                  </a:lnTo>
                  <a:lnTo>
                    <a:pt x="672056" y="1059775"/>
                  </a:lnTo>
                  <a:lnTo>
                    <a:pt x="669834" y="1061181"/>
                  </a:lnTo>
                  <a:lnTo>
                    <a:pt x="667609" y="1062582"/>
                  </a:lnTo>
                  <a:lnTo>
                    <a:pt x="665381" y="1063978"/>
                  </a:lnTo>
                  <a:lnTo>
                    <a:pt x="663151" y="1065370"/>
                  </a:lnTo>
                  <a:lnTo>
                    <a:pt x="660917" y="1066757"/>
                  </a:lnTo>
                  <a:lnTo>
                    <a:pt x="658681" y="1068140"/>
                  </a:lnTo>
                  <a:lnTo>
                    <a:pt x="656441" y="1069517"/>
                  </a:lnTo>
                  <a:lnTo>
                    <a:pt x="654199" y="1070890"/>
                  </a:lnTo>
                  <a:lnTo>
                    <a:pt x="651954" y="1072259"/>
                  </a:lnTo>
                  <a:lnTo>
                    <a:pt x="649706" y="1073622"/>
                  </a:lnTo>
                  <a:lnTo>
                    <a:pt x="647456" y="1074981"/>
                  </a:lnTo>
                  <a:lnTo>
                    <a:pt x="645202" y="1076335"/>
                  </a:lnTo>
                  <a:lnTo>
                    <a:pt x="642946" y="1077685"/>
                  </a:lnTo>
                  <a:lnTo>
                    <a:pt x="640686" y="1079029"/>
                  </a:lnTo>
                  <a:lnTo>
                    <a:pt x="638424" y="1080369"/>
                  </a:lnTo>
                  <a:lnTo>
                    <a:pt x="636159" y="1081704"/>
                  </a:lnTo>
                  <a:lnTo>
                    <a:pt x="633892" y="1083035"/>
                  </a:lnTo>
                  <a:lnTo>
                    <a:pt x="631621" y="1084360"/>
                  </a:lnTo>
                  <a:lnTo>
                    <a:pt x="629348" y="1085681"/>
                  </a:lnTo>
                  <a:lnTo>
                    <a:pt x="627072" y="1086997"/>
                  </a:lnTo>
                  <a:lnTo>
                    <a:pt x="624793" y="1088309"/>
                  </a:lnTo>
                  <a:lnTo>
                    <a:pt x="622512" y="1089616"/>
                  </a:lnTo>
                  <a:lnTo>
                    <a:pt x="620228" y="1090917"/>
                  </a:lnTo>
                  <a:lnTo>
                    <a:pt x="617941" y="1092214"/>
                  </a:lnTo>
                  <a:lnTo>
                    <a:pt x="616935" y="1092782"/>
                  </a:lnTo>
                  <a:lnTo>
                    <a:pt x="616880" y="1092355"/>
                  </a:lnTo>
                  <a:lnTo>
                    <a:pt x="616536" y="1089748"/>
                  </a:lnTo>
                  <a:lnTo>
                    <a:pt x="616188" y="1087142"/>
                  </a:lnTo>
                  <a:lnTo>
                    <a:pt x="615833" y="1084537"/>
                  </a:lnTo>
                  <a:lnTo>
                    <a:pt x="615474" y="1081933"/>
                  </a:lnTo>
                  <a:lnTo>
                    <a:pt x="615108" y="1079329"/>
                  </a:lnTo>
                  <a:lnTo>
                    <a:pt x="614738" y="1076726"/>
                  </a:lnTo>
                  <a:lnTo>
                    <a:pt x="614362" y="1074124"/>
                  </a:lnTo>
                  <a:lnTo>
                    <a:pt x="613980" y="1071523"/>
                  </a:lnTo>
                  <a:lnTo>
                    <a:pt x="613593" y="1068922"/>
                  </a:lnTo>
                  <a:lnTo>
                    <a:pt x="613201" y="1066323"/>
                  </a:lnTo>
                  <a:lnTo>
                    <a:pt x="612803" y="1063724"/>
                  </a:lnTo>
                  <a:lnTo>
                    <a:pt x="612400" y="1061126"/>
                  </a:lnTo>
                  <a:lnTo>
                    <a:pt x="611991" y="1058528"/>
                  </a:lnTo>
                  <a:lnTo>
                    <a:pt x="611577" y="1055932"/>
                  </a:lnTo>
                  <a:lnTo>
                    <a:pt x="611158" y="1053337"/>
                  </a:lnTo>
                  <a:lnTo>
                    <a:pt x="610732" y="1050742"/>
                  </a:lnTo>
                  <a:lnTo>
                    <a:pt x="610302" y="1048148"/>
                  </a:lnTo>
                  <a:lnTo>
                    <a:pt x="609866" y="1045556"/>
                  </a:lnTo>
                  <a:lnTo>
                    <a:pt x="609425" y="1042964"/>
                  </a:lnTo>
                  <a:lnTo>
                    <a:pt x="608978" y="1040373"/>
                  </a:lnTo>
                  <a:lnTo>
                    <a:pt x="608526" y="1037783"/>
                  </a:lnTo>
                  <a:lnTo>
                    <a:pt x="608068" y="1035194"/>
                  </a:lnTo>
                  <a:lnTo>
                    <a:pt x="607605" y="1032606"/>
                  </a:lnTo>
                  <a:lnTo>
                    <a:pt x="607137" y="1030019"/>
                  </a:lnTo>
                  <a:lnTo>
                    <a:pt x="606663" y="1027433"/>
                  </a:lnTo>
                  <a:lnTo>
                    <a:pt x="606184" y="1024848"/>
                  </a:lnTo>
                  <a:lnTo>
                    <a:pt x="605699" y="1022264"/>
                  </a:lnTo>
                  <a:lnTo>
                    <a:pt x="605209" y="1019681"/>
                  </a:lnTo>
                  <a:lnTo>
                    <a:pt x="604713" y="1017099"/>
                  </a:lnTo>
                  <a:lnTo>
                    <a:pt x="604213" y="1014518"/>
                  </a:lnTo>
                  <a:lnTo>
                    <a:pt x="603706" y="1011938"/>
                  </a:lnTo>
                  <a:lnTo>
                    <a:pt x="603195" y="1009359"/>
                  </a:lnTo>
                  <a:lnTo>
                    <a:pt x="602677" y="1006781"/>
                  </a:lnTo>
                  <a:lnTo>
                    <a:pt x="602155" y="1004204"/>
                  </a:lnTo>
                  <a:lnTo>
                    <a:pt x="601627" y="1001629"/>
                  </a:lnTo>
                  <a:lnTo>
                    <a:pt x="601094" y="999054"/>
                  </a:lnTo>
                  <a:lnTo>
                    <a:pt x="600555" y="996481"/>
                  </a:lnTo>
                  <a:lnTo>
                    <a:pt x="600011" y="993909"/>
                  </a:lnTo>
                  <a:lnTo>
                    <a:pt x="599461" y="991338"/>
                  </a:lnTo>
                  <a:lnTo>
                    <a:pt x="598906" y="988768"/>
                  </a:lnTo>
                  <a:lnTo>
                    <a:pt x="598346" y="986199"/>
                  </a:lnTo>
                  <a:lnTo>
                    <a:pt x="597780" y="983631"/>
                  </a:lnTo>
                  <a:lnTo>
                    <a:pt x="597209" y="981065"/>
                  </a:lnTo>
                  <a:lnTo>
                    <a:pt x="596633" y="978500"/>
                  </a:lnTo>
                  <a:lnTo>
                    <a:pt x="596051" y="975936"/>
                  </a:lnTo>
                  <a:lnTo>
                    <a:pt x="595464" y="973373"/>
                  </a:lnTo>
                  <a:lnTo>
                    <a:pt x="594871" y="970812"/>
                  </a:lnTo>
                  <a:lnTo>
                    <a:pt x="594273" y="968251"/>
                  </a:lnTo>
                  <a:lnTo>
                    <a:pt x="593670" y="965692"/>
                  </a:lnTo>
                  <a:lnTo>
                    <a:pt x="593062" y="963135"/>
                  </a:lnTo>
                  <a:lnTo>
                    <a:pt x="592448" y="960578"/>
                  </a:lnTo>
                  <a:lnTo>
                    <a:pt x="591829" y="958023"/>
                  </a:lnTo>
                  <a:lnTo>
                    <a:pt x="591204" y="955469"/>
                  </a:lnTo>
                  <a:lnTo>
                    <a:pt x="590574" y="952917"/>
                  </a:lnTo>
                  <a:lnTo>
                    <a:pt x="589938" y="950365"/>
                  </a:lnTo>
                  <a:lnTo>
                    <a:pt x="589298" y="947815"/>
                  </a:lnTo>
                  <a:lnTo>
                    <a:pt x="588652" y="945267"/>
                  </a:lnTo>
                  <a:lnTo>
                    <a:pt x="588000" y="942720"/>
                  </a:lnTo>
                  <a:lnTo>
                    <a:pt x="587344" y="940174"/>
                  </a:lnTo>
                  <a:lnTo>
                    <a:pt x="586682" y="937630"/>
                  </a:lnTo>
                  <a:lnTo>
                    <a:pt x="586014" y="935087"/>
                  </a:lnTo>
                  <a:lnTo>
                    <a:pt x="585341" y="932545"/>
                  </a:lnTo>
                  <a:lnTo>
                    <a:pt x="584663" y="930005"/>
                  </a:lnTo>
                  <a:lnTo>
                    <a:pt x="583980" y="927466"/>
                  </a:lnTo>
                  <a:lnTo>
                    <a:pt x="583291" y="924928"/>
                  </a:lnTo>
                  <a:lnTo>
                    <a:pt x="582598" y="922393"/>
                  </a:lnTo>
                  <a:lnTo>
                    <a:pt x="581898" y="919858"/>
                  </a:lnTo>
                  <a:lnTo>
                    <a:pt x="581194" y="917325"/>
                  </a:lnTo>
                  <a:lnTo>
                    <a:pt x="580484" y="914794"/>
                  </a:lnTo>
                  <a:lnTo>
                    <a:pt x="579768" y="912264"/>
                  </a:lnTo>
                  <a:lnTo>
                    <a:pt x="579048" y="909735"/>
                  </a:lnTo>
                  <a:lnTo>
                    <a:pt x="578322" y="907208"/>
                  </a:lnTo>
                  <a:lnTo>
                    <a:pt x="577591" y="904683"/>
                  </a:lnTo>
                  <a:lnTo>
                    <a:pt x="576854" y="902159"/>
                  </a:lnTo>
                  <a:lnTo>
                    <a:pt x="576113" y="899636"/>
                  </a:lnTo>
                  <a:lnTo>
                    <a:pt x="575366" y="897116"/>
                  </a:lnTo>
                  <a:lnTo>
                    <a:pt x="574614" y="894596"/>
                  </a:lnTo>
                  <a:lnTo>
                    <a:pt x="573856" y="892079"/>
                  </a:lnTo>
                  <a:lnTo>
                    <a:pt x="573093" y="889563"/>
                  </a:lnTo>
                  <a:lnTo>
                    <a:pt x="572325" y="887049"/>
                  </a:lnTo>
                  <a:lnTo>
                    <a:pt x="571552" y="884536"/>
                  </a:lnTo>
                  <a:lnTo>
                    <a:pt x="570773" y="882025"/>
                  </a:lnTo>
                  <a:lnTo>
                    <a:pt x="569989" y="879515"/>
                  </a:lnTo>
                  <a:lnTo>
                    <a:pt x="569200" y="877007"/>
                  </a:lnTo>
                  <a:lnTo>
                    <a:pt x="568406" y="874501"/>
                  </a:lnTo>
                  <a:lnTo>
                    <a:pt x="567606" y="871996"/>
                  </a:lnTo>
                  <a:lnTo>
                    <a:pt x="566802" y="869493"/>
                  </a:lnTo>
                  <a:lnTo>
                    <a:pt x="565992" y="866992"/>
                  </a:lnTo>
                  <a:lnTo>
                    <a:pt x="565176" y="864492"/>
                  </a:lnTo>
                  <a:lnTo>
                    <a:pt x="564356" y="861995"/>
                  </a:lnTo>
                  <a:lnTo>
                    <a:pt x="563530" y="859498"/>
                  </a:lnTo>
                  <a:lnTo>
                    <a:pt x="562699" y="857004"/>
                  </a:lnTo>
                  <a:lnTo>
                    <a:pt x="561863" y="854511"/>
                  </a:lnTo>
                  <a:lnTo>
                    <a:pt x="561021" y="852021"/>
                  </a:lnTo>
                  <a:lnTo>
                    <a:pt x="560175" y="849532"/>
                  </a:lnTo>
                  <a:lnTo>
                    <a:pt x="559322" y="847044"/>
                  </a:lnTo>
                  <a:lnTo>
                    <a:pt x="558465" y="844559"/>
                  </a:lnTo>
                  <a:lnTo>
                    <a:pt x="557603" y="842075"/>
                  </a:lnTo>
                  <a:lnTo>
                    <a:pt x="556736" y="839593"/>
                  </a:lnTo>
                  <a:lnTo>
                    <a:pt x="555863" y="837113"/>
                  </a:lnTo>
                  <a:lnTo>
                    <a:pt x="554985" y="834635"/>
                  </a:lnTo>
                  <a:lnTo>
                    <a:pt x="554102" y="832158"/>
                  </a:lnTo>
                  <a:lnTo>
                    <a:pt x="553214" y="829684"/>
                  </a:lnTo>
                  <a:lnTo>
                    <a:pt x="552320" y="827211"/>
                  </a:lnTo>
                  <a:lnTo>
                    <a:pt x="551422" y="824740"/>
                  </a:lnTo>
                  <a:lnTo>
                    <a:pt x="550518" y="822272"/>
                  </a:lnTo>
                  <a:lnTo>
                    <a:pt x="549609" y="819804"/>
                  </a:lnTo>
                  <a:lnTo>
                    <a:pt x="548694" y="817340"/>
                  </a:lnTo>
                  <a:lnTo>
                    <a:pt x="547775" y="814876"/>
                  </a:lnTo>
                  <a:lnTo>
                    <a:pt x="546851" y="812415"/>
                  </a:lnTo>
                  <a:lnTo>
                    <a:pt x="545921" y="809956"/>
                  </a:lnTo>
                  <a:lnTo>
                    <a:pt x="544986" y="807498"/>
                  </a:lnTo>
                  <a:lnTo>
                    <a:pt x="544046" y="805043"/>
                  </a:lnTo>
                  <a:lnTo>
                    <a:pt x="543101" y="802590"/>
                  </a:lnTo>
                  <a:lnTo>
                    <a:pt x="542151" y="800138"/>
                  </a:lnTo>
                  <a:lnTo>
                    <a:pt x="541196" y="797689"/>
                  </a:lnTo>
                  <a:lnTo>
                    <a:pt x="540235" y="795241"/>
                  </a:lnTo>
                  <a:lnTo>
                    <a:pt x="539270" y="792796"/>
                  </a:lnTo>
                  <a:lnTo>
                    <a:pt x="538299" y="790352"/>
                  </a:lnTo>
                  <a:lnTo>
                    <a:pt x="537323" y="787911"/>
                  </a:lnTo>
                  <a:lnTo>
                    <a:pt x="536342" y="785472"/>
                  </a:lnTo>
                  <a:lnTo>
                    <a:pt x="535356" y="783035"/>
                  </a:lnTo>
                  <a:lnTo>
                    <a:pt x="534365" y="780599"/>
                  </a:lnTo>
                  <a:lnTo>
                    <a:pt x="533369" y="778166"/>
                  </a:lnTo>
                  <a:lnTo>
                    <a:pt x="532367" y="775735"/>
                  </a:lnTo>
                  <a:lnTo>
                    <a:pt x="531361" y="773307"/>
                  </a:lnTo>
                  <a:lnTo>
                    <a:pt x="530349" y="770880"/>
                  </a:lnTo>
                  <a:lnTo>
                    <a:pt x="529333" y="768455"/>
                  </a:lnTo>
                  <a:lnTo>
                    <a:pt x="528311" y="766033"/>
                  </a:lnTo>
                  <a:lnTo>
                    <a:pt x="527284" y="763612"/>
                  </a:lnTo>
                  <a:lnTo>
                    <a:pt x="526252" y="761194"/>
                  </a:lnTo>
                  <a:lnTo>
                    <a:pt x="525215" y="758778"/>
                  </a:lnTo>
                  <a:lnTo>
                    <a:pt x="524174" y="756364"/>
                  </a:lnTo>
                  <a:lnTo>
                    <a:pt x="523127" y="753952"/>
                  </a:lnTo>
                  <a:lnTo>
                    <a:pt x="522074" y="751543"/>
                  </a:lnTo>
                  <a:lnTo>
                    <a:pt x="521017" y="749136"/>
                  </a:lnTo>
                  <a:lnTo>
                    <a:pt x="519955" y="746731"/>
                  </a:lnTo>
                  <a:lnTo>
                    <a:pt x="518888" y="744328"/>
                  </a:lnTo>
                  <a:lnTo>
                    <a:pt x="517816" y="741927"/>
                  </a:lnTo>
                  <a:lnTo>
                    <a:pt x="516739" y="739529"/>
                  </a:lnTo>
                  <a:lnTo>
                    <a:pt x="515656" y="737133"/>
                  </a:lnTo>
                  <a:lnTo>
                    <a:pt x="514569" y="734739"/>
                  </a:lnTo>
                  <a:lnTo>
                    <a:pt x="513477" y="732348"/>
                  </a:lnTo>
                  <a:lnTo>
                    <a:pt x="512379" y="729959"/>
                  </a:lnTo>
                  <a:lnTo>
                    <a:pt x="511277" y="727572"/>
                  </a:lnTo>
                  <a:lnTo>
                    <a:pt x="510170" y="725187"/>
                  </a:lnTo>
                  <a:lnTo>
                    <a:pt x="509058" y="722805"/>
                  </a:lnTo>
                  <a:lnTo>
                    <a:pt x="507940" y="720425"/>
                  </a:lnTo>
                  <a:lnTo>
                    <a:pt x="506818" y="718047"/>
                  </a:lnTo>
                  <a:lnTo>
                    <a:pt x="505691" y="715672"/>
                  </a:lnTo>
                  <a:lnTo>
                    <a:pt x="504558" y="713299"/>
                  </a:lnTo>
                  <a:lnTo>
                    <a:pt x="503421" y="710929"/>
                  </a:lnTo>
                  <a:lnTo>
                    <a:pt x="502279" y="708561"/>
                  </a:lnTo>
                  <a:lnTo>
                    <a:pt x="501132" y="706195"/>
                  </a:lnTo>
                  <a:lnTo>
                    <a:pt x="499980" y="703832"/>
                  </a:lnTo>
                  <a:lnTo>
                    <a:pt x="498823" y="701471"/>
                  </a:lnTo>
                  <a:lnTo>
                    <a:pt x="497661" y="699112"/>
                  </a:lnTo>
                  <a:lnTo>
                    <a:pt x="496494" y="696756"/>
                  </a:lnTo>
                  <a:lnTo>
                    <a:pt x="495322" y="694403"/>
                  </a:lnTo>
                  <a:lnTo>
                    <a:pt x="494146" y="692052"/>
                  </a:lnTo>
                  <a:lnTo>
                    <a:pt x="492964" y="689703"/>
                  </a:lnTo>
                  <a:lnTo>
                    <a:pt x="491777" y="687357"/>
                  </a:lnTo>
                  <a:lnTo>
                    <a:pt x="490586" y="685013"/>
                  </a:lnTo>
                  <a:lnTo>
                    <a:pt x="489389" y="682672"/>
                  </a:lnTo>
                  <a:lnTo>
                    <a:pt x="488188" y="680333"/>
                  </a:lnTo>
                  <a:lnTo>
                    <a:pt x="486982" y="677997"/>
                  </a:lnTo>
                  <a:lnTo>
                    <a:pt x="485771" y="675664"/>
                  </a:lnTo>
                  <a:lnTo>
                    <a:pt x="484555" y="673333"/>
                  </a:lnTo>
                  <a:lnTo>
                    <a:pt x="483334" y="671004"/>
                  </a:lnTo>
                  <a:lnTo>
                    <a:pt x="482108" y="668679"/>
                  </a:lnTo>
                  <a:lnTo>
                    <a:pt x="480877" y="666355"/>
                  </a:lnTo>
                  <a:lnTo>
                    <a:pt x="479642" y="664034"/>
                  </a:lnTo>
                  <a:lnTo>
                    <a:pt x="478402" y="661716"/>
                  </a:lnTo>
                  <a:lnTo>
                    <a:pt x="477156" y="659401"/>
                  </a:lnTo>
                  <a:lnTo>
                    <a:pt x="475906" y="657088"/>
                  </a:lnTo>
                  <a:lnTo>
                    <a:pt x="474651" y="654777"/>
                  </a:lnTo>
                  <a:lnTo>
                    <a:pt x="473392" y="652470"/>
                  </a:lnTo>
                  <a:lnTo>
                    <a:pt x="472127" y="650165"/>
                  </a:lnTo>
                  <a:lnTo>
                    <a:pt x="470857" y="647862"/>
                  </a:lnTo>
                  <a:lnTo>
                    <a:pt x="469583" y="645563"/>
                  </a:lnTo>
                  <a:lnTo>
                    <a:pt x="468304" y="643265"/>
                  </a:lnTo>
                  <a:lnTo>
                    <a:pt x="467020" y="640971"/>
                  </a:lnTo>
                  <a:lnTo>
                    <a:pt x="465732" y="638679"/>
                  </a:lnTo>
                  <a:lnTo>
                    <a:pt x="464438" y="636390"/>
                  </a:lnTo>
                  <a:lnTo>
                    <a:pt x="463140" y="634104"/>
                  </a:lnTo>
                  <a:lnTo>
                    <a:pt x="461837" y="631821"/>
                  </a:lnTo>
                  <a:lnTo>
                    <a:pt x="460529" y="629540"/>
                  </a:lnTo>
                  <a:lnTo>
                    <a:pt x="459217" y="627262"/>
                  </a:lnTo>
                  <a:lnTo>
                    <a:pt x="457899" y="624987"/>
                  </a:lnTo>
                  <a:lnTo>
                    <a:pt x="456577" y="622714"/>
                  </a:lnTo>
                  <a:lnTo>
                    <a:pt x="455250" y="620444"/>
                  </a:lnTo>
                  <a:lnTo>
                    <a:pt x="453919" y="618177"/>
                  </a:lnTo>
                  <a:lnTo>
                    <a:pt x="452582" y="615913"/>
                  </a:lnTo>
                  <a:lnTo>
                    <a:pt x="451241" y="613652"/>
                  </a:lnTo>
                  <a:lnTo>
                    <a:pt x="449895" y="611393"/>
                  </a:lnTo>
                  <a:lnTo>
                    <a:pt x="448545" y="609137"/>
                  </a:lnTo>
                  <a:lnTo>
                    <a:pt x="447190" y="606885"/>
                  </a:lnTo>
                  <a:lnTo>
                    <a:pt x="445830" y="604634"/>
                  </a:lnTo>
                  <a:lnTo>
                    <a:pt x="444465" y="602387"/>
                  </a:lnTo>
                  <a:lnTo>
                    <a:pt x="443095" y="600143"/>
                  </a:lnTo>
                  <a:lnTo>
                    <a:pt x="441721" y="597901"/>
                  </a:lnTo>
                  <a:lnTo>
                    <a:pt x="440342" y="595663"/>
                  </a:lnTo>
                  <a:lnTo>
                    <a:pt x="438959" y="593427"/>
                  </a:lnTo>
                  <a:lnTo>
                    <a:pt x="437571" y="591194"/>
                  </a:lnTo>
                  <a:lnTo>
                    <a:pt x="436178" y="588964"/>
                  </a:lnTo>
                  <a:lnTo>
                    <a:pt x="434780" y="586738"/>
                  </a:lnTo>
                  <a:lnTo>
                    <a:pt x="433378" y="584514"/>
                  </a:lnTo>
                  <a:lnTo>
                    <a:pt x="431971" y="582292"/>
                  </a:lnTo>
                  <a:lnTo>
                    <a:pt x="430560" y="580074"/>
                  </a:lnTo>
                  <a:lnTo>
                    <a:pt x="429143" y="577859"/>
                  </a:lnTo>
                  <a:lnTo>
                    <a:pt x="427723" y="575647"/>
                  </a:lnTo>
                  <a:lnTo>
                    <a:pt x="426297" y="573438"/>
                  </a:lnTo>
                  <a:lnTo>
                    <a:pt x="424867" y="571232"/>
                  </a:lnTo>
                  <a:lnTo>
                    <a:pt x="423433" y="569028"/>
                  </a:lnTo>
                  <a:lnTo>
                    <a:pt x="421993" y="566828"/>
                  </a:lnTo>
                  <a:lnTo>
                    <a:pt x="420549" y="564631"/>
                  </a:lnTo>
                  <a:lnTo>
                    <a:pt x="419101" y="562437"/>
                  </a:lnTo>
                  <a:lnTo>
                    <a:pt x="417648" y="560246"/>
                  </a:lnTo>
                  <a:lnTo>
                    <a:pt x="416190" y="558058"/>
                  </a:lnTo>
                  <a:lnTo>
                    <a:pt x="414728" y="555873"/>
                  </a:lnTo>
                  <a:lnTo>
                    <a:pt x="413261" y="553691"/>
                  </a:lnTo>
                  <a:lnTo>
                    <a:pt x="411790" y="551512"/>
                  </a:lnTo>
                  <a:lnTo>
                    <a:pt x="410314" y="549336"/>
                  </a:lnTo>
                  <a:lnTo>
                    <a:pt x="408833" y="547164"/>
                  </a:lnTo>
                  <a:lnTo>
                    <a:pt x="407348" y="544994"/>
                  </a:lnTo>
                  <a:lnTo>
                    <a:pt x="405859" y="542828"/>
                  </a:lnTo>
                  <a:lnTo>
                    <a:pt x="404364" y="540664"/>
                  </a:lnTo>
                  <a:lnTo>
                    <a:pt x="402866" y="538504"/>
                  </a:lnTo>
                  <a:lnTo>
                    <a:pt x="401363" y="536347"/>
                  </a:lnTo>
                  <a:lnTo>
                    <a:pt x="399855" y="534193"/>
                  </a:lnTo>
                  <a:lnTo>
                    <a:pt x="398343" y="532042"/>
                  </a:lnTo>
                  <a:lnTo>
                    <a:pt x="396826" y="529895"/>
                  </a:lnTo>
                  <a:lnTo>
                    <a:pt x="395305" y="527751"/>
                  </a:lnTo>
                  <a:lnTo>
                    <a:pt x="393779" y="525609"/>
                  </a:lnTo>
                  <a:lnTo>
                    <a:pt x="392249" y="523471"/>
                  </a:lnTo>
                  <a:lnTo>
                    <a:pt x="390714" y="521336"/>
                  </a:lnTo>
                  <a:lnTo>
                    <a:pt x="389175" y="519205"/>
                  </a:lnTo>
                  <a:lnTo>
                    <a:pt x="387631" y="517077"/>
                  </a:lnTo>
                  <a:lnTo>
                    <a:pt x="386084" y="514951"/>
                  </a:lnTo>
                  <a:lnTo>
                    <a:pt x="384531" y="512830"/>
                  </a:lnTo>
                  <a:lnTo>
                    <a:pt x="382974" y="510711"/>
                  </a:lnTo>
                  <a:lnTo>
                    <a:pt x="381413" y="508596"/>
                  </a:lnTo>
                  <a:lnTo>
                    <a:pt x="379847" y="506484"/>
                  </a:lnTo>
                  <a:lnTo>
                    <a:pt x="378277" y="504375"/>
                  </a:lnTo>
                  <a:lnTo>
                    <a:pt x="376702" y="502270"/>
                  </a:lnTo>
                  <a:lnTo>
                    <a:pt x="375123" y="500167"/>
                  </a:lnTo>
                  <a:lnTo>
                    <a:pt x="373540" y="498069"/>
                  </a:lnTo>
                  <a:lnTo>
                    <a:pt x="371952" y="495973"/>
                  </a:lnTo>
                  <a:lnTo>
                    <a:pt x="370360" y="493881"/>
                  </a:lnTo>
                  <a:lnTo>
                    <a:pt x="368763" y="491792"/>
                  </a:lnTo>
                  <a:lnTo>
                    <a:pt x="367162" y="489707"/>
                  </a:lnTo>
                  <a:lnTo>
                    <a:pt x="365557" y="487625"/>
                  </a:lnTo>
                  <a:lnTo>
                    <a:pt x="363947" y="485546"/>
                  </a:lnTo>
                  <a:lnTo>
                    <a:pt x="362333" y="483470"/>
                  </a:lnTo>
                  <a:lnTo>
                    <a:pt x="360714" y="481398"/>
                  </a:lnTo>
                  <a:lnTo>
                    <a:pt x="359092" y="479330"/>
                  </a:lnTo>
                  <a:lnTo>
                    <a:pt x="357465" y="477264"/>
                  </a:lnTo>
                  <a:lnTo>
                    <a:pt x="355833" y="475203"/>
                  </a:lnTo>
                  <a:lnTo>
                    <a:pt x="354198" y="473144"/>
                  </a:lnTo>
                  <a:lnTo>
                    <a:pt x="352558" y="471089"/>
                  </a:lnTo>
                  <a:lnTo>
                    <a:pt x="350913" y="469038"/>
                  </a:lnTo>
                  <a:lnTo>
                    <a:pt x="349265" y="466990"/>
                  </a:lnTo>
                  <a:lnTo>
                    <a:pt x="347612" y="464945"/>
                  </a:lnTo>
                  <a:lnTo>
                    <a:pt x="345955" y="462904"/>
                  </a:lnTo>
                  <a:lnTo>
                    <a:pt x="344293" y="460867"/>
                  </a:lnTo>
                  <a:lnTo>
                    <a:pt x="342627" y="458832"/>
                  </a:lnTo>
                  <a:lnTo>
                    <a:pt x="340957" y="456802"/>
                  </a:lnTo>
                  <a:lnTo>
                    <a:pt x="339283" y="454775"/>
                  </a:lnTo>
                  <a:lnTo>
                    <a:pt x="337605" y="452751"/>
                  </a:lnTo>
                  <a:lnTo>
                    <a:pt x="335922" y="450731"/>
                  </a:lnTo>
                  <a:lnTo>
                    <a:pt x="334235" y="448714"/>
                  </a:lnTo>
                  <a:lnTo>
                    <a:pt x="332544" y="446701"/>
                  </a:lnTo>
                  <a:lnTo>
                    <a:pt x="330849" y="444692"/>
                  </a:lnTo>
                  <a:lnTo>
                    <a:pt x="329149" y="442686"/>
                  </a:lnTo>
                  <a:lnTo>
                    <a:pt x="327445" y="440683"/>
                  </a:lnTo>
                  <a:lnTo>
                    <a:pt x="325737" y="438685"/>
                  </a:lnTo>
                  <a:lnTo>
                    <a:pt x="324025" y="436689"/>
                  </a:lnTo>
                  <a:lnTo>
                    <a:pt x="322309" y="434698"/>
                  </a:lnTo>
                  <a:lnTo>
                    <a:pt x="320588" y="432710"/>
                  </a:lnTo>
                  <a:lnTo>
                    <a:pt x="318864" y="430725"/>
                  </a:lnTo>
                  <a:lnTo>
                    <a:pt x="317135" y="428745"/>
                  </a:lnTo>
                  <a:lnTo>
                    <a:pt x="315402" y="426767"/>
                  </a:lnTo>
                  <a:lnTo>
                    <a:pt x="313665" y="424794"/>
                  </a:lnTo>
                  <a:lnTo>
                    <a:pt x="311924" y="422824"/>
                  </a:lnTo>
                  <a:lnTo>
                    <a:pt x="310178" y="420857"/>
                  </a:lnTo>
                  <a:lnTo>
                    <a:pt x="308429" y="418895"/>
                  </a:lnTo>
                  <a:lnTo>
                    <a:pt x="306675" y="416936"/>
                  </a:lnTo>
                  <a:lnTo>
                    <a:pt x="304918" y="414981"/>
                  </a:lnTo>
                  <a:lnTo>
                    <a:pt x="303156" y="413029"/>
                  </a:lnTo>
                  <a:lnTo>
                    <a:pt x="301390" y="411081"/>
                  </a:lnTo>
                  <a:lnTo>
                    <a:pt x="299620" y="409137"/>
                  </a:lnTo>
                  <a:lnTo>
                    <a:pt x="297846" y="407197"/>
                  </a:lnTo>
                  <a:lnTo>
                    <a:pt x="296068" y="405260"/>
                  </a:lnTo>
                  <a:lnTo>
                    <a:pt x="294286" y="403327"/>
                  </a:lnTo>
                  <a:lnTo>
                    <a:pt x="292500" y="401398"/>
                  </a:lnTo>
                  <a:lnTo>
                    <a:pt x="290710" y="399472"/>
                  </a:lnTo>
                  <a:lnTo>
                    <a:pt x="288915" y="397550"/>
                  </a:lnTo>
                  <a:lnTo>
                    <a:pt x="287117" y="395633"/>
                  </a:lnTo>
                  <a:lnTo>
                    <a:pt x="285315" y="393718"/>
                  </a:lnTo>
                  <a:lnTo>
                    <a:pt x="283509" y="391808"/>
                  </a:lnTo>
                  <a:lnTo>
                    <a:pt x="281698" y="389901"/>
                  </a:lnTo>
                  <a:lnTo>
                    <a:pt x="279884" y="387998"/>
                  </a:lnTo>
                  <a:lnTo>
                    <a:pt x="278066" y="386099"/>
                  </a:lnTo>
                  <a:lnTo>
                    <a:pt x="276244" y="384204"/>
                  </a:lnTo>
                  <a:lnTo>
                    <a:pt x="274417" y="382313"/>
                  </a:lnTo>
                  <a:lnTo>
                    <a:pt x="272587" y="380425"/>
                  </a:lnTo>
                  <a:lnTo>
                    <a:pt x="270753" y="378541"/>
                  </a:lnTo>
                  <a:lnTo>
                    <a:pt x="268915" y="376661"/>
                  </a:lnTo>
                  <a:lnTo>
                    <a:pt x="267073" y="374785"/>
                  </a:lnTo>
                  <a:lnTo>
                    <a:pt x="265227" y="372913"/>
                  </a:lnTo>
                  <a:lnTo>
                    <a:pt x="263377" y="371045"/>
                  </a:lnTo>
                  <a:lnTo>
                    <a:pt x="261524" y="369180"/>
                  </a:lnTo>
                  <a:lnTo>
                    <a:pt x="259666" y="367320"/>
                  </a:lnTo>
                  <a:lnTo>
                    <a:pt x="257805" y="365463"/>
                  </a:lnTo>
                  <a:lnTo>
                    <a:pt x="255939" y="363611"/>
                  </a:lnTo>
                  <a:lnTo>
                    <a:pt x="254070" y="361761"/>
                  </a:lnTo>
                  <a:lnTo>
                    <a:pt x="252197" y="359917"/>
                  </a:lnTo>
                  <a:lnTo>
                    <a:pt x="250320" y="358076"/>
                  </a:lnTo>
                  <a:lnTo>
                    <a:pt x="248439" y="356239"/>
                  </a:lnTo>
                  <a:lnTo>
                    <a:pt x="246554" y="354406"/>
                  </a:lnTo>
                  <a:lnTo>
                    <a:pt x="244666" y="352577"/>
                  </a:lnTo>
                  <a:lnTo>
                    <a:pt x="242773" y="350751"/>
                  </a:lnTo>
                  <a:lnTo>
                    <a:pt x="240877" y="348930"/>
                  </a:lnTo>
                  <a:lnTo>
                    <a:pt x="238977" y="347113"/>
                  </a:lnTo>
                  <a:lnTo>
                    <a:pt x="237073" y="345300"/>
                  </a:lnTo>
                  <a:lnTo>
                    <a:pt x="235166" y="343490"/>
                  </a:lnTo>
                  <a:lnTo>
                    <a:pt x="233254" y="341685"/>
                  </a:lnTo>
                  <a:lnTo>
                    <a:pt x="231339" y="339884"/>
                  </a:lnTo>
                  <a:lnTo>
                    <a:pt x="229420" y="338086"/>
                  </a:lnTo>
                  <a:lnTo>
                    <a:pt x="227497" y="336293"/>
                  </a:lnTo>
                  <a:lnTo>
                    <a:pt x="225571" y="334504"/>
                  </a:lnTo>
                  <a:lnTo>
                    <a:pt x="223641" y="332719"/>
                  </a:lnTo>
                  <a:lnTo>
                    <a:pt x="221707" y="330938"/>
                  </a:lnTo>
                  <a:lnTo>
                    <a:pt x="219769" y="329161"/>
                  </a:lnTo>
                  <a:lnTo>
                    <a:pt x="217828" y="327388"/>
                  </a:lnTo>
                  <a:lnTo>
                    <a:pt x="215883" y="325619"/>
                  </a:lnTo>
                  <a:lnTo>
                    <a:pt x="213934" y="323854"/>
                  </a:lnTo>
                  <a:lnTo>
                    <a:pt x="211982" y="322093"/>
                  </a:lnTo>
                  <a:lnTo>
                    <a:pt x="210025" y="320337"/>
                  </a:lnTo>
                  <a:lnTo>
                    <a:pt x="208066" y="318584"/>
                  </a:lnTo>
                  <a:lnTo>
                    <a:pt x="206102" y="316836"/>
                  </a:lnTo>
                  <a:lnTo>
                    <a:pt x="204135" y="315092"/>
                  </a:lnTo>
                  <a:lnTo>
                    <a:pt x="202164" y="313351"/>
                  </a:lnTo>
                  <a:lnTo>
                    <a:pt x="200190" y="311615"/>
                  </a:lnTo>
                  <a:lnTo>
                    <a:pt x="198211" y="309883"/>
                  </a:lnTo>
                  <a:lnTo>
                    <a:pt x="196230" y="308155"/>
                  </a:lnTo>
                  <a:lnTo>
                    <a:pt x="194244" y="306432"/>
                  </a:lnTo>
                  <a:lnTo>
                    <a:pt x="192255" y="304713"/>
                  </a:lnTo>
                  <a:lnTo>
                    <a:pt x="190263" y="302997"/>
                  </a:lnTo>
                  <a:lnTo>
                    <a:pt x="188267" y="301286"/>
                  </a:lnTo>
                  <a:lnTo>
                    <a:pt x="186267" y="299579"/>
                  </a:lnTo>
                  <a:lnTo>
                    <a:pt x="184264" y="297877"/>
                  </a:lnTo>
                  <a:lnTo>
                    <a:pt x="182257" y="296178"/>
                  </a:lnTo>
                  <a:lnTo>
                    <a:pt x="180247" y="294484"/>
                  </a:lnTo>
                  <a:lnTo>
                    <a:pt x="178233" y="292794"/>
                  </a:lnTo>
                  <a:lnTo>
                    <a:pt x="176215" y="291108"/>
                  </a:lnTo>
                  <a:lnTo>
                    <a:pt x="174194" y="289426"/>
                  </a:lnTo>
                  <a:lnTo>
                    <a:pt x="172170" y="287748"/>
                  </a:lnTo>
                  <a:lnTo>
                    <a:pt x="170141" y="286075"/>
                  </a:lnTo>
                  <a:lnTo>
                    <a:pt x="168110" y="284406"/>
                  </a:lnTo>
                  <a:lnTo>
                    <a:pt x="166075" y="282742"/>
                  </a:lnTo>
                  <a:lnTo>
                    <a:pt x="164037" y="281081"/>
                  </a:lnTo>
                  <a:lnTo>
                    <a:pt x="161995" y="279425"/>
                  </a:lnTo>
                  <a:lnTo>
                    <a:pt x="159949" y="277774"/>
                  </a:lnTo>
                  <a:lnTo>
                    <a:pt x="157900" y="276126"/>
                  </a:lnTo>
                  <a:lnTo>
                    <a:pt x="155848" y="274483"/>
                  </a:lnTo>
                  <a:lnTo>
                    <a:pt x="153792" y="272844"/>
                  </a:lnTo>
                  <a:lnTo>
                    <a:pt x="151733" y="271209"/>
                  </a:lnTo>
                  <a:lnTo>
                    <a:pt x="149670" y="269579"/>
                  </a:lnTo>
                  <a:lnTo>
                    <a:pt x="147604" y="267953"/>
                  </a:lnTo>
                  <a:lnTo>
                    <a:pt x="145535" y="266331"/>
                  </a:lnTo>
                  <a:lnTo>
                    <a:pt x="143462" y="264714"/>
                  </a:lnTo>
                  <a:lnTo>
                    <a:pt x="141386" y="263101"/>
                  </a:lnTo>
                  <a:lnTo>
                    <a:pt x="139306" y="261492"/>
                  </a:lnTo>
                  <a:lnTo>
                    <a:pt x="137223" y="259888"/>
                  </a:lnTo>
                  <a:lnTo>
                    <a:pt x="135137" y="258288"/>
                  </a:lnTo>
                  <a:lnTo>
                    <a:pt x="133047" y="256693"/>
                  </a:lnTo>
                  <a:lnTo>
                    <a:pt x="130954" y="255102"/>
                  </a:lnTo>
                  <a:lnTo>
                    <a:pt x="128858" y="253515"/>
                  </a:lnTo>
                  <a:lnTo>
                    <a:pt x="126758" y="251933"/>
                  </a:lnTo>
                  <a:lnTo>
                    <a:pt x="124655" y="250355"/>
                  </a:lnTo>
                  <a:lnTo>
                    <a:pt x="122549" y="248781"/>
                  </a:lnTo>
                  <a:lnTo>
                    <a:pt x="120439" y="247212"/>
                  </a:lnTo>
                  <a:lnTo>
                    <a:pt x="118326" y="245647"/>
                  </a:lnTo>
                  <a:lnTo>
                    <a:pt x="116210" y="244087"/>
                  </a:lnTo>
                  <a:lnTo>
                    <a:pt x="114091" y="242531"/>
                  </a:lnTo>
                  <a:lnTo>
                    <a:pt x="111968" y="240980"/>
                  </a:lnTo>
                  <a:lnTo>
                    <a:pt x="109842" y="239433"/>
                  </a:lnTo>
                  <a:lnTo>
                    <a:pt x="107713" y="237890"/>
                  </a:lnTo>
                  <a:lnTo>
                    <a:pt x="105581" y="236352"/>
                  </a:lnTo>
                  <a:lnTo>
                    <a:pt x="103445" y="234819"/>
                  </a:lnTo>
                  <a:lnTo>
                    <a:pt x="101306" y="233290"/>
                  </a:lnTo>
                  <a:lnTo>
                    <a:pt x="99165" y="231765"/>
                  </a:lnTo>
                  <a:lnTo>
                    <a:pt x="97019" y="230245"/>
                  </a:lnTo>
                  <a:lnTo>
                    <a:pt x="94871" y="228730"/>
                  </a:lnTo>
                  <a:lnTo>
                    <a:pt x="92719" y="227218"/>
                  </a:lnTo>
                  <a:lnTo>
                    <a:pt x="90565" y="225712"/>
                  </a:lnTo>
                  <a:lnTo>
                    <a:pt x="88407" y="224210"/>
                  </a:lnTo>
                  <a:lnTo>
                    <a:pt x="86246" y="222712"/>
                  </a:lnTo>
                  <a:lnTo>
                    <a:pt x="84082" y="221219"/>
                  </a:lnTo>
                  <a:lnTo>
                    <a:pt x="81915" y="219731"/>
                  </a:lnTo>
                  <a:lnTo>
                    <a:pt x="79744" y="218247"/>
                  </a:lnTo>
                  <a:lnTo>
                    <a:pt x="77571" y="216768"/>
                  </a:lnTo>
                  <a:lnTo>
                    <a:pt x="75394" y="215293"/>
                  </a:lnTo>
                  <a:lnTo>
                    <a:pt x="73215" y="213822"/>
                  </a:lnTo>
                  <a:lnTo>
                    <a:pt x="71032" y="212357"/>
                  </a:lnTo>
                  <a:lnTo>
                    <a:pt x="68846" y="210896"/>
                  </a:lnTo>
                  <a:lnTo>
                    <a:pt x="66658" y="209439"/>
                  </a:lnTo>
                  <a:lnTo>
                    <a:pt x="64466" y="207987"/>
                  </a:lnTo>
                  <a:lnTo>
                    <a:pt x="62271" y="206540"/>
                  </a:lnTo>
                  <a:lnTo>
                    <a:pt x="60073" y="205097"/>
                  </a:lnTo>
                  <a:lnTo>
                    <a:pt x="57872" y="203659"/>
                  </a:lnTo>
                  <a:lnTo>
                    <a:pt x="55668" y="202225"/>
                  </a:lnTo>
                  <a:lnTo>
                    <a:pt x="53461" y="200797"/>
                  </a:lnTo>
                  <a:lnTo>
                    <a:pt x="51251" y="199372"/>
                  </a:lnTo>
                  <a:lnTo>
                    <a:pt x="49038" y="197953"/>
                  </a:lnTo>
                  <a:lnTo>
                    <a:pt x="46822" y="196538"/>
                  </a:lnTo>
                  <a:lnTo>
                    <a:pt x="44603" y="195127"/>
                  </a:lnTo>
                  <a:lnTo>
                    <a:pt x="42382" y="193722"/>
                  </a:lnTo>
                  <a:lnTo>
                    <a:pt x="40157" y="192321"/>
                  </a:lnTo>
                  <a:lnTo>
                    <a:pt x="37929" y="190924"/>
                  </a:lnTo>
                  <a:lnTo>
                    <a:pt x="35699" y="189533"/>
                  </a:lnTo>
                  <a:lnTo>
                    <a:pt x="33465" y="188145"/>
                  </a:lnTo>
                  <a:lnTo>
                    <a:pt x="31229" y="186763"/>
                  </a:lnTo>
                  <a:lnTo>
                    <a:pt x="28989" y="185386"/>
                  </a:lnTo>
                  <a:lnTo>
                    <a:pt x="26747" y="184013"/>
                  </a:lnTo>
                  <a:lnTo>
                    <a:pt x="24502" y="182644"/>
                  </a:lnTo>
                  <a:lnTo>
                    <a:pt x="22254" y="181281"/>
                  </a:lnTo>
                  <a:lnTo>
                    <a:pt x="20003" y="179922"/>
                  </a:lnTo>
                  <a:lnTo>
                    <a:pt x="17750" y="178568"/>
                  </a:lnTo>
                  <a:lnTo>
                    <a:pt x="15493" y="177218"/>
                  </a:lnTo>
                  <a:lnTo>
                    <a:pt x="13234" y="175874"/>
                  </a:lnTo>
                  <a:lnTo>
                    <a:pt x="10972" y="174534"/>
                  </a:lnTo>
                  <a:lnTo>
                    <a:pt x="8707" y="173199"/>
                  </a:lnTo>
                  <a:lnTo>
                    <a:pt x="6439" y="171868"/>
                  </a:lnTo>
                  <a:lnTo>
                    <a:pt x="4169" y="170543"/>
                  </a:lnTo>
                  <a:lnTo>
                    <a:pt x="1896" y="169221"/>
                  </a:lnTo>
                  <a:lnTo>
                    <a:pt x="0" y="168125"/>
                  </a:lnTo>
                  <a:lnTo>
                    <a:pt x="1518" y="167249"/>
                  </a:lnTo>
                  <a:lnTo>
                    <a:pt x="3798" y="165940"/>
                  </a:lnTo>
                  <a:lnTo>
                    <a:pt x="6081" y="164636"/>
                  </a:lnTo>
                  <a:lnTo>
                    <a:pt x="8366" y="163337"/>
                  </a:lnTo>
                  <a:lnTo>
                    <a:pt x="10655" y="162042"/>
                  </a:lnTo>
                  <a:lnTo>
                    <a:pt x="12946" y="160752"/>
                  </a:lnTo>
                  <a:lnTo>
                    <a:pt x="15239" y="159467"/>
                  </a:lnTo>
                  <a:lnTo>
                    <a:pt x="17536" y="158187"/>
                  </a:lnTo>
                  <a:lnTo>
                    <a:pt x="19835" y="156911"/>
                  </a:lnTo>
                  <a:lnTo>
                    <a:pt x="22136" y="155641"/>
                  </a:lnTo>
                  <a:lnTo>
                    <a:pt x="24441" y="154375"/>
                  </a:lnTo>
                  <a:lnTo>
                    <a:pt x="26748" y="153114"/>
                  </a:lnTo>
                  <a:lnTo>
                    <a:pt x="29058" y="151858"/>
                  </a:lnTo>
                  <a:lnTo>
                    <a:pt x="31370" y="150607"/>
                  </a:lnTo>
                  <a:lnTo>
                    <a:pt x="33685" y="149360"/>
                  </a:lnTo>
                  <a:lnTo>
                    <a:pt x="36003" y="148119"/>
                  </a:lnTo>
                  <a:lnTo>
                    <a:pt x="38323" y="146882"/>
                  </a:lnTo>
                  <a:lnTo>
                    <a:pt x="40645" y="145650"/>
                  </a:lnTo>
                  <a:lnTo>
                    <a:pt x="42970" y="144423"/>
                  </a:lnTo>
                  <a:lnTo>
                    <a:pt x="45298" y="143201"/>
                  </a:lnTo>
                  <a:lnTo>
                    <a:pt x="47629" y="141984"/>
                  </a:lnTo>
                  <a:lnTo>
                    <a:pt x="49962" y="140772"/>
                  </a:lnTo>
                  <a:lnTo>
                    <a:pt x="52297" y="139564"/>
                  </a:lnTo>
                  <a:lnTo>
                    <a:pt x="54635" y="138362"/>
                  </a:lnTo>
                  <a:lnTo>
                    <a:pt x="56976" y="137164"/>
                  </a:lnTo>
                  <a:lnTo>
                    <a:pt x="59319" y="135971"/>
                  </a:lnTo>
                  <a:lnTo>
                    <a:pt x="61664" y="134783"/>
                  </a:lnTo>
                  <a:lnTo>
                    <a:pt x="64012" y="133600"/>
                  </a:lnTo>
                  <a:lnTo>
                    <a:pt x="66363" y="132422"/>
                  </a:lnTo>
                  <a:lnTo>
                    <a:pt x="68716" y="131249"/>
                  </a:lnTo>
                  <a:lnTo>
                    <a:pt x="71071" y="130081"/>
                  </a:lnTo>
                  <a:lnTo>
                    <a:pt x="73429" y="128918"/>
                  </a:lnTo>
                  <a:lnTo>
                    <a:pt x="75789" y="127760"/>
                  </a:lnTo>
                  <a:lnTo>
                    <a:pt x="78152" y="126606"/>
                  </a:lnTo>
                  <a:lnTo>
                    <a:pt x="80517" y="125458"/>
                  </a:lnTo>
                  <a:lnTo>
                    <a:pt x="82884" y="124314"/>
                  </a:lnTo>
                  <a:lnTo>
                    <a:pt x="85254" y="123176"/>
                  </a:lnTo>
                  <a:lnTo>
                    <a:pt x="87626" y="122043"/>
                  </a:lnTo>
                  <a:lnTo>
                    <a:pt x="90001" y="120914"/>
                  </a:lnTo>
                  <a:lnTo>
                    <a:pt x="92378" y="119790"/>
                  </a:lnTo>
                  <a:lnTo>
                    <a:pt x="94757" y="118672"/>
                  </a:lnTo>
                  <a:lnTo>
                    <a:pt x="97139" y="117559"/>
                  </a:lnTo>
                  <a:lnTo>
                    <a:pt x="99523" y="116450"/>
                  </a:lnTo>
                  <a:lnTo>
                    <a:pt x="101909" y="115347"/>
                  </a:lnTo>
                  <a:lnTo>
                    <a:pt x="104298" y="114248"/>
                  </a:lnTo>
                  <a:lnTo>
                    <a:pt x="106689" y="113154"/>
                  </a:lnTo>
                  <a:lnTo>
                    <a:pt x="109082" y="112066"/>
                  </a:lnTo>
                  <a:lnTo>
                    <a:pt x="111478" y="110982"/>
                  </a:lnTo>
                  <a:lnTo>
                    <a:pt x="113875" y="109904"/>
                  </a:lnTo>
                  <a:lnTo>
                    <a:pt x="116275" y="108830"/>
                  </a:lnTo>
                  <a:lnTo>
                    <a:pt x="118678" y="107762"/>
                  </a:lnTo>
                  <a:lnTo>
                    <a:pt x="121082" y="106698"/>
                  </a:lnTo>
                  <a:lnTo>
                    <a:pt x="123489" y="105640"/>
                  </a:lnTo>
                  <a:lnTo>
                    <a:pt x="125898" y="104587"/>
                  </a:lnTo>
                  <a:lnTo>
                    <a:pt x="128309" y="103539"/>
                  </a:lnTo>
                  <a:lnTo>
                    <a:pt x="130722" y="102495"/>
                  </a:lnTo>
                  <a:lnTo>
                    <a:pt x="133138" y="101457"/>
                  </a:lnTo>
                  <a:lnTo>
                    <a:pt x="135555" y="100424"/>
                  </a:lnTo>
                  <a:lnTo>
                    <a:pt x="137975" y="99396"/>
                  </a:lnTo>
                  <a:lnTo>
                    <a:pt x="140397" y="98373"/>
                  </a:lnTo>
                  <a:lnTo>
                    <a:pt x="142821" y="97355"/>
                  </a:lnTo>
                  <a:lnTo>
                    <a:pt x="145248" y="96342"/>
                  </a:lnTo>
                  <a:lnTo>
                    <a:pt x="147676" y="95335"/>
                  </a:lnTo>
                  <a:lnTo>
                    <a:pt x="150106" y="94332"/>
                  </a:lnTo>
                  <a:lnTo>
                    <a:pt x="152539" y="93334"/>
                  </a:lnTo>
                  <a:lnTo>
                    <a:pt x="154973" y="92342"/>
                  </a:lnTo>
                  <a:lnTo>
                    <a:pt x="157410" y="91355"/>
                  </a:lnTo>
                  <a:lnTo>
                    <a:pt x="159849" y="90372"/>
                  </a:lnTo>
                  <a:lnTo>
                    <a:pt x="162290" y="89395"/>
                  </a:lnTo>
                  <a:lnTo>
                    <a:pt x="164733" y="88423"/>
                  </a:lnTo>
                  <a:lnTo>
                    <a:pt x="167178" y="87456"/>
                  </a:lnTo>
                  <a:lnTo>
                    <a:pt x="169624" y="86495"/>
                  </a:lnTo>
                  <a:lnTo>
                    <a:pt x="172073" y="85538"/>
                  </a:lnTo>
                  <a:lnTo>
                    <a:pt x="174525" y="84587"/>
                  </a:lnTo>
                  <a:lnTo>
                    <a:pt x="176977" y="83640"/>
                  </a:lnTo>
                  <a:lnTo>
                    <a:pt x="179432" y="82699"/>
                  </a:lnTo>
                  <a:lnTo>
                    <a:pt x="181889" y="81763"/>
                  </a:lnTo>
                  <a:lnTo>
                    <a:pt x="184348" y="80832"/>
                  </a:lnTo>
                  <a:lnTo>
                    <a:pt x="186808" y="79906"/>
                  </a:lnTo>
                  <a:lnTo>
                    <a:pt x="189271" y="78986"/>
                  </a:lnTo>
                  <a:lnTo>
                    <a:pt x="191736" y="78070"/>
                  </a:lnTo>
                  <a:lnTo>
                    <a:pt x="194202" y="77160"/>
                  </a:lnTo>
                  <a:lnTo>
                    <a:pt x="196671" y="76255"/>
                  </a:lnTo>
                  <a:lnTo>
                    <a:pt x="199141" y="75355"/>
                  </a:lnTo>
                  <a:lnTo>
                    <a:pt x="201614" y="74460"/>
                  </a:lnTo>
                  <a:lnTo>
                    <a:pt x="204088" y="73570"/>
                  </a:lnTo>
                  <a:lnTo>
                    <a:pt x="206563" y="72686"/>
                  </a:lnTo>
                  <a:lnTo>
                    <a:pt x="209041" y="71807"/>
                  </a:lnTo>
                  <a:lnTo>
                    <a:pt x="211521" y="70933"/>
                  </a:lnTo>
                  <a:lnTo>
                    <a:pt x="214002" y="70064"/>
                  </a:lnTo>
                  <a:lnTo>
                    <a:pt x="216485" y="69201"/>
                  </a:lnTo>
                  <a:lnTo>
                    <a:pt x="218971" y="68342"/>
                  </a:lnTo>
                  <a:lnTo>
                    <a:pt x="221457" y="67489"/>
                  </a:lnTo>
                  <a:lnTo>
                    <a:pt x="223946" y="66641"/>
                  </a:lnTo>
                  <a:lnTo>
                    <a:pt x="226436" y="65798"/>
                  </a:lnTo>
                  <a:lnTo>
                    <a:pt x="228929" y="64961"/>
                  </a:lnTo>
                  <a:lnTo>
                    <a:pt x="231423" y="64128"/>
                  </a:lnTo>
                  <a:lnTo>
                    <a:pt x="233918" y="63301"/>
                  </a:lnTo>
                  <a:lnTo>
                    <a:pt x="236415" y="62479"/>
                  </a:lnTo>
                  <a:lnTo>
                    <a:pt x="238915" y="61663"/>
                  </a:lnTo>
                  <a:lnTo>
                    <a:pt x="241415" y="60851"/>
                  </a:lnTo>
                  <a:lnTo>
                    <a:pt x="243918" y="60045"/>
                  </a:lnTo>
                  <a:lnTo>
                    <a:pt x="246422" y="59244"/>
                  </a:lnTo>
                  <a:lnTo>
                    <a:pt x="248928" y="58449"/>
                  </a:lnTo>
                  <a:lnTo>
                    <a:pt x="251435" y="57658"/>
                  </a:lnTo>
                  <a:lnTo>
                    <a:pt x="253945" y="56873"/>
                  </a:lnTo>
                  <a:lnTo>
                    <a:pt x="256455" y="56093"/>
                  </a:lnTo>
                  <a:lnTo>
                    <a:pt x="258968" y="55318"/>
                  </a:lnTo>
                  <a:lnTo>
                    <a:pt x="261482" y="54549"/>
                  </a:lnTo>
                  <a:lnTo>
                    <a:pt x="263998" y="53785"/>
                  </a:lnTo>
                  <a:lnTo>
                    <a:pt x="266515" y="53026"/>
                  </a:lnTo>
                  <a:lnTo>
                    <a:pt x="269034" y="52273"/>
                  </a:lnTo>
                  <a:lnTo>
                    <a:pt x="271554" y="51524"/>
                  </a:lnTo>
                  <a:lnTo>
                    <a:pt x="274076" y="50781"/>
                  </a:lnTo>
                  <a:lnTo>
                    <a:pt x="276600" y="50044"/>
                  </a:lnTo>
                  <a:lnTo>
                    <a:pt x="279125" y="49311"/>
                  </a:lnTo>
                  <a:lnTo>
                    <a:pt x="281651" y="48584"/>
                  </a:lnTo>
                  <a:lnTo>
                    <a:pt x="284179" y="47862"/>
                  </a:lnTo>
                  <a:lnTo>
                    <a:pt x="286709" y="47146"/>
                  </a:lnTo>
                  <a:lnTo>
                    <a:pt x="289240" y="46434"/>
                  </a:lnTo>
                  <a:lnTo>
                    <a:pt x="291773" y="45728"/>
                  </a:lnTo>
                  <a:lnTo>
                    <a:pt x="294307" y="45028"/>
                  </a:lnTo>
                  <a:lnTo>
                    <a:pt x="296842" y="44332"/>
                  </a:lnTo>
                  <a:lnTo>
                    <a:pt x="299379" y="43642"/>
                  </a:lnTo>
                  <a:lnTo>
                    <a:pt x="301918" y="42958"/>
                  </a:lnTo>
                  <a:lnTo>
                    <a:pt x="304458" y="42278"/>
                  </a:lnTo>
                  <a:lnTo>
                    <a:pt x="306999" y="41604"/>
                  </a:lnTo>
                  <a:lnTo>
                    <a:pt x="309542" y="40936"/>
                  </a:lnTo>
                  <a:lnTo>
                    <a:pt x="312086" y="40272"/>
                  </a:lnTo>
                  <a:lnTo>
                    <a:pt x="314631" y="39614"/>
                  </a:lnTo>
                  <a:lnTo>
                    <a:pt x="317178" y="38961"/>
                  </a:lnTo>
                  <a:lnTo>
                    <a:pt x="319726" y="38314"/>
                  </a:lnTo>
                  <a:lnTo>
                    <a:pt x="322276" y="37672"/>
                  </a:lnTo>
                  <a:lnTo>
                    <a:pt x="324827" y="37035"/>
                  </a:lnTo>
                  <a:lnTo>
                    <a:pt x="327379" y="36404"/>
                  </a:lnTo>
                  <a:lnTo>
                    <a:pt x="329932" y="35778"/>
                  </a:lnTo>
                  <a:lnTo>
                    <a:pt x="332487" y="35157"/>
                  </a:lnTo>
                  <a:lnTo>
                    <a:pt x="335043" y="34542"/>
                  </a:lnTo>
                  <a:lnTo>
                    <a:pt x="337601" y="33932"/>
                  </a:lnTo>
                  <a:lnTo>
                    <a:pt x="340159" y="33328"/>
                  </a:lnTo>
                  <a:lnTo>
                    <a:pt x="342719" y="32728"/>
                  </a:lnTo>
                  <a:lnTo>
                    <a:pt x="345280" y="32134"/>
                  </a:lnTo>
                  <a:lnTo>
                    <a:pt x="347843" y="31546"/>
                  </a:lnTo>
                  <a:lnTo>
                    <a:pt x="350407" y="30963"/>
                  </a:lnTo>
                  <a:lnTo>
                    <a:pt x="352971" y="30385"/>
                  </a:lnTo>
                  <a:lnTo>
                    <a:pt x="355538" y="29813"/>
                  </a:lnTo>
                  <a:lnTo>
                    <a:pt x="358105" y="29246"/>
                  </a:lnTo>
                  <a:lnTo>
                    <a:pt x="360673" y="28684"/>
                  </a:lnTo>
                  <a:lnTo>
                    <a:pt x="363243" y="28128"/>
                  </a:lnTo>
                  <a:lnTo>
                    <a:pt x="365814" y="27577"/>
                  </a:lnTo>
                  <a:lnTo>
                    <a:pt x="368386" y="27031"/>
                  </a:lnTo>
                  <a:lnTo>
                    <a:pt x="370959" y="26491"/>
                  </a:lnTo>
                  <a:lnTo>
                    <a:pt x="373533" y="25957"/>
                  </a:lnTo>
                  <a:lnTo>
                    <a:pt x="376108" y="25427"/>
                  </a:lnTo>
                  <a:lnTo>
                    <a:pt x="378685" y="24904"/>
                  </a:lnTo>
                  <a:lnTo>
                    <a:pt x="381262" y="24385"/>
                  </a:lnTo>
                  <a:lnTo>
                    <a:pt x="383841" y="23872"/>
                  </a:lnTo>
                  <a:lnTo>
                    <a:pt x="386420" y="23364"/>
                  </a:lnTo>
                  <a:lnTo>
                    <a:pt x="389001" y="22862"/>
                  </a:lnTo>
                  <a:lnTo>
                    <a:pt x="391583" y="22365"/>
                  </a:lnTo>
                  <a:lnTo>
                    <a:pt x="394166" y="21874"/>
                  </a:lnTo>
                  <a:lnTo>
                    <a:pt x="396750" y="21388"/>
                  </a:lnTo>
                  <a:lnTo>
                    <a:pt x="399334" y="20907"/>
                  </a:lnTo>
                  <a:lnTo>
                    <a:pt x="401920" y="20432"/>
                  </a:lnTo>
                  <a:lnTo>
                    <a:pt x="404507" y="19962"/>
                  </a:lnTo>
                  <a:lnTo>
                    <a:pt x="407095" y="19498"/>
                  </a:lnTo>
                  <a:lnTo>
                    <a:pt x="409684" y="19039"/>
                  </a:lnTo>
                  <a:lnTo>
                    <a:pt x="412273" y="18585"/>
                  </a:lnTo>
                  <a:lnTo>
                    <a:pt x="414864" y="18137"/>
                  </a:lnTo>
                  <a:lnTo>
                    <a:pt x="417456" y="17694"/>
                  </a:lnTo>
                  <a:lnTo>
                    <a:pt x="420048" y="17257"/>
                  </a:lnTo>
                  <a:lnTo>
                    <a:pt x="422641" y="16825"/>
                  </a:lnTo>
                  <a:lnTo>
                    <a:pt x="425236" y="16399"/>
                  </a:lnTo>
                  <a:lnTo>
                    <a:pt x="427831" y="15978"/>
                  </a:lnTo>
                  <a:lnTo>
                    <a:pt x="430427" y="15563"/>
                  </a:lnTo>
                  <a:lnTo>
                    <a:pt x="433024" y="15152"/>
                  </a:lnTo>
                  <a:lnTo>
                    <a:pt x="435622" y="14748"/>
                  </a:lnTo>
                  <a:lnTo>
                    <a:pt x="438221" y="14349"/>
                  </a:lnTo>
                  <a:lnTo>
                    <a:pt x="440820" y="13955"/>
                  </a:lnTo>
                  <a:lnTo>
                    <a:pt x="443420" y="13567"/>
                  </a:lnTo>
                  <a:lnTo>
                    <a:pt x="446022" y="13184"/>
                  </a:lnTo>
                  <a:lnTo>
                    <a:pt x="448624" y="12806"/>
                  </a:lnTo>
                  <a:lnTo>
                    <a:pt x="451226" y="12434"/>
                  </a:lnTo>
                  <a:lnTo>
                    <a:pt x="453830" y="12068"/>
                  </a:lnTo>
                  <a:lnTo>
                    <a:pt x="456434" y="11707"/>
                  </a:lnTo>
                  <a:lnTo>
                    <a:pt x="459039" y="11351"/>
                  </a:lnTo>
                  <a:lnTo>
                    <a:pt x="461644" y="11001"/>
                  </a:lnTo>
                  <a:lnTo>
                    <a:pt x="464251" y="10656"/>
                  </a:lnTo>
                  <a:lnTo>
                    <a:pt x="466858" y="10317"/>
                  </a:lnTo>
                  <a:lnTo>
                    <a:pt x="469466" y="9984"/>
                  </a:lnTo>
                  <a:lnTo>
                    <a:pt x="472075" y="9655"/>
                  </a:lnTo>
                  <a:lnTo>
                    <a:pt x="474684" y="9333"/>
                  </a:lnTo>
                  <a:lnTo>
                    <a:pt x="477294" y="9015"/>
                  </a:lnTo>
                  <a:lnTo>
                    <a:pt x="479904" y="8704"/>
                  </a:lnTo>
                  <a:lnTo>
                    <a:pt x="482516" y="8397"/>
                  </a:lnTo>
                  <a:lnTo>
                    <a:pt x="485128" y="8096"/>
                  </a:lnTo>
                  <a:lnTo>
                    <a:pt x="487740" y="7801"/>
                  </a:lnTo>
                  <a:lnTo>
                    <a:pt x="490353" y="7511"/>
                  </a:lnTo>
                  <a:lnTo>
                    <a:pt x="492967" y="7226"/>
                  </a:lnTo>
                  <a:lnTo>
                    <a:pt x="495581" y="6947"/>
                  </a:lnTo>
                  <a:lnTo>
                    <a:pt x="498196" y="6674"/>
                  </a:lnTo>
                  <a:lnTo>
                    <a:pt x="500811" y="6405"/>
                  </a:lnTo>
                  <a:lnTo>
                    <a:pt x="503427" y="6143"/>
                  </a:lnTo>
                  <a:lnTo>
                    <a:pt x="506044" y="5886"/>
                  </a:lnTo>
                  <a:lnTo>
                    <a:pt x="508661" y="5634"/>
                  </a:lnTo>
                  <a:lnTo>
                    <a:pt x="511278" y="5388"/>
                  </a:lnTo>
                  <a:lnTo>
                    <a:pt x="513897" y="5147"/>
                  </a:lnTo>
                  <a:lnTo>
                    <a:pt x="516515" y="4912"/>
                  </a:lnTo>
                  <a:lnTo>
                    <a:pt x="519134" y="4682"/>
                  </a:lnTo>
                  <a:lnTo>
                    <a:pt x="521754" y="4458"/>
                  </a:lnTo>
                  <a:lnTo>
                    <a:pt x="524374" y="4240"/>
                  </a:lnTo>
                  <a:lnTo>
                    <a:pt x="526995" y="4026"/>
                  </a:lnTo>
                  <a:lnTo>
                    <a:pt x="529615" y="3819"/>
                  </a:lnTo>
                  <a:lnTo>
                    <a:pt x="532237" y="3616"/>
                  </a:lnTo>
                  <a:lnTo>
                    <a:pt x="534858" y="3420"/>
                  </a:lnTo>
                  <a:lnTo>
                    <a:pt x="537481" y="3229"/>
                  </a:lnTo>
                  <a:lnTo>
                    <a:pt x="540103" y="3043"/>
                  </a:lnTo>
                  <a:lnTo>
                    <a:pt x="542726" y="2863"/>
                  </a:lnTo>
                  <a:lnTo>
                    <a:pt x="545349" y="2688"/>
                  </a:lnTo>
                  <a:lnTo>
                    <a:pt x="547973" y="2518"/>
                  </a:lnTo>
                  <a:lnTo>
                    <a:pt x="550597" y="2355"/>
                  </a:lnTo>
                  <a:lnTo>
                    <a:pt x="553222" y="2197"/>
                  </a:lnTo>
                  <a:lnTo>
                    <a:pt x="555846" y="2044"/>
                  </a:lnTo>
                  <a:lnTo>
                    <a:pt x="558471" y="1897"/>
                  </a:lnTo>
                  <a:lnTo>
                    <a:pt x="561097" y="1755"/>
                  </a:lnTo>
                  <a:lnTo>
                    <a:pt x="563722" y="1618"/>
                  </a:lnTo>
                  <a:lnTo>
                    <a:pt x="566348" y="1488"/>
                  </a:lnTo>
                  <a:lnTo>
                    <a:pt x="568974" y="1362"/>
                  </a:lnTo>
                  <a:lnTo>
                    <a:pt x="571601" y="1243"/>
                  </a:lnTo>
                  <a:lnTo>
                    <a:pt x="574227" y="1128"/>
                  </a:lnTo>
                  <a:lnTo>
                    <a:pt x="576854" y="1020"/>
                  </a:lnTo>
                  <a:lnTo>
                    <a:pt x="579481" y="917"/>
                  </a:lnTo>
                  <a:lnTo>
                    <a:pt x="582109" y="819"/>
                  </a:lnTo>
                  <a:lnTo>
                    <a:pt x="584736" y="726"/>
                  </a:lnTo>
                  <a:lnTo>
                    <a:pt x="587364" y="640"/>
                  </a:lnTo>
                  <a:lnTo>
                    <a:pt x="589992" y="559"/>
                  </a:lnTo>
                  <a:lnTo>
                    <a:pt x="592620" y="483"/>
                  </a:lnTo>
                  <a:lnTo>
                    <a:pt x="595248" y="412"/>
                  </a:lnTo>
                  <a:lnTo>
                    <a:pt x="597877" y="348"/>
                  </a:lnTo>
                  <a:lnTo>
                    <a:pt x="600505" y="288"/>
                  </a:lnTo>
                  <a:lnTo>
                    <a:pt x="603133" y="235"/>
                  </a:lnTo>
                  <a:lnTo>
                    <a:pt x="605762" y="186"/>
                  </a:lnTo>
                  <a:lnTo>
                    <a:pt x="608391" y="144"/>
                  </a:lnTo>
                  <a:lnTo>
                    <a:pt x="611020" y="107"/>
                  </a:lnTo>
                  <a:lnTo>
                    <a:pt x="613649" y="75"/>
                  </a:lnTo>
                  <a:lnTo>
                    <a:pt x="616278" y="49"/>
                  </a:lnTo>
                  <a:lnTo>
                    <a:pt x="618907" y="28"/>
                  </a:lnTo>
                  <a:lnTo>
                    <a:pt x="621536" y="13"/>
                  </a:lnTo>
                  <a:lnTo>
                    <a:pt x="624165" y="4"/>
                  </a:lnTo>
                  <a:lnTo>
                    <a:pt x="626794" y="0"/>
                  </a:lnTo>
                  <a:lnTo>
                    <a:pt x="629423" y="1"/>
                  </a:lnTo>
                  <a:lnTo>
                    <a:pt x="632053" y="8"/>
                  </a:lnTo>
                  <a:lnTo>
                    <a:pt x="634682" y="20"/>
                  </a:lnTo>
                  <a:lnTo>
                    <a:pt x="637311" y="38"/>
                  </a:lnTo>
                  <a:lnTo>
                    <a:pt x="639940" y="61"/>
                  </a:lnTo>
                  <a:lnTo>
                    <a:pt x="642569" y="90"/>
                  </a:lnTo>
                  <a:lnTo>
                    <a:pt x="645198" y="125"/>
                  </a:lnTo>
                  <a:lnTo>
                    <a:pt x="647827" y="165"/>
                  </a:lnTo>
                  <a:lnTo>
                    <a:pt x="650455" y="210"/>
                  </a:lnTo>
                  <a:lnTo>
                    <a:pt x="653084" y="261"/>
                  </a:lnTo>
                  <a:lnTo>
                    <a:pt x="655712" y="317"/>
                  </a:lnTo>
                  <a:lnTo>
                    <a:pt x="658341" y="379"/>
                  </a:lnTo>
                  <a:lnTo>
                    <a:pt x="660969" y="447"/>
                  </a:lnTo>
                  <a:lnTo>
                    <a:pt x="663597" y="520"/>
                  </a:lnTo>
                  <a:lnTo>
                    <a:pt x="666225" y="598"/>
                  </a:lnTo>
                  <a:lnTo>
                    <a:pt x="668853" y="682"/>
                  </a:lnTo>
                  <a:lnTo>
                    <a:pt x="671481" y="772"/>
                  </a:lnTo>
                  <a:lnTo>
                    <a:pt x="674108" y="867"/>
                  </a:lnTo>
                  <a:lnTo>
                    <a:pt x="676735" y="967"/>
                  </a:lnTo>
                  <a:lnTo>
                    <a:pt x="679362" y="1073"/>
                  </a:lnTo>
                  <a:lnTo>
                    <a:pt x="681989" y="1185"/>
                  </a:lnTo>
                  <a:lnTo>
                    <a:pt x="684616" y="1302"/>
                  </a:lnTo>
                  <a:lnTo>
                    <a:pt x="687242" y="1424"/>
                  </a:lnTo>
                  <a:lnTo>
                    <a:pt x="689868" y="1552"/>
                  </a:lnTo>
                  <a:lnTo>
                    <a:pt x="692494" y="1686"/>
                  </a:lnTo>
                  <a:lnTo>
                    <a:pt x="695119" y="1825"/>
                  </a:lnTo>
                  <a:lnTo>
                    <a:pt x="697744" y="1969"/>
                  </a:lnTo>
                  <a:lnTo>
                    <a:pt x="700369" y="2119"/>
                  </a:lnTo>
                  <a:lnTo>
                    <a:pt x="702994" y="2275"/>
                  </a:lnTo>
                  <a:lnTo>
                    <a:pt x="705618" y="2436"/>
                  </a:lnTo>
                  <a:lnTo>
                    <a:pt x="708242" y="2602"/>
                  </a:lnTo>
                  <a:lnTo>
                    <a:pt x="710865" y="2774"/>
                  </a:lnTo>
                  <a:lnTo>
                    <a:pt x="713488" y="2952"/>
                  </a:lnTo>
                  <a:lnTo>
                    <a:pt x="716111" y="3135"/>
                  </a:lnTo>
                  <a:lnTo>
                    <a:pt x="718734" y="3323"/>
                  </a:lnTo>
                  <a:lnTo>
                    <a:pt x="721355" y="3518"/>
                  </a:lnTo>
                  <a:lnTo>
                    <a:pt x="723977" y="3717"/>
                  </a:lnTo>
                  <a:lnTo>
                    <a:pt x="726598" y="3922"/>
                  </a:lnTo>
                  <a:lnTo>
                    <a:pt x="729219" y="4133"/>
                  </a:lnTo>
                  <a:lnTo>
                    <a:pt x="731839" y="4348"/>
                  </a:lnTo>
                  <a:lnTo>
                    <a:pt x="734459" y="4570"/>
                  </a:lnTo>
                  <a:lnTo>
                    <a:pt x="737078" y="4797"/>
                  </a:lnTo>
                  <a:lnTo>
                    <a:pt x="739697" y="5029"/>
                  </a:lnTo>
                  <a:lnTo>
                    <a:pt x="742315" y="5267"/>
                  </a:lnTo>
                  <a:lnTo>
                    <a:pt x="744934" y="5510"/>
                  </a:lnTo>
                  <a:lnTo>
                    <a:pt x="747551" y="5760"/>
                  </a:lnTo>
                  <a:lnTo>
                    <a:pt x="750167" y="6014"/>
                  </a:lnTo>
                  <a:lnTo>
                    <a:pt x="752784" y="6274"/>
                  </a:lnTo>
                  <a:lnTo>
                    <a:pt x="755399" y="6539"/>
                  </a:lnTo>
                  <a:lnTo>
                    <a:pt x="758015" y="6810"/>
                  </a:lnTo>
                  <a:lnTo>
                    <a:pt x="760629" y="7086"/>
                  </a:lnTo>
                  <a:lnTo>
                    <a:pt x="763243" y="7368"/>
                  </a:lnTo>
                  <a:lnTo>
                    <a:pt x="765857" y="7655"/>
                  </a:lnTo>
                  <a:lnTo>
                    <a:pt x="768470" y="7948"/>
                  </a:lnTo>
                  <a:lnTo>
                    <a:pt x="771082" y="8246"/>
                  </a:lnTo>
                  <a:lnTo>
                    <a:pt x="773693" y="8549"/>
                  </a:lnTo>
                  <a:lnTo>
                    <a:pt x="776304" y="8858"/>
                  </a:lnTo>
                  <a:lnTo>
                    <a:pt x="778914" y="9173"/>
                  </a:lnTo>
                  <a:lnTo>
                    <a:pt x="781524" y="9493"/>
                  </a:lnTo>
                  <a:lnTo>
                    <a:pt x="784133" y="9819"/>
                  </a:lnTo>
                  <a:lnTo>
                    <a:pt x="786741" y="10150"/>
                  </a:lnTo>
                  <a:lnTo>
                    <a:pt x="789349" y="10486"/>
                  </a:lnTo>
                  <a:lnTo>
                    <a:pt x="791955" y="10828"/>
                  </a:lnTo>
                  <a:lnTo>
                    <a:pt x="794562" y="11176"/>
                  </a:lnTo>
                  <a:lnTo>
                    <a:pt x="797167" y="11528"/>
                  </a:lnTo>
                  <a:lnTo>
                    <a:pt x="799772" y="11887"/>
                  </a:lnTo>
                  <a:lnTo>
                    <a:pt x="802375" y="12251"/>
                  </a:lnTo>
                  <a:lnTo>
                    <a:pt x="804979" y="12620"/>
                  </a:lnTo>
                  <a:lnTo>
                    <a:pt x="807581" y="12994"/>
                  </a:lnTo>
                  <a:lnTo>
                    <a:pt x="810182" y="13375"/>
                  </a:lnTo>
                  <a:lnTo>
                    <a:pt x="812783" y="13760"/>
                  </a:lnTo>
                  <a:lnTo>
                    <a:pt x="815383" y="14151"/>
                  </a:lnTo>
                  <a:lnTo>
                    <a:pt x="817982" y="14548"/>
                  </a:lnTo>
                  <a:lnTo>
                    <a:pt x="820580" y="14949"/>
                  </a:lnTo>
                  <a:lnTo>
                    <a:pt x="823177" y="15357"/>
                  </a:lnTo>
                  <a:lnTo>
                    <a:pt x="825774" y="15770"/>
                  </a:lnTo>
                  <a:lnTo>
                    <a:pt x="828370" y="16188"/>
                  </a:lnTo>
                  <a:lnTo>
                    <a:pt x="830964" y="16611"/>
                  </a:lnTo>
                  <a:lnTo>
                    <a:pt x="833558" y="17040"/>
                  </a:lnTo>
                  <a:lnTo>
                    <a:pt x="836152" y="17475"/>
                  </a:lnTo>
                  <a:lnTo>
                    <a:pt x="838744" y="17915"/>
                  </a:lnTo>
                  <a:lnTo>
                    <a:pt x="841335" y="18360"/>
                  </a:lnTo>
                  <a:lnTo>
                    <a:pt x="843925" y="18811"/>
                  </a:lnTo>
                  <a:lnTo>
                    <a:pt x="846514" y="19267"/>
                  </a:lnTo>
                  <a:lnTo>
                    <a:pt x="849103" y="19729"/>
                  </a:lnTo>
                  <a:lnTo>
                    <a:pt x="851690" y="20196"/>
                  </a:lnTo>
                  <a:lnTo>
                    <a:pt x="854276" y="20669"/>
                  </a:lnTo>
                  <a:lnTo>
                    <a:pt x="856861" y="21147"/>
                  </a:lnTo>
                  <a:lnTo>
                    <a:pt x="859446" y="21630"/>
                  </a:lnTo>
                  <a:lnTo>
                    <a:pt x="862029" y="22119"/>
                  </a:lnTo>
                  <a:lnTo>
                    <a:pt x="864611" y="22613"/>
                  </a:lnTo>
                  <a:lnTo>
                    <a:pt x="867193" y="23112"/>
                  </a:lnTo>
                  <a:lnTo>
                    <a:pt x="869773" y="23617"/>
                  </a:lnTo>
                  <a:lnTo>
                    <a:pt x="872352" y="24128"/>
                  </a:lnTo>
                  <a:lnTo>
                    <a:pt x="874930" y="24644"/>
                  </a:lnTo>
                  <a:lnTo>
                    <a:pt x="877507" y="25165"/>
                  </a:lnTo>
                  <a:lnTo>
                    <a:pt x="880083" y="25691"/>
                  </a:lnTo>
                  <a:lnTo>
                    <a:pt x="882657" y="26224"/>
                  </a:lnTo>
                  <a:lnTo>
                    <a:pt x="885231" y="26761"/>
                  </a:lnTo>
                  <a:lnTo>
                    <a:pt x="887804" y="27303"/>
                  </a:lnTo>
                  <a:lnTo>
                    <a:pt x="890375" y="27852"/>
                  </a:lnTo>
                  <a:lnTo>
                    <a:pt x="892945" y="28405"/>
                  </a:lnTo>
                  <a:lnTo>
                    <a:pt x="895514" y="28964"/>
                  </a:lnTo>
                  <a:lnTo>
                    <a:pt x="898082" y="29528"/>
                  </a:lnTo>
                  <a:lnTo>
                    <a:pt x="900649" y="30098"/>
                  </a:lnTo>
                  <a:lnTo>
                    <a:pt x="903214" y="30673"/>
                  </a:lnTo>
                  <a:lnTo>
                    <a:pt x="905779" y="31254"/>
                  </a:lnTo>
                  <a:lnTo>
                    <a:pt x="908342" y="31840"/>
                  </a:lnTo>
                  <a:lnTo>
                    <a:pt x="910903" y="32431"/>
                  </a:lnTo>
                  <a:lnTo>
                    <a:pt x="913464" y="33027"/>
                  </a:lnTo>
                  <a:lnTo>
                    <a:pt x="916023" y="33629"/>
                  </a:lnTo>
                  <a:lnTo>
                    <a:pt x="918581" y="34236"/>
                  </a:lnTo>
                  <a:lnTo>
                    <a:pt x="921138" y="34849"/>
                  </a:lnTo>
                  <a:lnTo>
                    <a:pt x="923694" y="35467"/>
                  </a:lnTo>
                  <a:lnTo>
                    <a:pt x="926248" y="36090"/>
                  </a:lnTo>
                  <a:lnTo>
                    <a:pt x="928801" y="36719"/>
                  </a:lnTo>
                  <a:lnTo>
                    <a:pt x="931352" y="37353"/>
                  </a:lnTo>
                  <a:lnTo>
                    <a:pt x="933902" y="37992"/>
                  </a:lnTo>
                  <a:lnTo>
                    <a:pt x="936451" y="38637"/>
                  </a:lnTo>
                  <a:lnTo>
                    <a:pt x="938999" y="39287"/>
                  </a:lnTo>
                  <a:lnTo>
                    <a:pt x="941545" y="39942"/>
                  </a:lnTo>
                  <a:lnTo>
                    <a:pt x="944090" y="40603"/>
                  </a:lnTo>
                  <a:lnTo>
                    <a:pt x="946633" y="41269"/>
                  </a:lnTo>
                  <a:lnTo>
                    <a:pt x="949175" y="41941"/>
                  </a:lnTo>
                  <a:lnTo>
                    <a:pt x="951716" y="42617"/>
                  </a:lnTo>
                  <a:lnTo>
                    <a:pt x="954255" y="43299"/>
                  </a:lnTo>
                  <a:lnTo>
                    <a:pt x="956792" y="43987"/>
                  </a:lnTo>
                  <a:lnTo>
                    <a:pt x="959329" y="44679"/>
                  </a:lnTo>
                  <a:lnTo>
                    <a:pt x="961864" y="45377"/>
                  </a:lnTo>
                  <a:lnTo>
                    <a:pt x="964397" y="46081"/>
                  </a:lnTo>
                  <a:lnTo>
                    <a:pt x="966929" y="46789"/>
                  </a:lnTo>
                  <a:lnTo>
                    <a:pt x="969459" y="47503"/>
                  </a:lnTo>
                  <a:lnTo>
                    <a:pt x="971988" y="48222"/>
                  </a:lnTo>
                  <a:lnTo>
                    <a:pt x="974515" y="48947"/>
                  </a:lnTo>
                  <a:lnTo>
                    <a:pt x="977041" y="49676"/>
                  </a:lnTo>
                  <a:lnTo>
                    <a:pt x="979566" y="50412"/>
                  </a:lnTo>
                  <a:lnTo>
                    <a:pt x="982088" y="51152"/>
                  </a:lnTo>
                  <a:lnTo>
                    <a:pt x="984609" y="51898"/>
                  </a:lnTo>
                  <a:lnTo>
                    <a:pt x="987129" y="52648"/>
                  </a:lnTo>
                  <a:lnTo>
                    <a:pt x="989647" y="53405"/>
                  </a:lnTo>
                  <a:lnTo>
                    <a:pt x="992164" y="54166"/>
                  </a:lnTo>
                  <a:lnTo>
                    <a:pt x="994678" y="54933"/>
                  </a:lnTo>
                  <a:lnTo>
                    <a:pt x="997192" y="55705"/>
                  </a:lnTo>
                  <a:lnTo>
                    <a:pt x="999703" y="56482"/>
                  </a:lnTo>
                  <a:lnTo>
                    <a:pt x="1002213" y="57265"/>
                  </a:lnTo>
                  <a:lnTo>
                    <a:pt x="1004722" y="58053"/>
                  </a:lnTo>
                  <a:lnTo>
                    <a:pt x="1007228" y="58846"/>
                  </a:lnTo>
                  <a:lnTo>
                    <a:pt x="1009733" y="59644"/>
                  </a:lnTo>
                  <a:lnTo>
                    <a:pt x="1012237" y="60447"/>
                  </a:lnTo>
                  <a:lnTo>
                    <a:pt x="1014738" y="61256"/>
                  </a:lnTo>
                  <a:lnTo>
                    <a:pt x="1017238" y="62070"/>
                  </a:lnTo>
                  <a:lnTo>
                    <a:pt x="1019737" y="62889"/>
                  </a:lnTo>
                  <a:lnTo>
                    <a:pt x="1022233" y="63714"/>
                  </a:lnTo>
                  <a:lnTo>
                    <a:pt x="1024728" y="64544"/>
                  </a:lnTo>
                  <a:lnTo>
                    <a:pt x="1027221" y="65379"/>
                  </a:lnTo>
                  <a:lnTo>
                    <a:pt x="1029712" y="66219"/>
                  </a:lnTo>
                  <a:lnTo>
                    <a:pt x="1032202" y="67064"/>
                  </a:lnTo>
                  <a:lnTo>
                    <a:pt x="1034689" y="67915"/>
                  </a:lnTo>
                  <a:lnTo>
                    <a:pt x="1037175" y="68770"/>
                  </a:lnTo>
                  <a:lnTo>
                    <a:pt x="1039659" y="69632"/>
                  </a:lnTo>
                  <a:lnTo>
                    <a:pt x="1042142" y="70498"/>
                  </a:lnTo>
                  <a:lnTo>
                    <a:pt x="1044622" y="71369"/>
                  </a:lnTo>
                  <a:lnTo>
                    <a:pt x="1047101" y="72246"/>
                  </a:lnTo>
                  <a:lnTo>
                    <a:pt x="1049578" y="73127"/>
                  </a:lnTo>
                  <a:lnTo>
                    <a:pt x="1052053" y="74015"/>
                  </a:lnTo>
                  <a:lnTo>
                    <a:pt x="1054526" y="74907"/>
                  </a:lnTo>
                  <a:lnTo>
                    <a:pt x="1056997" y="75804"/>
                  </a:lnTo>
                  <a:lnTo>
                    <a:pt x="1059467" y="76707"/>
                  </a:lnTo>
                  <a:lnTo>
                    <a:pt x="1061934" y="77614"/>
                  </a:lnTo>
                  <a:lnTo>
                    <a:pt x="1064400" y="78527"/>
                  </a:lnTo>
                  <a:lnTo>
                    <a:pt x="1066863" y="79445"/>
                  </a:lnTo>
                  <a:lnTo>
                    <a:pt x="1069325" y="80368"/>
                  </a:lnTo>
                  <a:lnTo>
                    <a:pt x="1071785" y="81297"/>
                  </a:lnTo>
                  <a:lnTo>
                    <a:pt x="1074243" y="82230"/>
                  </a:lnTo>
                  <a:lnTo>
                    <a:pt x="1076699" y="83169"/>
                  </a:lnTo>
                  <a:lnTo>
                    <a:pt x="1079153" y="84113"/>
                  </a:lnTo>
                  <a:lnTo>
                    <a:pt x="1081604" y="85062"/>
                  </a:lnTo>
                  <a:lnTo>
                    <a:pt x="1084055" y="86016"/>
                  </a:lnTo>
                  <a:lnTo>
                    <a:pt x="1086502" y="86975"/>
                  </a:lnTo>
                  <a:lnTo>
                    <a:pt x="1088948" y="87939"/>
                  </a:lnTo>
                  <a:lnTo>
                    <a:pt x="1091392" y="88909"/>
                  </a:lnTo>
                  <a:lnTo>
                    <a:pt x="1093834" y="89883"/>
                  </a:lnTo>
                  <a:lnTo>
                    <a:pt x="1096274" y="90863"/>
                  </a:lnTo>
                  <a:lnTo>
                    <a:pt x="1098712" y="91848"/>
                  </a:lnTo>
                  <a:lnTo>
                    <a:pt x="1101147" y="92838"/>
                  </a:lnTo>
                  <a:lnTo>
                    <a:pt x="1103581" y="93832"/>
                  </a:lnTo>
                  <a:lnTo>
                    <a:pt x="1106012" y="94833"/>
                  </a:lnTo>
                  <a:lnTo>
                    <a:pt x="1108442" y="95838"/>
                  </a:lnTo>
                  <a:lnTo>
                    <a:pt x="1110869" y="96848"/>
                  </a:lnTo>
                  <a:lnTo>
                    <a:pt x="1113294" y="97863"/>
                  </a:lnTo>
                  <a:lnTo>
                    <a:pt x="1115717" y="98884"/>
                  </a:lnTo>
                  <a:lnTo>
                    <a:pt x="1118138" y="99909"/>
                  </a:lnTo>
                  <a:lnTo>
                    <a:pt x="1120557" y="100940"/>
                  </a:lnTo>
                  <a:lnTo>
                    <a:pt x="1122974" y="101976"/>
                  </a:lnTo>
                  <a:lnTo>
                    <a:pt x="1125388" y="103016"/>
                  </a:lnTo>
                  <a:lnTo>
                    <a:pt x="1127800" y="104062"/>
                  </a:lnTo>
                  <a:lnTo>
                    <a:pt x="1130210" y="105113"/>
                  </a:lnTo>
                  <a:lnTo>
                    <a:pt x="1132618" y="106169"/>
                  </a:lnTo>
                  <a:lnTo>
                    <a:pt x="1135023" y="107230"/>
                  </a:lnTo>
                  <a:lnTo>
                    <a:pt x="1137427" y="108296"/>
                  </a:lnTo>
                  <a:lnTo>
                    <a:pt x="1139828" y="109366"/>
                  </a:lnTo>
                  <a:lnTo>
                    <a:pt x="1142227" y="110442"/>
                  </a:lnTo>
                  <a:lnTo>
                    <a:pt x="1144623" y="111523"/>
                  </a:lnTo>
                  <a:lnTo>
                    <a:pt x="1147018" y="112609"/>
                  </a:lnTo>
                  <a:lnTo>
                    <a:pt x="1149410" y="113700"/>
                  </a:lnTo>
                  <a:lnTo>
                    <a:pt x="1151800" y="114797"/>
                  </a:lnTo>
                  <a:lnTo>
                    <a:pt x="1154187" y="115897"/>
                  </a:lnTo>
                  <a:lnTo>
                    <a:pt x="1156572" y="117004"/>
                  </a:lnTo>
                  <a:lnTo>
                    <a:pt x="1158955" y="118115"/>
                  </a:lnTo>
                  <a:lnTo>
                    <a:pt x="1161336" y="119231"/>
                  </a:lnTo>
                  <a:lnTo>
                    <a:pt x="1163714" y="120352"/>
                  </a:lnTo>
                  <a:lnTo>
                    <a:pt x="1166090" y="121478"/>
                  </a:lnTo>
                  <a:lnTo>
                    <a:pt x="1168463" y="122609"/>
                  </a:lnTo>
                  <a:lnTo>
                    <a:pt x="1170834" y="123745"/>
                  </a:lnTo>
                  <a:lnTo>
                    <a:pt x="1173203" y="124886"/>
                  </a:lnTo>
                  <a:lnTo>
                    <a:pt x="1175569" y="126031"/>
                  </a:lnTo>
                  <a:lnTo>
                    <a:pt x="1177933" y="127182"/>
                  </a:lnTo>
                  <a:lnTo>
                    <a:pt x="1180294" y="128338"/>
                  </a:lnTo>
                  <a:lnTo>
                    <a:pt x="1182654" y="129499"/>
                  </a:lnTo>
                  <a:lnTo>
                    <a:pt x="1185010" y="130665"/>
                  </a:lnTo>
                  <a:lnTo>
                    <a:pt x="1187364" y="131835"/>
                  </a:lnTo>
                  <a:lnTo>
                    <a:pt x="1189716" y="133011"/>
                  </a:lnTo>
                  <a:lnTo>
                    <a:pt x="1192065" y="134191"/>
                  </a:lnTo>
                  <a:lnTo>
                    <a:pt x="1194412" y="135376"/>
                  </a:lnTo>
                  <a:lnTo>
                    <a:pt x="1196756" y="136567"/>
                  </a:lnTo>
                  <a:lnTo>
                    <a:pt x="1199098" y="137762"/>
                  </a:lnTo>
                  <a:lnTo>
                    <a:pt x="1201437" y="138962"/>
                  </a:lnTo>
                  <a:lnTo>
                    <a:pt x="1203774" y="140167"/>
                  </a:lnTo>
                  <a:lnTo>
                    <a:pt x="1206108" y="141377"/>
                  </a:lnTo>
                  <a:lnTo>
                    <a:pt x="1208440" y="142592"/>
                  </a:lnTo>
                  <a:lnTo>
                    <a:pt x="1210769" y="143812"/>
                  </a:lnTo>
                  <a:lnTo>
                    <a:pt x="1213096" y="145036"/>
                  </a:lnTo>
                  <a:lnTo>
                    <a:pt x="1215420" y="146266"/>
                  </a:lnTo>
                  <a:lnTo>
                    <a:pt x="1217741" y="147500"/>
                  </a:lnTo>
                  <a:lnTo>
                    <a:pt x="1220060" y="148739"/>
                  </a:lnTo>
                  <a:lnTo>
                    <a:pt x="1222376" y="149983"/>
                  </a:lnTo>
                  <a:lnTo>
                    <a:pt x="1224690" y="151232"/>
                  </a:lnTo>
                  <a:lnTo>
                    <a:pt x="1227001" y="152485"/>
                  </a:lnTo>
                  <a:lnTo>
                    <a:pt x="1229309" y="153744"/>
                  </a:lnTo>
                  <a:lnTo>
                    <a:pt x="1231615" y="155007"/>
                  </a:lnTo>
                  <a:lnTo>
                    <a:pt x="1233918" y="156276"/>
                  </a:lnTo>
                  <a:lnTo>
                    <a:pt x="1236218" y="157548"/>
                  </a:lnTo>
                  <a:lnTo>
                    <a:pt x="1238516" y="158826"/>
                  </a:lnTo>
                  <a:lnTo>
                    <a:pt x="1240811" y="160109"/>
                  </a:lnTo>
                  <a:lnTo>
                    <a:pt x="1243103" y="161396"/>
                  </a:lnTo>
                  <a:close/>
                </a:path>
              </a:pathLst>
            </a:custGeom>
            <a:solidFill>
              <a:srgbClr val="FF6D4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159100" y="3300407"/>
              <a:ext cx="1882356" cy="2347687"/>
            </a:xfrm>
            <a:custGeom>
              <a:avLst/>
              <a:pathLst>
                <a:path w="1882356" h="2347687">
                  <a:moveTo>
                    <a:pt x="1882356" y="2179562"/>
                  </a:moveTo>
                  <a:lnTo>
                    <a:pt x="1881976" y="2179781"/>
                  </a:lnTo>
                  <a:lnTo>
                    <a:pt x="1879697" y="2181093"/>
                  </a:lnTo>
                  <a:lnTo>
                    <a:pt x="1877416" y="2182399"/>
                  </a:lnTo>
                  <a:lnTo>
                    <a:pt x="1875132" y="2183701"/>
                  </a:lnTo>
                  <a:lnTo>
                    <a:pt x="1872845" y="2184998"/>
                  </a:lnTo>
                  <a:lnTo>
                    <a:pt x="1870555" y="2186290"/>
                  </a:lnTo>
                  <a:lnTo>
                    <a:pt x="1868263" y="2187578"/>
                  </a:lnTo>
                  <a:lnTo>
                    <a:pt x="1865968" y="2188861"/>
                  </a:lnTo>
                  <a:lnTo>
                    <a:pt x="1863670" y="2190138"/>
                  </a:lnTo>
                  <a:lnTo>
                    <a:pt x="1861370" y="2191411"/>
                  </a:lnTo>
                  <a:lnTo>
                    <a:pt x="1859067" y="2192680"/>
                  </a:lnTo>
                  <a:lnTo>
                    <a:pt x="1856761" y="2193943"/>
                  </a:lnTo>
                  <a:lnTo>
                    <a:pt x="1854453" y="2195201"/>
                  </a:lnTo>
                  <a:lnTo>
                    <a:pt x="1852142" y="2196455"/>
                  </a:lnTo>
                  <a:lnTo>
                    <a:pt x="1849828" y="2197704"/>
                  </a:lnTo>
                  <a:lnTo>
                    <a:pt x="1847512" y="2198948"/>
                  </a:lnTo>
                  <a:lnTo>
                    <a:pt x="1845193" y="2200187"/>
                  </a:lnTo>
                  <a:lnTo>
                    <a:pt x="1842871" y="2201421"/>
                  </a:lnTo>
                  <a:lnTo>
                    <a:pt x="1840548" y="2202651"/>
                  </a:lnTo>
                  <a:lnTo>
                    <a:pt x="1838221" y="2203875"/>
                  </a:lnTo>
                  <a:lnTo>
                    <a:pt x="1835892" y="2205095"/>
                  </a:lnTo>
                  <a:lnTo>
                    <a:pt x="1833560" y="2206310"/>
                  </a:lnTo>
                  <a:lnTo>
                    <a:pt x="1831226" y="2207520"/>
                  </a:lnTo>
                  <a:lnTo>
                    <a:pt x="1828889" y="2208725"/>
                  </a:lnTo>
                  <a:lnTo>
                    <a:pt x="1826550" y="2209925"/>
                  </a:lnTo>
                  <a:lnTo>
                    <a:pt x="1824208" y="2211120"/>
                  </a:lnTo>
                  <a:lnTo>
                    <a:pt x="1821864" y="2212310"/>
                  </a:lnTo>
                  <a:lnTo>
                    <a:pt x="1819517" y="2213496"/>
                  </a:lnTo>
                  <a:lnTo>
                    <a:pt x="1817168" y="2214676"/>
                  </a:lnTo>
                  <a:lnTo>
                    <a:pt x="1814816" y="2215852"/>
                  </a:lnTo>
                  <a:lnTo>
                    <a:pt x="1812462" y="2217022"/>
                  </a:lnTo>
                  <a:lnTo>
                    <a:pt x="1810105" y="2218188"/>
                  </a:lnTo>
                  <a:lnTo>
                    <a:pt x="1807746" y="2219348"/>
                  </a:lnTo>
                  <a:lnTo>
                    <a:pt x="1805385" y="2220505"/>
                  </a:lnTo>
                  <a:lnTo>
                    <a:pt x="1803021" y="2221655"/>
                  </a:lnTo>
                  <a:lnTo>
                    <a:pt x="1800655" y="2222801"/>
                  </a:lnTo>
                  <a:lnTo>
                    <a:pt x="1798286" y="2223942"/>
                  </a:lnTo>
                  <a:lnTo>
                    <a:pt x="1795915" y="2225078"/>
                  </a:lnTo>
                  <a:lnTo>
                    <a:pt x="1793541" y="2226209"/>
                  </a:lnTo>
                  <a:lnTo>
                    <a:pt x="1791166" y="2227335"/>
                  </a:lnTo>
                  <a:lnTo>
                    <a:pt x="1788787" y="2228456"/>
                  </a:lnTo>
                  <a:lnTo>
                    <a:pt x="1786407" y="2229572"/>
                  </a:lnTo>
                  <a:lnTo>
                    <a:pt x="1784024" y="2230683"/>
                  </a:lnTo>
                  <a:lnTo>
                    <a:pt x="1781639" y="2231789"/>
                  </a:lnTo>
                  <a:lnTo>
                    <a:pt x="1779251" y="2232890"/>
                  </a:lnTo>
                  <a:lnTo>
                    <a:pt x="1776862" y="2233986"/>
                  </a:lnTo>
                  <a:lnTo>
                    <a:pt x="1774470" y="2235077"/>
                  </a:lnTo>
                  <a:lnTo>
                    <a:pt x="1772075" y="2236163"/>
                  </a:lnTo>
                  <a:lnTo>
                    <a:pt x="1769679" y="2237244"/>
                  </a:lnTo>
                  <a:lnTo>
                    <a:pt x="1767280" y="2238320"/>
                  </a:lnTo>
                  <a:lnTo>
                    <a:pt x="1764879" y="2239391"/>
                  </a:lnTo>
                  <a:lnTo>
                    <a:pt x="1762475" y="2240457"/>
                  </a:lnTo>
                  <a:lnTo>
                    <a:pt x="1760070" y="2241518"/>
                  </a:lnTo>
                  <a:lnTo>
                    <a:pt x="1757662" y="2242574"/>
                  </a:lnTo>
                  <a:lnTo>
                    <a:pt x="1755252" y="2243625"/>
                  </a:lnTo>
                  <a:lnTo>
                    <a:pt x="1752840" y="2244671"/>
                  </a:lnTo>
                  <a:lnTo>
                    <a:pt x="1750425" y="2245711"/>
                  </a:lnTo>
                  <a:lnTo>
                    <a:pt x="1748009" y="2246747"/>
                  </a:lnTo>
                  <a:lnTo>
                    <a:pt x="1745590" y="2247777"/>
                  </a:lnTo>
                  <a:lnTo>
                    <a:pt x="1743169" y="2248803"/>
                  </a:lnTo>
                  <a:lnTo>
                    <a:pt x="1740746" y="2249823"/>
                  </a:lnTo>
                  <a:lnTo>
                    <a:pt x="1738321" y="2250839"/>
                  </a:lnTo>
                  <a:lnTo>
                    <a:pt x="1735894" y="2251849"/>
                  </a:lnTo>
                  <a:lnTo>
                    <a:pt x="1733464" y="2252854"/>
                  </a:lnTo>
                  <a:lnTo>
                    <a:pt x="1731033" y="2253854"/>
                  </a:lnTo>
                  <a:lnTo>
                    <a:pt x="1728599" y="2254849"/>
                  </a:lnTo>
                  <a:lnTo>
                    <a:pt x="1726163" y="2255839"/>
                  </a:lnTo>
                  <a:lnTo>
                    <a:pt x="1723726" y="2256824"/>
                  </a:lnTo>
                  <a:lnTo>
                    <a:pt x="1721286" y="2257803"/>
                  </a:lnTo>
                  <a:lnTo>
                    <a:pt x="1718844" y="2258778"/>
                  </a:lnTo>
                  <a:lnTo>
                    <a:pt x="1716400" y="2259748"/>
                  </a:lnTo>
                  <a:lnTo>
                    <a:pt x="1713954" y="2260712"/>
                  </a:lnTo>
                  <a:lnTo>
                    <a:pt x="1711506" y="2261671"/>
                  </a:lnTo>
                  <a:lnTo>
                    <a:pt x="1709056" y="2262625"/>
                  </a:lnTo>
                  <a:lnTo>
                    <a:pt x="1706604" y="2263574"/>
                  </a:lnTo>
                  <a:lnTo>
                    <a:pt x="1704150" y="2264518"/>
                  </a:lnTo>
                  <a:lnTo>
                    <a:pt x="1701695" y="2265456"/>
                  </a:lnTo>
                  <a:lnTo>
                    <a:pt x="1699237" y="2266390"/>
                  </a:lnTo>
                  <a:lnTo>
                    <a:pt x="1696777" y="2267318"/>
                  </a:lnTo>
                  <a:lnTo>
                    <a:pt x="1694315" y="2268241"/>
                  </a:lnTo>
                  <a:lnTo>
                    <a:pt x="1691851" y="2269159"/>
                  </a:lnTo>
                  <a:lnTo>
                    <a:pt x="1689386" y="2270072"/>
                  </a:lnTo>
                  <a:lnTo>
                    <a:pt x="1686918" y="2270980"/>
                  </a:lnTo>
                  <a:lnTo>
                    <a:pt x="1684449" y="2271883"/>
                  </a:lnTo>
                  <a:lnTo>
                    <a:pt x="1681978" y="2272780"/>
                  </a:lnTo>
                  <a:lnTo>
                    <a:pt x="1679505" y="2273672"/>
                  </a:lnTo>
                  <a:lnTo>
                    <a:pt x="1677030" y="2274559"/>
                  </a:lnTo>
                  <a:lnTo>
                    <a:pt x="1674553" y="2275441"/>
                  </a:lnTo>
                  <a:lnTo>
                    <a:pt x="1672074" y="2276317"/>
                  </a:lnTo>
                  <a:lnTo>
                    <a:pt x="1669594" y="2277189"/>
                  </a:lnTo>
                  <a:lnTo>
                    <a:pt x="1667111" y="2278055"/>
                  </a:lnTo>
                  <a:lnTo>
                    <a:pt x="1664627" y="2278916"/>
                  </a:lnTo>
                  <a:lnTo>
                    <a:pt x="1662141" y="2279772"/>
                  </a:lnTo>
                  <a:lnTo>
                    <a:pt x="1659653" y="2280623"/>
                  </a:lnTo>
                  <a:lnTo>
                    <a:pt x="1657164" y="2281468"/>
                  </a:lnTo>
                  <a:lnTo>
                    <a:pt x="1654673" y="2282308"/>
                  </a:lnTo>
                  <a:lnTo>
                    <a:pt x="1652180" y="2283143"/>
                  </a:lnTo>
                  <a:lnTo>
                    <a:pt x="1649685" y="2283973"/>
                  </a:lnTo>
                  <a:lnTo>
                    <a:pt x="1647188" y="2284797"/>
                  </a:lnTo>
                  <a:lnTo>
                    <a:pt x="1644690" y="2285616"/>
                  </a:lnTo>
                  <a:lnTo>
                    <a:pt x="1642190" y="2286431"/>
                  </a:lnTo>
                  <a:lnTo>
                    <a:pt x="1639689" y="2287239"/>
                  </a:lnTo>
                  <a:lnTo>
                    <a:pt x="1637185" y="2288043"/>
                  </a:lnTo>
                  <a:lnTo>
                    <a:pt x="1634680" y="2288841"/>
                  </a:lnTo>
                  <a:lnTo>
                    <a:pt x="1632174" y="2289634"/>
                  </a:lnTo>
                  <a:lnTo>
                    <a:pt x="1629665" y="2290422"/>
                  </a:lnTo>
                  <a:lnTo>
                    <a:pt x="1627155" y="2291205"/>
                  </a:lnTo>
                  <a:lnTo>
                    <a:pt x="1624643" y="2291982"/>
                  </a:lnTo>
                  <a:lnTo>
                    <a:pt x="1622130" y="2292754"/>
                  </a:lnTo>
                  <a:lnTo>
                    <a:pt x="1619615" y="2293521"/>
                  </a:lnTo>
                  <a:lnTo>
                    <a:pt x="1617099" y="2294282"/>
                  </a:lnTo>
                  <a:lnTo>
                    <a:pt x="1614581" y="2295038"/>
                  </a:lnTo>
                  <a:lnTo>
                    <a:pt x="1612061" y="2295789"/>
                  </a:lnTo>
                  <a:lnTo>
                    <a:pt x="1609540" y="2296535"/>
                  </a:lnTo>
                  <a:lnTo>
                    <a:pt x="1607017" y="2297275"/>
                  </a:lnTo>
                  <a:lnTo>
                    <a:pt x="1604493" y="2298010"/>
                  </a:lnTo>
                  <a:lnTo>
                    <a:pt x="1601967" y="2298740"/>
                  </a:lnTo>
                  <a:lnTo>
                    <a:pt x="1599440" y="2299464"/>
                  </a:lnTo>
                  <a:lnTo>
                    <a:pt x="1596911" y="2300184"/>
                  </a:lnTo>
                  <a:lnTo>
                    <a:pt x="1594381" y="2300897"/>
                  </a:lnTo>
                  <a:lnTo>
                    <a:pt x="1591849" y="2301606"/>
                  </a:lnTo>
                  <a:lnTo>
                    <a:pt x="1589315" y="2302309"/>
                  </a:lnTo>
                  <a:lnTo>
                    <a:pt x="1586780" y="2303007"/>
                  </a:lnTo>
                  <a:lnTo>
                    <a:pt x="1584244" y="2303700"/>
                  </a:lnTo>
                  <a:lnTo>
                    <a:pt x="1581707" y="2304387"/>
                  </a:lnTo>
                  <a:lnTo>
                    <a:pt x="1579168" y="2305069"/>
                  </a:lnTo>
                  <a:lnTo>
                    <a:pt x="1576627" y="2305746"/>
                  </a:lnTo>
                  <a:lnTo>
                    <a:pt x="1574085" y="2306417"/>
                  </a:lnTo>
                  <a:lnTo>
                    <a:pt x="1571542" y="2307084"/>
                  </a:lnTo>
                  <a:lnTo>
                    <a:pt x="1568997" y="2307744"/>
                  </a:lnTo>
                  <a:lnTo>
                    <a:pt x="1566451" y="2308400"/>
                  </a:lnTo>
                  <a:lnTo>
                    <a:pt x="1563903" y="2309050"/>
                  </a:lnTo>
                  <a:lnTo>
                    <a:pt x="1561354" y="2309694"/>
                  </a:lnTo>
                  <a:lnTo>
                    <a:pt x="1558804" y="2310334"/>
                  </a:lnTo>
                  <a:lnTo>
                    <a:pt x="1556252" y="2310968"/>
                  </a:lnTo>
                  <a:lnTo>
                    <a:pt x="1553700" y="2311596"/>
                  </a:lnTo>
                  <a:lnTo>
                    <a:pt x="1551146" y="2312220"/>
                  </a:lnTo>
                  <a:lnTo>
                    <a:pt x="1548590" y="2312838"/>
                  </a:lnTo>
                  <a:lnTo>
                    <a:pt x="1546033" y="2313450"/>
                  </a:lnTo>
                  <a:lnTo>
                    <a:pt x="1543475" y="2314058"/>
                  </a:lnTo>
                  <a:lnTo>
                    <a:pt x="1540916" y="2314659"/>
                  </a:lnTo>
                  <a:lnTo>
                    <a:pt x="1538355" y="2315256"/>
                  </a:lnTo>
                  <a:lnTo>
                    <a:pt x="1535793" y="2315847"/>
                  </a:lnTo>
                  <a:lnTo>
                    <a:pt x="1533231" y="2316433"/>
                  </a:lnTo>
                  <a:lnTo>
                    <a:pt x="1530666" y="2317014"/>
                  </a:lnTo>
                  <a:lnTo>
                    <a:pt x="1528101" y="2317589"/>
                  </a:lnTo>
                  <a:lnTo>
                    <a:pt x="1525534" y="2318158"/>
                  </a:lnTo>
                  <a:lnTo>
                    <a:pt x="1522966" y="2318722"/>
                  </a:lnTo>
                  <a:lnTo>
                    <a:pt x="1520397" y="2319282"/>
                  </a:lnTo>
                  <a:lnTo>
                    <a:pt x="1517827" y="2319835"/>
                  </a:lnTo>
                  <a:lnTo>
                    <a:pt x="1515256" y="2320383"/>
                  </a:lnTo>
                  <a:lnTo>
                    <a:pt x="1512683" y="2320926"/>
                  </a:lnTo>
                  <a:lnTo>
                    <a:pt x="1510109" y="2321463"/>
                  </a:lnTo>
                  <a:lnTo>
                    <a:pt x="1507535" y="2321995"/>
                  </a:lnTo>
                  <a:lnTo>
                    <a:pt x="1504959" y="2322522"/>
                  </a:lnTo>
                  <a:lnTo>
                    <a:pt x="1502382" y="2323043"/>
                  </a:lnTo>
                  <a:lnTo>
                    <a:pt x="1499804" y="2323559"/>
                  </a:lnTo>
                  <a:lnTo>
                    <a:pt x="1497225" y="2324069"/>
                  </a:lnTo>
                  <a:lnTo>
                    <a:pt x="1494644" y="2324574"/>
                  </a:lnTo>
                  <a:lnTo>
                    <a:pt x="1492063" y="2325074"/>
                  </a:lnTo>
                  <a:lnTo>
                    <a:pt x="1489481" y="2325568"/>
                  </a:lnTo>
                  <a:lnTo>
                    <a:pt x="1486898" y="2326057"/>
                  </a:lnTo>
                  <a:lnTo>
                    <a:pt x="1484313" y="2326540"/>
                  </a:lnTo>
                  <a:lnTo>
                    <a:pt x="1481728" y="2327018"/>
                  </a:lnTo>
                  <a:lnTo>
                    <a:pt x="1479142" y="2327490"/>
                  </a:lnTo>
                  <a:lnTo>
                    <a:pt x="1476554" y="2327958"/>
                  </a:lnTo>
                  <a:lnTo>
                    <a:pt x="1473966" y="2328419"/>
                  </a:lnTo>
                  <a:lnTo>
                    <a:pt x="1471377" y="2328876"/>
                  </a:lnTo>
                  <a:lnTo>
                    <a:pt x="1468787" y="2329326"/>
                  </a:lnTo>
                  <a:lnTo>
                    <a:pt x="1466195" y="2329772"/>
                  </a:lnTo>
                  <a:lnTo>
                    <a:pt x="1463603" y="2330212"/>
                  </a:lnTo>
                  <a:lnTo>
                    <a:pt x="1461010" y="2330646"/>
                  </a:lnTo>
                  <a:lnTo>
                    <a:pt x="1458416" y="2331075"/>
                  </a:lnTo>
                  <a:lnTo>
                    <a:pt x="1455822" y="2331499"/>
                  </a:lnTo>
                  <a:lnTo>
                    <a:pt x="1453226" y="2331917"/>
                  </a:lnTo>
                  <a:lnTo>
                    <a:pt x="1450629" y="2332330"/>
                  </a:lnTo>
                  <a:lnTo>
                    <a:pt x="1448032" y="2332737"/>
                  </a:lnTo>
                  <a:lnTo>
                    <a:pt x="1445434" y="2333139"/>
                  </a:lnTo>
                  <a:lnTo>
                    <a:pt x="1442835" y="2333536"/>
                  </a:lnTo>
                  <a:lnTo>
                    <a:pt x="1440235" y="2333927"/>
                  </a:lnTo>
                  <a:lnTo>
                    <a:pt x="1437634" y="2334312"/>
                  </a:lnTo>
                  <a:lnTo>
                    <a:pt x="1435033" y="2334692"/>
                  </a:lnTo>
                  <a:lnTo>
                    <a:pt x="1432430" y="2335067"/>
                  </a:lnTo>
                  <a:lnTo>
                    <a:pt x="1429827" y="2335436"/>
                  </a:lnTo>
                  <a:lnTo>
                    <a:pt x="1427223" y="2335800"/>
                  </a:lnTo>
                  <a:lnTo>
                    <a:pt x="1424619" y="2336158"/>
                  </a:lnTo>
                  <a:lnTo>
                    <a:pt x="1422013" y="2336511"/>
                  </a:lnTo>
                  <a:lnTo>
                    <a:pt x="1419407" y="2336859"/>
                  </a:lnTo>
                  <a:lnTo>
                    <a:pt x="1416801" y="2337200"/>
                  </a:lnTo>
                  <a:lnTo>
                    <a:pt x="1414193" y="2337537"/>
                  </a:lnTo>
                  <a:lnTo>
                    <a:pt x="1411585" y="2337868"/>
                  </a:lnTo>
                  <a:lnTo>
                    <a:pt x="1408976" y="2338194"/>
                  </a:lnTo>
                  <a:lnTo>
                    <a:pt x="1406366" y="2338514"/>
                  </a:lnTo>
                  <a:lnTo>
                    <a:pt x="1403756" y="2338828"/>
                  </a:lnTo>
                  <a:lnTo>
                    <a:pt x="1401145" y="2339137"/>
                  </a:lnTo>
                  <a:lnTo>
                    <a:pt x="1398534" y="2339441"/>
                  </a:lnTo>
                  <a:lnTo>
                    <a:pt x="1395921" y="2339739"/>
                  </a:lnTo>
                  <a:lnTo>
                    <a:pt x="1393308" y="2340032"/>
                  </a:lnTo>
                  <a:lnTo>
                    <a:pt x="1390695" y="2340319"/>
                  </a:lnTo>
                  <a:lnTo>
                    <a:pt x="1388081" y="2340601"/>
                  </a:lnTo>
                  <a:lnTo>
                    <a:pt x="1385467" y="2340877"/>
                  </a:lnTo>
                  <a:lnTo>
                    <a:pt x="1382851" y="2341148"/>
                  </a:lnTo>
                  <a:lnTo>
                    <a:pt x="1380236" y="2341413"/>
                  </a:lnTo>
                  <a:lnTo>
                    <a:pt x="1377619" y="2341673"/>
                  </a:lnTo>
                  <a:lnTo>
                    <a:pt x="1375002" y="2341927"/>
                  </a:lnTo>
                  <a:lnTo>
                    <a:pt x="1372385" y="2342176"/>
                  </a:lnTo>
                  <a:lnTo>
                    <a:pt x="1369767" y="2342420"/>
                  </a:lnTo>
                  <a:lnTo>
                    <a:pt x="1367149" y="2342658"/>
                  </a:lnTo>
                  <a:lnTo>
                    <a:pt x="1364530" y="2342890"/>
                  </a:lnTo>
                  <a:lnTo>
                    <a:pt x="1361911" y="2343117"/>
                  </a:lnTo>
                  <a:lnTo>
                    <a:pt x="1359291" y="2343338"/>
                  </a:lnTo>
                  <a:lnTo>
                    <a:pt x="1356671" y="2343554"/>
                  </a:lnTo>
                  <a:lnTo>
                    <a:pt x="1354050" y="2343765"/>
                  </a:lnTo>
                  <a:lnTo>
                    <a:pt x="1351429" y="2343970"/>
                  </a:lnTo>
                  <a:lnTo>
                    <a:pt x="1348807" y="2344169"/>
                  </a:lnTo>
                  <a:lnTo>
                    <a:pt x="1346185" y="2344363"/>
                  </a:lnTo>
                  <a:lnTo>
                    <a:pt x="1343563" y="2344552"/>
                  </a:lnTo>
                  <a:lnTo>
                    <a:pt x="1340940" y="2344735"/>
                  </a:lnTo>
                  <a:lnTo>
                    <a:pt x="1338317" y="2344912"/>
                  </a:lnTo>
                  <a:lnTo>
                    <a:pt x="1335694" y="2345084"/>
                  </a:lnTo>
                  <a:lnTo>
                    <a:pt x="1333070" y="2345251"/>
                  </a:lnTo>
                  <a:lnTo>
                    <a:pt x="1330446" y="2345412"/>
                  </a:lnTo>
                  <a:lnTo>
                    <a:pt x="1327821" y="2345567"/>
                  </a:lnTo>
                  <a:lnTo>
                    <a:pt x="1325196" y="2345717"/>
                  </a:lnTo>
                  <a:lnTo>
                    <a:pt x="1322571" y="2345862"/>
                  </a:lnTo>
                  <a:lnTo>
                    <a:pt x="1319945" y="2346001"/>
                  </a:lnTo>
                  <a:lnTo>
                    <a:pt x="1317320" y="2346134"/>
                  </a:lnTo>
                  <a:lnTo>
                    <a:pt x="1314694" y="2346262"/>
                  </a:lnTo>
                  <a:lnTo>
                    <a:pt x="1312067" y="2346385"/>
                  </a:lnTo>
                  <a:lnTo>
                    <a:pt x="1309441" y="2346502"/>
                  </a:lnTo>
                  <a:lnTo>
                    <a:pt x="1306814" y="2346613"/>
                  </a:lnTo>
                  <a:lnTo>
                    <a:pt x="1304187" y="2346719"/>
                  </a:lnTo>
                  <a:lnTo>
                    <a:pt x="1301560" y="2346820"/>
                  </a:lnTo>
                  <a:lnTo>
                    <a:pt x="1298932" y="2346915"/>
                  </a:lnTo>
                  <a:lnTo>
                    <a:pt x="1296305" y="2347004"/>
                  </a:lnTo>
                  <a:lnTo>
                    <a:pt x="1293677" y="2347088"/>
                  </a:lnTo>
                  <a:lnTo>
                    <a:pt x="1291049" y="2347167"/>
                  </a:lnTo>
                  <a:lnTo>
                    <a:pt x="1288421" y="2347240"/>
                  </a:lnTo>
                  <a:lnTo>
                    <a:pt x="1285793" y="2347307"/>
                  </a:lnTo>
                  <a:lnTo>
                    <a:pt x="1283164" y="2347369"/>
                  </a:lnTo>
                  <a:lnTo>
                    <a:pt x="1280536" y="2347426"/>
                  </a:lnTo>
                  <a:lnTo>
                    <a:pt x="1277907" y="2347477"/>
                  </a:lnTo>
                  <a:lnTo>
                    <a:pt x="1275278" y="2347522"/>
                  </a:lnTo>
                  <a:lnTo>
                    <a:pt x="1272650" y="2347562"/>
                  </a:lnTo>
                  <a:lnTo>
                    <a:pt x="1270021" y="2347597"/>
                  </a:lnTo>
                  <a:lnTo>
                    <a:pt x="1267392" y="2347625"/>
                  </a:lnTo>
                  <a:lnTo>
                    <a:pt x="1264763" y="2347649"/>
                  </a:lnTo>
                  <a:lnTo>
                    <a:pt x="1262134" y="2347667"/>
                  </a:lnTo>
                  <a:lnTo>
                    <a:pt x="1259505" y="2347679"/>
                  </a:lnTo>
                  <a:lnTo>
                    <a:pt x="1256875" y="2347686"/>
                  </a:lnTo>
                  <a:lnTo>
                    <a:pt x="1254246" y="2347687"/>
                  </a:lnTo>
                  <a:lnTo>
                    <a:pt x="1251617" y="2347683"/>
                  </a:lnTo>
                  <a:lnTo>
                    <a:pt x="1248988" y="2347674"/>
                  </a:lnTo>
                  <a:lnTo>
                    <a:pt x="1246359" y="2347658"/>
                  </a:lnTo>
                  <a:lnTo>
                    <a:pt x="1243730" y="2347638"/>
                  </a:lnTo>
                  <a:lnTo>
                    <a:pt x="1241101" y="2347612"/>
                  </a:lnTo>
                  <a:lnTo>
                    <a:pt x="1238472" y="2347580"/>
                  </a:lnTo>
                  <a:lnTo>
                    <a:pt x="1235843" y="2347543"/>
                  </a:lnTo>
                  <a:lnTo>
                    <a:pt x="1233214" y="2347500"/>
                  </a:lnTo>
                  <a:lnTo>
                    <a:pt x="1230585" y="2347452"/>
                  </a:lnTo>
                  <a:lnTo>
                    <a:pt x="1227957" y="2347398"/>
                  </a:lnTo>
                  <a:lnTo>
                    <a:pt x="1225328" y="2347339"/>
                  </a:lnTo>
                  <a:lnTo>
                    <a:pt x="1222700" y="2347274"/>
                  </a:lnTo>
                  <a:lnTo>
                    <a:pt x="1220072" y="2347204"/>
                  </a:lnTo>
                  <a:lnTo>
                    <a:pt x="1217444" y="2347128"/>
                  </a:lnTo>
                  <a:lnTo>
                    <a:pt x="1214816" y="2347047"/>
                  </a:lnTo>
                  <a:lnTo>
                    <a:pt x="1212188" y="2346960"/>
                  </a:lnTo>
                  <a:lnTo>
                    <a:pt x="1209561" y="2346868"/>
                  </a:lnTo>
                  <a:lnTo>
                    <a:pt x="1206933" y="2346770"/>
                  </a:lnTo>
                  <a:lnTo>
                    <a:pt x="1204306" y="2346667"/>
                  </a:lnTo>
                  <a:lnTo>
                    <a:pt x="1201679" y="2346558"/>
                  </a:lnTo>
                  <a:lnTo>
                    <a:pt x="1199053" y="2346444"/>
                  </a:lnTo>
                  <a:lnTo>
                    <a:pt x="1196426" y="2346324"/>
                  </a:lnTo>
                  <a:lnTo>
                    <a:pt x="1193800" y="2346199"/>
                  </a:lnTo>
                  <a:lnTo>
                    <a:pt x="1191174" y="2346068"/>
                  </a:lnTo>
                  <a:lnTo>
                    <a:pt x="1188548" y="2345932"/>
                  </a:lnTo>
                  <a:lnTo>
                    <a:pt x="1185923" y="2345790"/>
                  </a:lnTo>
                  <a:lnTo>
                    <a:pt x="1183298" y="2345643"/>
                  </a:lnTo>
                  <a:lnTo>
                    <a:pt x="1180674" y="2345490"/>
                  </a:lnTo>
                  <a:lnTo>
                    <a:pt x="1178049" y="2345332"/>
                  </a:lnTo>
                  <a:lnTo>
                    <a:pt x="1175425" y="2345168"/>
                  </a:lnTo>
                  <a:lnTo>
                    <a:pt x="1172801" y="2344999"/>
                  </a:lnTo>
                  <a:lnTo>
                    <a:pt x="1170178" y="2344824"/>
                  </a:lnTo>
                  <a:lnTo>
                    <a:pt x="1167555" y="2344644"/>
                  </a:lnTo>
                  <a:lnTo>
                    <a:pt x="1164932" y="2344458"/>
                  </a:lnTo>
                  <a:lnTo>
                    <a:pt x="1162310" y="2344267"/>
                  </a:lnTo>
                  <a:lnTo>
                    <a:pt x="1159688" y="2344070"/>
                  </a:lnTo>
                  <a:lnTo>
                    <a:pt x="1157067" y="2343868"/>
                  </a:lnTo>
                  <a:lnTo>
                    <a:pt x="1154446" y="2343660"/>
                  </a:lnTo>
                  <a:lnTo>
                    <a:pt x="1151826" y="2343447"/>
                  </a:lnTo>
                  <a:lnTo>
                    <a:pt x="1149206" y="2343228"/>
                  </a:lnTo>
                  <a:lnTo>
                    <a:pt x="1146586" y="2343004"/>
                  </a:lnTo>
                  <a:lnTo>
                    <a:pt x="1143967" y="2342774"/>
                  </a:lnTo>
                  <a:lnTo>
                    <a:pt x="1141349" y="2342539"/>
                  </a:lnTo>
                  <a:lnTo>
                    <a:pt x="1138730" y="2342299"/>
                  </a:lnTo>
                  <a:lnTo>
                    <a:pt x="1136113" y="2342052"/>
                  </a:lnTo>
                  <a:lnTo>
                    <a:pt x="1133496" y="2341801"/>
                  </a:lnTo>
                  <a:lnTo>
                    <a:pt x="1130879" y="2341544"/>
                  </a:lnTo>
                  <a:lnTo>
                    <a:pt x="1128263" y="2341281"/>
                  </a:lnTo>
                  <a:lnTo>
                    <a:pt x="1125648" y="2341013"/>
                  </a:lnTo>
                  <a:lnTo>
                    <a:pt x="1123033" y="2340739"/>
                  </a:lnTo>
                  <a:lnTo>
                    <a:pt x="1120419" y="2340461"/>
                  </a:lnTo>
                  <a:lnTo>
                    <a:pt x="1117805" y="2340176"/>
                  </a:lnTo>
                  <a:lnTo>
                    <a:pt x="1115192" y="2339886"/>
                  </a:lnTo>
                  <a:lnTo>
                    <a:pt x="1112579" y="2339591"/>
                  </a:lnTo>
                  <a:lnTo>
                    <a:pt x="1109968" y="2339290"/>
                  </a:lnTo>
                  <a:lnTo>
                    <a:pt x="1107356" y="2338983"/>
                  </a:lnTo>
                  <a:lnTo>
                    <a:pt x="1104746" y="2338671"/>
                  </a:lnTo>
                  <a:lnTo>
                    <a:pt x="1102136" y="2338354"/>
                  </a:lnTo>
                  <a:lnTo>
                    <a:pt x="1099526" y="2338031"/>
                  </a:lnTo>
                  <a:lnTo>
                    <a:pt x="1096918" y="2337703"/>
                  </a:lnTo>
                  <a:lnTo>
                    <a:pt x="1094310" y="2337369"/>
                  </a:lnTo>
                  <a:lnTo>
                    <a:pt x="1091703" y="2337030"/>
                  </a:lnTo>
                  <a:lnTo>
                    <a:pt x="1089096" y="2336685"/>
                  </a:lnTo>
                  <a:lnTo>
                    <a:pt x="1086491" y="2336335"/>
                  </a:lnTo>
                  <a:lnTo>
                    <a:pt x="1083886" y="2335980"/>
                  </a:lnTo>
                  <a:lnTo>
                    <a:pt x="1081281" y="2335619"/>
                  </a:lnTo>
                  <a:lnTo>
                    <a:pt x="1078678" y="2335252"/>
                  </a:lnTo>
                  <a:lnTo>
                    <a:pt x="1076075" y="2334880"/>
                  </a:lnTo>
                  <a:lnTo>
                    <a:pt x="1073473" y="2334503"/>
                  </a:lnTo>
                  <a:lnTo>
                    <a:pt x="1070872" y="2334120"/>
                  </a:lnTo>
                  <a:lnTo>
                    <a:pt x="1068272" y="2333732"/>
                  </a:lnTo>
                  <a:lnTo>
                    <a:pt x="1065673" y="2333338"/>
                  </a:lnTo>
                  <a:lnTo>
                    <a:pt x="1063074" y="2332939"/>
                  </a:lnTo>
                  <a:lnTo>
                    <a:pt x="1060476" y="2332534"/>
                  </a:lnTo>
                  <a:lnTo>
                    <a:pt x="1057879" y="2332124"/>
                  </a:lnTo>
                  <a:lnTo>
                    <a:pt x="1055283" y="2331709"/>
                  </a:lnTo>
                  <a:lnTo>
                    <a:pt x="1052688" y="2331288"/>
                  </a:lnTo>
                  <a:lnTo>
                    <a:pt x="1050093" y="2330861"/>
                  </a:lnTo>
                  <a:lnTo>
                    <a:pt x="1047500" y="2330430"/>
                  </a:lnTo>
                  <a:lnTo>
                    <a:pt x="1044907" y="2329992"/>
                  </a:lnTo>
                  <a:lnTo>
                    <a:pt x="1042316" y="2329550"/>
                  </a:lnTo>
                  <a:lnTo>
                    <a:pt x="1039725" y="2329101"/>
                  </a:lnTo>
                  <a:lnTo>
                    <a:pt x="1037135" y="2328648"/>
                  </a:lnTo>
                  <a:lnTo>
                    <a:pt x="1034547" y="2328189"/>
                  </a:lnTo>
                  <a:lnTo>
                    <a:pt x="1031959" y="2327725"/>
                  </a:lnTo>
                  <a:lnTo>
                    <a:pt x="1029372" y="2327255"/>
                  </a:lnTo>
                  <a:lnTo>
                    <a:pt x="1026786" y="2326780"/>
                  </a:lnTo>
                  <a:lnTo>
                    <a:pt x="1024201" y="2326299"/>
                  </a:lnTo>
                  <a:lnTo>
                    <a:pt x="1021618" y="2325813"/>
                  </a:lnTo>
                  <a:lnTo>
                    <a:pt x="1019035" y="2325322"/>
                  </a:lnTo>
                  <a:lnTo>
                    <a:pt x="1016453" y="2324825"/>
                  </a:lnTo>
                  <a:lnTo>
                    <a:pt x="1013872" y="2324322"/>
                  </a:lnTo>
                  <a:lnTo>
                    <a:pt x="1011293" y="2323815"/>
                  </a:lnTo>
                  <a:lnTo>
                    <a:pt x="1008714" y="2323302"/>
                  </a:lnTo>
                  <a:lnTo>
                    <a:pt x="1006136" y="2322783"/>
                  </a:lnTo>
                  <a:lnTo>
                    <a:pt x="1003560" y="2322259"/>
                  </a:lnTo>
                  <a:lnTo>
                    <a:pt x="1000985" y="2321730"/>
                  </a:lnTo>
                  <a:lnTo>
                    <a:pt x="998411" y="2321195"/>
                  </a:lnTo>
                  <a:lnTo>
                    <a:pt x="995837" y="2320655"/>
                  </a:lnTo>
                  <a:lnTo>
                    <a:pt x="993266" y="2320110"/>
                  </a:lnTo>
                  <a:lnTo>
                    <a:pt x="990695" y="2319559"/>
                  </a:lnTo>
                  <a:lnTo>
                    <a:pt x="988125" y="2319003"/>
                  </a:lnTo>
                  <a:lnTo>
                    <a:pt x="985557" y="2318441"/>
                  </a:lnTo>
                  <a:lnTo>
                    <a:pt x="982989" y="2317874"/>
                  </a:lnTo>
                  <a:lnTo>
                    <a:pt x="980423" y="2317302"/>
                  </a:lnTo>
                  <a:lnTo>
                    <a:pt x="977858" y="2316724"/>
                  </a:lnTo>
                  <a:lnTo>
                    <a:pt x="975295" y="2316141"/>
                  </a:lnTo>
                  <a:lnTo>
                    <a:pt x="972732" y="2315552"/>
                  </a:lnTo>
                  <a:lnTo>
                    <a:pt x="970171" y="2314958"/>
                  </a:lnTo>
                  <a:lnTo>
                    <a:pt x="967611" y="2314359"/>
                  </a:lnTo>
                  <a:lnTo>
                    <a:pt x="965052" y="2313755"/>
                  </a:lnTo>
                  <a:lnTo>
                    <a:pt x="962495" y="2313145"/>
                  </a:lnTo>
                  <a:lnTo>
                    <a:pt x="959939" y="2312529"/>
                  </a:lnTo>
                  <a:lnTo>
                    <a:pt x="957384" y="2311909"/>
                  </a:lnTo>
                  <a:lnTo>
                    <a:pt x="954831" y="2311283"/>
                  </a:lnTo>
                  <a:lnTo>
                    <a:pt x="952278" y="2310652"/>
                  </a:lnTo>
                  <a:lnTo>
                    <a:pt x="949728" y="2310015"/>
                  </a:lnTo>
                  <a:lnTo>
                    <a:pt x="947178" y="2309373"/>
                  </a:lnTo>
                  <a:lnTo>
                    <a:pt x="944630" y="2308725"/>
                  </a:lnTo>
                  <a:lnTo>
                    <a:pt x="942083" y="2308073"/>
                  </a:lnTo>
                  <a:lnTo>
                    <a:pt x="939537" y="2307414"/>
                  </a:lnTo>
                  <a:lnTo>
                    <a:pt x="936993" y="2306751"/>
                  </a:lnTo>
                  <a:lnTo>
                    <a:pt x="934451" y="2306082"/>
                  </a:lnTo>
                  <a:lnTo>
                    <a:pt x="931909" y="2305408"/>
                  </a:lnTo>
                  <a:lnTo>
                    <a:pt x="929370" y="2304729"/>
                  </a:lnTo>
                  <a:lnTo>
                    <a:pt x="926831" y="2304044"/>
                  </a:lnTo>
                  <a:lnTo>
                    <a:pt x="924294" y="2303354"/>
                  </a:lnTo>
                  <a:lnTo>
                    <a:pt x="921759" y="2302659"/>
                  </a:lnTo>
                  <a:lnTo>
                    <a:pt x="919225" y="2301958"/>
                  </a:lnTo>
                  <a:lnTo>
                    <a:pt x="916692" y="2301252"/>
                  </a:lnTo>
                  <a:lnTo>
                    <a:pt x="914161" y="2300541"/>
                  </a:lnTo>
                  <a:lnTo>
                    <a:pt x="911631" y="2299825"/>
                  </a:lnTo>
                  <a:lnTo>
                    <a:pt x="909103" y="2299103"/>
                  </a:lnTo>
                  <a:lnTo>
                    <a:pt x="906576" y="2298376"/>
                  </a:lnTo>
                  <a:lnTo>
                    <a:pt x="904052" y="2297643"/>
                  </a:lnTo>
                  <a:lnTo>
                    <a:pt x="901528" y="2296906"/>
                  </a:lnTo>
                  <a:lnTo>
                    <a:pt x="899006" y="2296163"/>
                  </a:lnTo>
                  <a:lnTo>
                    <a:pt x="896485" y="2295414"/>
                  </a:lnTo>
                  <a:lnTo>
                    <a:pt x="893967" y="2294661"/>
                  </a:lnTo>
                  <a:lnTo>
                    <a:pt x="891449" y="2293902"/>
                  </a:lnTo>
                  <a:lnTo>
                    <a:pt x="888934" y="2293138"/>
                  </a:lnTo>
                  <a:lnTo>
                    <a:pt x="886420" y="2292369"/>
                  </a:lnTo>
                  <a:lnTo>
                    <a:pt x="883907" y="2291594"/>
                  </a:lnTo>
                  <a:lnTo>
                    <a:pt x="881396" y="2290814"/>
                  </a:lnTo>
                  <a:lnTo>
                    <a:pt x="878887" y="2290029"/>
                  </a:lnTo>
                  <a:lnTo>
                    <a:pt x="876380" y="2289238"/>
                  </a:lnTo>
                  <a:lnTo>
                    <a:pt x="873874" y="2288443"/>
                  </a:lnTo>
                  <a:lnTo>
                    <a:pt x="871370" y="2287642"/>
                  </a:lnTo>
                  <a:lnTo>
                    <a:pt x="868867" y="2286836"/>
                  </a:lnTo>
                  <a:lnTo>
                    <a:pt x="866366" y="2286024"/>
                  </a:lnTo>
                  <a:lnTo>
                    <a:pt x="863867" y="2285207"/>
                  </a:lnTo>
                  <a:lnTo>
                    <a:pt x="861370" y="2284386"/>
                  </a:lnTo>
                  <a:lnTo>
                    <a:pt x="858874" y="2283558"/>
                  </a:lnTo>
                  <a:lnTo>
                    <a:pt x="856381" y="2282726"/>
                  </a:lnTo>
                  <a:lnTo>
                    <a:pt x="853888" y="2281889"/>
                  </a:lnTo>
                  <a:lnTo>
                    <a:pt x="851398" y="2281046"/>
                  </a:lnTo>
                  <a:lnTo>
                    <a:pt x="848909" y="2280198"/>
                  </a:lnTo>
                  <a:lnTo>
                    <a:pt x="846423" y="2279345"/>
                  </a:lnTo>
                  <a:lnTo>
                    <a:pt x="843937" y="2278486"/>
                  </a:lnTo>
                  <a:lnTo>
                    <a:pt x="841454" y="2277623"/>
                  </a:lnTo>
                  <a:lnTo>
                    <a:pt x="838973" y="2276754"/>
                  </a:lnTo>
                  <a:lnTo>
                    <a:pt x="836493" y="2275880"/>
                  </a:lnTo>
                  <a:lnTo>
                    <a:pt x="834015" y="2275001"/>
                  </a:lnTo>
                  <a:lnTo>
                    <a:pt x="831539" y="2274116"/>
                  </a:lnTo>
                  <a:lnTo>
                    <a:pt x="829065" y="2273227"/>
                  </a:lnTo>
                  <a:lnTo>
                    <a:pt x="826593" y="2272332"/>
                  </a:lnTo>
                  <a:lnTo>
                    <a:pt x="824123" y="2271432"/>
                  </a:lnTo>
                  <a:lnTo>
                    <a:pt x="821654" y="2270527"/>
                  </a:lnTo>
                  <a:lnTo>
                    <a:pt x="819188" y="2269616"/>
                  </a:lnTo>
                  <a:lnTo>
                    <a:pt x="816723" y="2268701"/>
                  </a:lnTo>
                  <a:lnTo>
                    <a:pt x="814260" y="2267781"/>
                  </a:lnTo>
                  <a:lnTo>
                    <a:pt x="811800" y="2266855"/>
                  </a:lnTo>
                  <a:lnTo>
                    <a:pt x="809341" y="2265924"/>
                  </a:lnTo>
                  <a:lnTo>
                    <a:pt x="806884" y="2264988"/>
                  </a:lnTo>
                  <a:lnTo>
                    <a:pt x="804429" y="2264047"/>
                  </a:lnTo>
                  <a:lnTo>
                    <a:pt x="801976" y="2263100"/>
                  </a:lnTo>
                  <a:lnTo>
                    <a:pt x="799525" y="2262149"/>
                  </a:lnTo>
                  <a:lnTo>
                    <a:pt x="797076" y="2261192"/>
                  </a:lnTo>
                  <a:lnTo>
                    <a:pt x="794630" y="2260230"/>
                  </a:lnTo>
                  <a:lnTo>
                    <a:pt x="792185" y="2259263"/>
                  </a:lnTo>
                  <a:lnTo>
                    <a:pt x="789742" y="2258292"/>
                  </a:lnTo>
                  <a:lnTo>
                    <a:pt x="787301" y="2257314"/>
                  </a:lnTo>
                  <a:lnTo>
                    <a:pt x="784862" y="2256332"/>
                  </a:lnTo>
                  <a:lnTo>
                    <a:pt x="782425" y="2255345"/>
                  </a:lnTo>
                  <a:lnTo>
                    <a:pt x="779991" y="2254352"/>
                  </a:lnTo>
                  <a:lnTo>
                    <a:pt x="777558" y="2253355"/>
                  </a:lnTo>
                  <a:lnTo>
                    <a:pt x="775128" y="2252352"/>
                  </a:lnTo>
                  <a:lnTo>
                    <a:pt x="772699" y="2251344"/>
                  </a:lnTo>
                  <a:lnTo>
                    <a:pt x="770273" y="2250332"/>
                  </a:lnTo>
                  <a:lnTo>
                    <a:pt x="767849" y="2249314"/>
                  </a:lnTo>
                  <a:lnTo>
                    <a:pt x="765427" y="2248291"/>
                  </a:lnTo>
                  <a:lnTo>
                    <a:pt x="763007" y="2247263"/>
                  </a:lnTo>
                  <a:lnTo>
                    <a:pt x="760590" y="2246230"/>
                  </a:lnTo>
                  <a:lnTo>
                    <a:pt x="758174" y="2245192"/>
                  </a:lnTo>
                  <a:lnTo>
                    <a:pt x="755761" y="2244148"/>
                  </a:lnTo>
                  <a:lnTo>
                    <a:pt x="753350" y="2243100"/>
                  </a:lnTo>
                  <a:lnTo>
                    <a:pt x="750941" y="2242047"/>
                  </a:lnTo>
                  <a:lnTo>
                    <a:pt x="748534" y="2240988"/>
                  </a:lnTo>
                  <a:lnTo>
                    <a:pt x="746130" y="2239925"/>
                  </a:lnTo>
                  <a:lnTo>
                    <a:pt x="743727" y="2238857"/>
                  </a:lnTo>
                  <a:lnTo>
                    <a:pt x="741327" y="2237783"/>
                  </a:lnTo>
                  <a:lnTo>
                    <a:pt x="738930" y="2236704"/>
                  </a:lnTo>
                  <a:lnTo>
                    <a:pt x="736534" y="2235621"/>
                  </a:lnTo>
                  <a:lnTo>
                    <a:pt x="734141" y="2234532"/>
                  </a:lnTo>
                  <a:lnTo>
                    <a:pt x="731750" y="2233439"/>
                  </a:lnTo>
                  <a:lnTo>
                    <a:pt x="729361" y="2232340"/>
                  </a:lnTo>
                  <a:lnTo>
                    <a:pt x="726975" y="2231237"/>
                  </a:lnTo>
                  <a:lnTo>
                    <a:pt x="724591" y="2230128"/>
                  </a:lnTo>
                  <a:lnTo>
                    <a:pt x="722209" y="2229015"/>
                  </a:lnTo>
                  <a:lnTo>
                    <a:pt x="719830" y="2227896"/>
                  </a:lnTo>
                  <a:lnTo>
                    <a:pt x="717453" y="2226772"/>
                  </a:lnTo>
                  <a:lnTo>
                    <a:pt x="715078" y="2225644"/>
                  </a:lnTo>
                  <a:lnTo>
                    <a:pt x="712706" y="2224510"/>
                  </a:lnTo>
                  <a:lnTo>
                    <a:pt x="710336" y="2223372"/>
                  </a:lnTo>
                  <a:lnTo>
                    <a:pt x="707969" y="2222229"/>
                  </a:lnTo>
                  <a:lnTo>
                    <a:pt x="705603" y="2221081"/>
                  </a:lnTo>
                  <a:lnTo>
                    <a:pt x="703241" y="2219927"/>
                  </a:lnTo>
                  <a:lnTo>
                    <a:pt x="700881" y="2218769"/>
                  </a:lnTo>
                  <a:lnTo>
                    <a:pt x="698523" y="2217606"/>
                  </a:lnTo>
                  <a:lnTo>
                    <a:pt x="696168" y="2216437"/>
                  </a:lnTo>
                  <a:lnTo>
                    <a:pt x="693815" y="2215264"/>
                  </a:lnTo>
                  <a:lnTo>
                    <a:pt x="691464" y="2214086"/>
                  </a:lnTo>
                  <a:lnTo>
                    <a:pt x="689116" y="2212904"/>
                  </a:lnTo>
                  <a:lnTo>
                    <a:pt x="686770" y="2211716"/>
                  </a:lnTo>
                  <a:lnTo>
                    <a:pt x="684428" y="2210523"/>
                  </a:lnTo>
                  <a:lnTo>
                    <a:pt x="682087" y="2209325"/>
                  </a:lnTo>
                  <a:lnTo>
                    <a:pt x="679749" y="2208123"/>
                  </a:lnTo>
                  <a:lnTo>
                    <a:pt x="677414" y="2206915"/>
                  </a:lnTo>
                  <a:lnTo>
                    <a:pt x="675080" y="2205703"/>
                  </a:lnTo>
                  <a:lnTo>
                    <a:pt x="672750" y="2204486"/>
                  </a:lnTo>
                  <a:lnTo>
                    <a:pt x="670422" y="2203264"/>
                  </a:lnTo>
                  <a:lnTo>
                    <a:pt x="668097" y="2202037"/>
                  </a:lnTo>
                  <a:lnTo>
                    <a:pt x="665774" y="2200805"/>
                  </a:lnTo>
                  <a:lnTo>
                    <a:pt x="663454" y="2199568"/>
                  </a:lnTo>
                  <a:lnTo>
                    <a:pt x="661137" y="2198327"/>
                  </a:lnTo>
                  <a:lnTo>
                    <a:pt x="658822" y="2197080"/>
                  </a:lnTo>
                  <a:lnTo>
                    <a:pt x="656509" y="2195829"/>
                  </a:lnTo>
                  <a:lnTo>
                    <a:pt x="654200" y="2194573"/>
                  </a:lnTo>
                  <a:lnTo>
                    <a:pt x="651893" y="2193312"/>
                  </a:lnTo>
                  <a:lnTo>
                    <a:pt x="649588" y="2192046"/>
                  </a:lnTo>
                  <a:lnTo>
                    <a:pt x="647287" y="2190776"/>
                  </a:lnTo>
                  <a:lnTo>
                    <a:pt x="644987" y="2189500"/>
                  </a:lnTo>
                  <a:lnTo>
                    <a:pt x="642691" y="2188220"/>
                  </a:lnTo>
                  <a:lnTo>
                    <a:pt x="640397" y="2186935"/>
                  </a:lnTo>
                  <a:lnTo>
                    <a:pt x="638107" y="2185645"/>
                  </a:lnTo>
                  <a:lnTo>
                    <a:pt x="635818" y="2184350"/>
                  </a:lnTo>
                  <a:lnTo>
                    <a:pt x="633533" y="2183051"/>
                  </a:lnTo>
                  <a:lnTo>
                    <a:pt x="631250" y="2181746"/>
                  </a:lnTo>
                  <a:lnTo>
                    <a:pt x="628970" y="2180438"/>
                  </a:lnTo>
                  <a:lnTo>
                    <a:pt x="626692" y="2179124"/>
                  </a:lnTo>
                  <a:lnTo>
                    <a:pt x="624418" y="2177805"/>
                  </a:lnTo>
                  <a:lnTo>
                    <a:pt x="622146" y="2176482"/>
                  </a:lnTo>
                  <a:lnTo>
                    <a:pt x="619877" y="2175154"/>
                  </a:lnTo>
                  <a:lnTo>
                    <a:pt x="617610" y="2173821"/>
                  </a:lnTo>
                  <a:lnTo>
                    <a:pt x="615347" y="2172483"/>
                  </a:lnTo>
                  <a:lnTo>
                    <a:pt x="613087" y="2171141"/>
                  </a:lnTo>
                  <a:lnTo>
                    <a:pt x="610829" y="2169794"/>
                  </a:lnTo>
                  <a:lnTo>
                    <a:pt x="608574" y="2168442"/>
                  </a:lnTo>
                  <a:lnTo>
                    <a:pt x="606321" y="2167086"/>
                  </a:lnTo>
                  <a:lnTo>
                    <a:pt x="604072" y="2165725"/>
                  </a:lnTo>
                  <a:lnTo>
                    <a:pt x="601826" y="2164359"/>
                  </a:lnTo>
                  <a:lnTo>
                    <a:pt x="599582" y="2162988"/>
                  </a:lnTo>
                  <a:lnTo>
                    <a:pt x="597341" y="2161613"/>
                  </a:lnTo>
                  <a:lnTo>
                    <a:pt x="595103" y="2160233"/>
                  </a:lnTo>
                  <a:lnTo>
                    <a:pt x="592868" y="2158848"/>
                  </a:lnTo>
                  <a:lnTo>
                    <a:pt x="590636" y="2157459"/>
                  </a:lnTo>
                  <a:lnTo>
                    <a:pt x="588407" y="2156065"/>
                  </a:lnTo>
                  <a:lnTo>
                    <a:pt x="586181" y="2154666"/>
                  </a:lnTo>
                  <a:lnTo>
                    <a:pt x="583958" y="2153263"/>
                  </a:lnTo>
                  <a:lnTo>
                    <a:pt x="581737" y="2151855"/>
                  </a:lnTo>
                  <a:lnTo>
                    <a:pt x="579520" y="2150442"/>
                  </a:lnTo>
                  <a:lnTo>
                    <a:pt x="577305" y="2149025"/>
                  </a:lnTo>
                  <a:lnTo>
                    <a:pt x="575094" y="2147603"/>
                  </a:lnTo>
                  <a:lnTo>
                    <a:pt x="572886" y="2146176"/>
                  </a:lnTo>
                  <a:lnTo>
                    <a:pt x="570680" y="2144745"/>
                  </a:lnTo>
                  <a:lnTo>
                    <a:pt x="568478" y="2143309"/>
                  </a:lnTo>
                  <a:lnTo>
                    <a:pt x="566278" y="2141869"/>
                  </a:lnTo>
                  <a:lnTo>
                    <a:pt x="564082" y="2140424"/>
                  </a:lnTo>
                  <a:lnTo>
                    <a:pt x="561889" y="2138974"/>
                  </a:lnTo>
                  <a:lnTo>
                    <a:pt x="559698" y="2137520"/>
                  </a:lnTo>
                  <a:lnTo>
                    <a:pt x="557511" y="2136061"/>
                  </a:lnTo>
                  <a:lnTo>
                    <a:pt x="555327" y="2134598"/>
                  </a:lnTo>
                  <a:lnTo>
                    <a:pt x="553145" y="2133130"/>
                  </a:lnTo>
                  <a:lnTo>
                    <a:pt x="550968" y="2131657"/>
                  </a:lnTo>
                  <a:lnTo>
                    <a:pt x="548792" y="2130180"/>
                  </a:lnTo>
                  <a:lnTo>
                    <a:pt x="546621" y="2128699"/>
                  </a:lnTo>
                  <a:lnTo>
                    <a:pt x="544452" y="2127212"/>
                  </a:lnTo>
                  <a:lnTo>
                    <a:pt x="542286" y="2125722"/>
                  </a:lnTo>
                  <a:lnTo>
                    <a:pt x="540124" y="2124226"/>
                  </a:lnTo>
                  <a:lnTo>
                    <a:pt x="537964" y="2122726"/>
                  </a:lnTo>
                  <a:lnTo>
                    <a:pt x="535808" y="2121222"/>
                  </a:lnTo>
                  <a:lnTo>
                    <a:pt x="533655" y="2119713"/>
                  </a:lnTo>
                  <a:lnTo>
                    <a:pt x="531505" y="2118200"/>
                  </a:lnTo>
                  <a:lnTo>
                    <a:pt x="529358" y="2116682"/>
                  </a:lnTo>
                  <a:lnTo>
                    <a:pt x="527214" y="2115160"/>
                  </a:lnTo>
                  <a:lnTo>
                    <a:pt x="525074" y="2113633"/>
                  </a:lnTo>
                  <a:lnTo>
                    <a:pt x="522937" y="2112102"/>
                  </a:lnTo>
                  <a:lnTo>
                    <a:pt x="520803" y="2110566"/>
                  </a:lnTo>
                  <a:lnTo>
                    <a:pt x="518672" y="2109026"/>
                  </a:lnTo>
                  <a:lnTo>
                    <a:pt x="516545" y="2107481"/>
                  </a:lnTo>
                  <a:lnTo>
                    <a:pt x="514421" y="2105932"/>
                  </a:lnTo>
                  <a:lnTo>
                    <a:pt x="512300" y="2104378"/>
                  </a:lnTo>
                  <a:lnTo>
                    <a:pt x="510182" y="2102820"/>
                  </a:lnTo>
                  <a:lnTo>
                    <a:pt x="508067" y="2101258"/>
                  </a:lnTo>
                  <a:lnTo>
                    <a:pt x="505956" y="2099691"/>
                  </a:lnTo>
                  <a:lnTo>
                    <a:pt x="503848" y="2098119"/>
                  </a:lnTo>
                  <a:lnTo>
                    <a:pt x="501744" y="2096544"/>
                  </a:lnTo>
                  <a:lnTo>
                    <a:pt x="499642" y="2094964"/>
                  </a:lnTo>
                  <a:lnTo>
                    <a:pt x="497544" y="2093379"/>
                  </a:lnTo>
                  <a:lnTo>
                    <a:pt x="495450" y="2091790"/>
                  </a:lnTo>
                  <a:lnTo>
                    <a:pt x="493358" y="2090197"/>
                  </a:lnTo>
                  <a:lnTo>
                    <a:pt x="491270" y="2088599"/>
                  </a:lnTo>
                  <a:lnTo>
                    <a:pt x="489185" y="2086997"/>
                  </a:lnTo>
                  <a:lnTo>
                    <a:pt x="487104" y="2085391"/>
                  </a:lnTo>
                  <a:lnTo>
                    <a:pt x="485026" y="2083780"/>
                  </a:lnTo>
                  <a:lnTo>
                    <a:pt x="482952" y="2082165"/>
                  </a:lnTo>
                  <a:lnTo>
                    <a:pt x="480880" y="2080545"/>
                  </a:lnTo>
                  <a:lnTo>
                    <a:pt x="478813" y="2078921"/>
                  </a:lnTo>
                  <a:lnTo>
                    <a:pt x="476748" y="2077293"/>
                  </a:lnTo>
                  <a:lnTo>
                    <a:pt x="474688" y="2075661"/>
                  </a:lnTo>
                  <a:lnTo>
                    <a:pt x="472630" y="2074024"/>
                  </a:lnTo>
                  <a:lnTo>
                    <a:pt x="470576" y="2072383"/>
                  </a:lnTo>
                  <a:lnTo>
                    <a:pt x="468525" y="2070737"/>
                  </a:lnTo>
                  <a:lnTo>
                    <a:pt x="466478" y="2069088"/>
                  </a:lnTo>
                  <a:lnTo>
                    <a:pt x="464434" y="2067434"/>
                  </a:lnTo>
                  <a:lnTo>
                    <a:pt x="462394" y="2065775"/>
                  </a:lnTo>
                  <a:lnTo>
                    <a:pt x="460357" y="2064113"/>
                  </a:lnTo>
                  <a:lnTo>
                    <a:pt x="458324" y="2062446"/>
                  </a:lnTo>
                  <a:lnTo>
                    <a:pt x="456294" y="2060775"/>
                  </a:lnTo>
                  <a:lnTo>
                    <a:pt x="454268" y="2059100"/>
                  </a:lnTo>
                  <a:lnTo>
                    <a:pt x="452245" y="2057421"/>
                  </a:lnTo>
                  <a:lnTo>
                    <a:pt x="450226" y="2055737"/>
                  </a:lnTo>
                  <a:lnTo>
                    <a:pt x="448210" y="2054049"/>
                  </a:lnTo>
                  <a:lnTo>
                    <a:pt x="446198" y="2052356"/>
                  </a:lnTo>
                  <a:lnTo>
                    <a:pt x="444190" y="2050660"/>
                  </a:lnTo>
                  <a:lnTo>
                    <a:pt x="442185" y="2048959"/>
                  </a:lnTo>
                  <a:lnTo>
                    <a:pt x="440183" y="2047255"/>
                  </a:lnTo>
                  <a:lnTo>
                    <a:pt x="438185" y="2045546"/>
                  </a:lnTo>
                  <a:lnTo>
                    <a:pt x="436191" y="2043832"/>
                  </a:lnTo>
                  <a:lnTo>
                    <a:pt x="434200" y="2042115"/>
                  </a:lnTo>
                  <a:lnTo>
                    <a:pt x="432213" y="2040393"/>
                  </a:lnTo>
                  <a:lnTo>
                    <a:pt x="430229" y="2038668"/>
                  </a:lnTo>
                  <a:lnTo>
                    <a:pt x="428249" y="2036938"/>
                  </a:lnTo>
                  <a:lnTo>
                    <a:pt x="426273" y="2035204"/>
                  </a:lnTo>
                  <a:lnTo>
                    <a:pt x="424301" y="2033466"/>
                  </a:lnTo>
                  <a:lnTo>
                    <a:pt x="422332" y="2031724"/>
                  </a:lnTo>
                  <a:lnTo>
                    <a:pt x="420366" y="2029977"/>
                  </a:lnTo>
                  <a:lnTo>
                    <a:pt x="418404" y="2028227"/>
                  </a:lnTo>
                  <a:lnTo>
                    <a:pt x="416446" y="2026472"/>
                  </a:lnTo>
                  <a:lnTo>
                    <a:pt x="414492" y="2024713"/>
                  </a:lnTo>
                  <a:lnTo>
                    <a:pt x="412542" y="2022951"/>
                  </a:lnTo>
                  <a:lnTo>
                    <a:pt x="410595" y="2021184"/>
                  </a:lnTo>
                  <a:lnTo>
                    <a:pt x="408651" y="2019413"/>
                  </a:lnTo>
                  <a:lnTo>
                    <a:pt x="406712" y="2017638"/>
                  </a:lnTo>
                  <a:lnTo>
                    <a:pt x="404776" y="2015859"/>
                  </a:lnTo>
                  <a:lnTo>
                    <a:pt x="402844" y="2014076"/>
                  </a:lnTo>
                  <a:lnTo>
                    <a:pt x="400916" y="2012289"/>
                  </a:lnTo>
                  <a:lnTo>
                    <a:pt x="398991" y="2010497"/>
                  </a:lnTo>
                  <a:lnTo>
                    <a:pt x="397070" y="2008702"/>
                  </a:lnTo>
                  <a:lnTo>
                    <a:pt x="395153" y="2006903"/>
                  </a:lnTo>
                  <a:lnTo>
                    <a:pt x="393240" y="2005100"/>
                  </a:lnTo>
                  <a:lnTo>
                    <a:pt x="391330" y="2003292"/>
                  </a:lnTo>
                  <a:lnTo>
                    <a:pt x="389425" y="2001481"/>
                  </a:lnTo>
                  <a:lnTo>
                    <a:pt x="387523" y="1999666"/>
                  </a:lnTo>
                  <a:lnTo>
                    <a:pt x="385625" y="1997846"/>
                  </a:lnTo>
                  <a:lnTo>
                    <a:pt x="383730" y="1996023"/>
                  </a:lnTo>
                  <a:lnTo>
                    <a:pt x="381840" y="1994196"/>
                  </a:lnTo>
                  <a:lnTo>
                    <a:pt x="379954" y="1992365"/>
                  </a:lnTo>
                  <a:lnTo>
                    <a:pt x="378071" y="1990530"/>
                  </a:lnTo>
                  <a:lnTo>
                    <a:pt x="376192" y="1988691"/>
                  </a:lnTo>
                  <a:lnTo>
                    <a:pt x="374317" y="1986848"/>
                  </a:lnTo>
                  <a:lnTo>
                    <a:pt x="372445" y="1985001"/>
                  </a:lnTo>
                  <a:lnTo>
                    <a:pt x="370578" y="1983150"/>
                  </a:lnTo>
                  <a:lnTo>
                    <a:pt x="368715" y="1981296"/>
                  </a:lnTo>
                  <a:lnTo>
                    <a:pt x="366855" y="1979437"/>
                  </a:lnTo>
                  <a:lnTo>
                    <a:pt x="364999" y="1977574"/>
                  </a:lnTo>
                  <a:lnTo>
                    <a:pt x="363148" y="1975708"/>
                  </a:lnTo>
                  <a:lnTo>
                    <a:pt x="361300" y="1973838"/>
                  </a:lnTo>
                  <a:lnTo>
                    <a:pt x="359456" y="1971964"/>
                  </a:lnTo>
                  <a:lnTo>
                    <a:pt x="357616" y="1970086"/>
                  </a:lnTo>
                  <a:lnTo>
                    <a:pt x="355780" y="1968204"/>
                  </a:lnTo>
                  <a:lnTo>
                    <a:pt x="353948" y="1966318"/>
                  </a:lnTo>
                  <a:lnTo>
                    <a:pt x="352119" y="1964429"/>
                  </a:lnTo>
                  <a:lnTo>
                    <a:pt x="350295" y="1962536"/>
                  </a:lnTo>
                  <a:lnTo>
                    <a:pt x="348475" y="1960638"/>
                  </a:lnTo>
                  <a:lnTo>
                    <a:pt x="346659" y="1958737"/>
                  </a:lnTo>
                  <a:lnTo>
                    <a:pt x="344847" y="1956833"/>
                  </a:lnTo>
                  <a:lnTo>
                    <a:pt x="343038" y="1954924"/>
                  </a:lnTo>
                  <a:lnTo>
                    <a:pt x="341234" y="1953012"/>
                  </a:lnTo>
                  <a:lnTo>
                    <a:pt x="339434" y="1951096"/>
                  </a:lnTo>
                  <a:lnTo>
                    <a:pt x="337638" y="1949176"/>
                  </a:lnTo>
                  <a:lnTo>
                    <a:pt x="335845" y="1947252"/>
                  </a:lnTo>
                  <a:lnTo>
                    <a:pt x="334057" y="1945325"/>
                  </a:lnTo>
                  <a:lnTo>
                    <a:pt x="332273" y="1943394"/>
                  </a:lnTo>
                  <a:lnTo>
                    <a:pt x="330493" y="1941459"/>
                  </a:lnTo>
                  <a:lnTo>
                    <a:pt x="328717" y="1939520"/>
                  </a:lnTo>
                  <a:lnTo>
                    <a:pt x="326945" y="1937578"/>
                  </a:lnTo>
                  <a:lnTo>
                    <a:pt x="325177" y="1935632"/>
                  </a:lnTo>
                  <a:lnTo>
                    <a:pt x="323413" y="1933682"/>
                  </a:lnTo>
                  <a:lnTo>
                    <a:pt x="321653" y="1931729"/>
                  </a:lnTo>
                  <a:lnTo>
                    <a:pt x="319898" y="1929772"/>
                  </a:lnTo>
                  <a:lnTo>
                    <a:pt x="318146" y="1927811"/>
                  </a:lnTo>
                  <a:lnTo>
                    <a:pt x="316399" y="1925847"/>
                  </a:lnTo>
                  <a:lnTo>
                    <a:pt x="314656" y="1923878"/>
                  </a:lnTo>
                  <a:lnTo>
                    <a:pt x="312917" y="1921907"/>
                  </a:lnTo>
                  <a:lnTo>
                    <a:pt x="311182" y="1919931"/>
                  </a:lnTo>
                  <a:lnTo>
                    <a:pt x="309450" y="1917952"/>
                  </a:lnTo>
                  <a:lnTo>
                    <a:pt x="307724" y="1915970"/>
                  </a:lnTo>
                  <a:lnTo>
                    <a:pt x="306001" y="1913983"/>
                  </a:lnTo>
                  <a:lnTo>
                    <a:pt x="304283" y="1911994"/>
                  </a:lnTo>
                  <a:lnTo>
                    <a:pt x="302569" y="1910000"/>
                  </a:lnTo>
                  <a:lnTo>
                    <a:pt x="300859" y="1908003"/>
                  </a:lnTo>
                  <a:lnTo>
                    <a:pt x="299153" y="1906003"/>
                  </a:lnTo>
                  <a:lnTo>
                    <a:pt x="297451" y="1903998"/>
                  </a:lnTo>
                  <a:lnTo>
                    <a:pt x="295754" y="1901991"/>
                  </a:lnTo>
                  <a:lnTo>
                    <a:pt x="294060" y="1899979"/>
                  </a:lnTo>
                  <a:lnTo>
                    <a:pt x="292371" y="1897965"/>
                  </a:lnTo>
                  <a:lnTo>
                    <a:pt x="290687" y="1895946"/>
                  </a:lnTo>
                  <a:lnTo>
                    <a:pt x="289006" y="1893924"/>
                  </a:lnTo>
                  <a:lnTo>
                    <a:pt x="287330" y="1891899"/>
                  </a:lnTo>
                  <a:lnTo>
                    <a:pt x="285657" y="1889870"/>
                  </a:lnTo>
                  <a:lnTo>
                    <a:pt x="283990" y="1887837"/>
                  </a:lnTo>
                  <a:lnTo>
                    <a:pt x="282326" y="1885802"/>
                  </a:lnTo>
                  <a:lnTo>
                    <a:pt x="280667" y="1883762"/>
                  </a:lnTo>
                  <a:lnTo>
                    <a:pt x="279012" y="1881720"/>
                  </a:lnTo>
                  <a:lnTo>
                    <a:pt x="277361" y="1879673"/>
                  </a:lnTo>
                  <a:lnTo>
                    <a:pt x="275715" y="1877623"/>
                  </a:lnTo>
                  <a:lnTo>
                    <a:pt x="274072" y="1875570"/>
                  </a:lnTo>
                  <a:lnTo>
                    <a:pt x="272435" y="1873513"/>
                  </a:lnTo>
                  <a:lnTo>
                    <a:pt x="270801" y="1871453"/>
                  </a:lnTo>
                  <a:lnTo>
                    <a:pt x="269172" y="1869390"/>
                  </a:lnTo>
                  <a:lnTo>
                    <a:pt x="267547" y="1867323"/>
                  </a:lnTo>
                  <a:lnTo>
                    <a:pt x="265926" y="1865253"/>
                  </a:lnTo>
                  <a:lnTo>
                    <a:pt x="264310" y="1863179"/>
                  </a:lnTo>
                  <a:lnTo>
                    <a:pt x="262698" y="1861102"/>
                  </a:lnTo>
                  <a:lnTo>
                    <a:pt x="261091" y="1859021"/>
                  </a:lnTo>
                  <a:lnTo>
                    <a:pt x="259487" y="1856938"/>
                  </a:lnTo>
                  <a:lnTo>
                    <a:pt x="257889" y="1854850"/>
                  </a:lnTo>
                  <a:lnTo>
                    <a:pt x="256294" y="1852760"/>
                  </a:lnTo>
                  <a:lnTo>
                    <a:pt x="254704" y="1850666"/>
                  </a:lnTo>
                  <a:lnTo>
                    <a:pt x="253118" y="1848569"/>
                  </a:lnTo>
                  <a:lnTo>
                    <a:pt x="251537" y="1846469"/>
                  </a:lnTo>
                  <a:lnTo>
                    <a:pt x="249960" y="1844365"/>
                  </a:lnTo>
                  <a:lnTo>
                    <a:pt x="248388" y="1842258"/>
                  </a:lnTo>
                  <a:lnTo>
                    <a:pt x="246820" y="1840147"/>
                  </a:lnTo>
                  <a:lnTo>
                    <a:pt x="245256" y="1838033"/>
                  </a:lnTo>
                  <a:lnTo>
                    <a:pt x="243697" y="1835917"/>
                  </a:lnTo>
                  <a:lnTo>
                    <a:pt x="242143" y="1833797"/>
                  </a:lnTo>
                  <a:lnTo>
                    <a:pt x="240592" y="1831673"/>
                  </a:lnTo>
                  <a:lnTo>
                    <a:pt x="239047" y="1829546"/>
                  </a:lnTo>
                  <a:lnTo>
                    <a:pt x="237505" y="1827416"/>
                  </a:lnTo>
                  <a:lnTo>
                    <a:pt x="235968" y="1825283"/>
                  </a:lnTo>
                  <a:lnTo>
                    <a:pt x="234436" y="1823147"/>
                  </a:lnTo>
                  <a:lnTo>
                    <a:pt x="232908" y="1821007"/>
                  </a:lnTo>
                  <a:lnTo>
                    <a:pt x="231384" y="1818864"/>
                  </a:lnTo>
                  <a:lnTo>
                    <a:pt x="229865" y="1816719"/>
                  </a:lnTo>
                  <a:lnTo>
                    <a:pt x="228351" y="1814569"/>
                  </a:lnTo>
                  <a:lnTo>
                    <a:pt x="226841" y="1812417"/>
                  </a:lnTo>
                  <a:lnTo>
                    <a:pt x="225335" y="1810261"/>
                  </a:lnTo>
                  <a:lnTo>
                    <a:pt x="223835" y="1808103"/>
                  </a:lnTo>
                  <a:lnTo>
                    <a:pt x="222338" y="1805941"/>
                  </a:lnTo>
                  <a:lnTo>
                    <a:pt x="220846" y="1803776"/>
                  </a:lnTo>
                  <a:lnTo>
                    <a:pt x="219359" y="1801608"/>
                  </a:lnTo>
                  <a:lnTo>
                    <a:pt x="217876" y="1799437"/>
                  </a:lnTo>
                  <a:lnTo>
                    <a:pt x="216398" y="1797263"/>
                  </a:lnTo>
                  <a:lnTo>
                    <a:pt x="214924" y="1795086"/>
                  </a:lnTo>
                  <a:lnTo>
                    <a:pt x="213455" y="1792905"/>
                  </a:lnTo>
                  <a:lnTo>
                    <a:pt x="211991" y="1790722"/>
                  </a:lnTo>
                  <a:lnTo>
                    <a:pt x="210531" y="1788535"/>
                  </a:lnTo>
                  <a:lnTo>
                    <a:pt x="209075" y="1786346"/>
                  </a:lnTo>
                  <a:lnTo>
                    <a:pt x="207625" y="1784153"/>
                  </a:lnTo>
                  <a:lnTo>
                    <a:pt x="206178" y="1781957"/>
                  </a:lnTo>
                  <a:lnTo>
                    <a:pt x="204737" y="1779759"/>
                  </a:lnTo>
                  <a:lnTo>
                    <a:pt x="203300" y="1777557"/>
                  </a:lnTo>
                  <a:lnTo>
                    <a:pt x="201868" y="1775352"/>
                  </a:lnTo>
                  <a:lnTo>
                    <a:pt x="200440" y="1773145"/>
                  </a:lnTo>
                  <a:lnTo>
                    <a:pt x="199017" y="1770934"/>
                  </a:lnTo>
                  <a:lnTo>
                    <a:pt x="197598" y="1768720"/>
                  </a:lnTo>
                  <a:lnTo>
                    <a:pt x="196184" y="1766504"/>
                  </a:lnTo>
                  <a:lnTo>
                    <a:pt x="194775" y="1764284"/>
                  </a:lnTo>
                  <a:lnTo>
                    <a:pt x="193371" y="1762062"/>
                  </a:lnTo>
                  <a:lnTo>
                    <a:pt x="191971" y="1759836"/>
                  </a:lnTo>
                  <a:lnTo>
                    <a:pt x="190576" y="1757608"/>
                  </a:lnTo>
                  <a:lnTo>
                    <a:pt x="189185" y="1755376"/>
                  </a:lnTo>
                  <a:lnTo>
                    <a:pt x="187799" y="1753142"/>
                  </a:lnTo>
                  <a:lnTo>
                    <a:pt x="186418" y="1750905"/>
                  </a:lnTo>
                  <a:lnTo>
                    <a:pt x="185042" y="1748665"/>
                  </a:lnTo>
                  <a:lnTo>
                    <a:pt x="183670" y="1746422"/>
                  </a:lnTo>
                  <a:lnTo>
                    <a:pt x="182303" y="1744176"/>
                  </a:lnTo>
                  <a:lnTo>
                    <a:pt x="180940" y="1741928"/>
                  </a:lnTo>
                  <a:lnTo>
                    <a:pt x="179583" y="1739676"/>
                  </a:lnTo>
                  <a:lnTo>
                    <a:pt x="178230" y="1737422"/>
                  </a:lnTo>
                  <a:lnTo>
                    <a:pt x="176881" y="1735165"/>
                  </a:lnTo>
                  <a:lnTo>
                    <a:pt x="175538" y="1732905"/>
                  </a:lnTo>
                  <a:lnTo>
                    <a:pt x="174199" y="1730642"/>
                  </a:lnTo>
                  <a:lnTo>
                    <a:pt x="172865" y="1728376"/>
                  </a:lnTo>
                  <a:lnTo>
                    <a:pt x="171536" y="1726108"/>
                  </a:lnTo>
                  <a:lnTo>
                    <a:pt x="170212" y="1723837"/>
                  </a:lnTo>
                  <a:lnTo>
                    <a:pt x="168892" y="1721563"/>
                  </a:lnTo>
                  <a:lnTo>
                    <a:pt x="167577" y="1719286"/>
                  </a:lnTo>
                  <a:lnTo>
                    <a:pt x="166267" y="1717007"/>
                  </a:lnTo>
                  <a:lnTo>
                    <a:pt x="164961" y="1714725"/>
                  </a:lnTo>
                  <a:lnTo>
                    <a:pt x="163661" y="1712440"/>
                  </a:lnTo>
                  <a:lnTo>
                    <a:pt x="162365" y="1710152"/>
                  </a:lnTo>
                  <a:lnTo>
                    <a:pt x="161074" y="1707862"/>
                  </a:lnTo>
                  <a:lnTo>
                    <a:pt x="159787" y="1705569"/>
                  </a:lnTo>
                  <a:lnTo>
                    <a:pt x="158506" y="1703273"/>
                  </a:lnTo>
                  <a:lnTo>
                    <a:pt x="157229" y="1700975"/>
                  </a:lnTo>
                  <a:lnTo>
                    <a:pt x="155957" y="1698674"/>
                  </a:lnTo>
                  <a:lnTo>
                    <a:pt x="154691" y="1696370"/>
                  </a:lnTo>
                  <a:lnTo>
                    <a:pt x="153429" y="1694064"/>
                  </a:lnTo>
                  <a:lnTo>
                    <a:pt x="152171" y="1691755"/>
                  </a:lnTo>
                  <a:lnTo>
                    <a:pt x="150919" y="1689443"/>
                  </a:lnTo>
                  <a:lnTo>
                    <a:pt x="149671" y="1687129"/>
                  </a:lnTo>
                  <a:lnTo>
                    <a:pt x="148428" y="1684812"/>
                  </a:lnTo>
                  <a:lnTo>
                    <a:pt x="147190" y="1682492"/>
                  </a:lnTo>
                  <a:lnTo>
                    <a:pt x="145957" y="1680170"/>
                  </a:lnTo>
                  <a:lnTo>
                    <a:pt x="144729" y="1677846"/>
                  </a:lnTo>
                  <a:lnTo>
                    <a:pt x="143506" y="1675519"/>
                  </a:lnTo>
                  <a:lnTo>
                    <a:pt x="142287" y="1673189"/>
                  </a:lnTo>
                  <a:lnTo>
                    <a:pt x="141074" y="1670856"/>
                  </a:lnTo>
                  <a:lnTo>
                    <a:pt x="139865" y="1668522"/>
                  </a:lnTo>
                  <a:lnTo>
                    <a:pt x="138661" y="1666184"/>
                  </a:lnTo>
                  <a:lnTo>
                    <a:pt x="137462" y="1663844"/>
                  </a:lnTo>
                  <a:lnTo>
                    <a:pt x="136268" y="1661502"/>
                  </a:lnTo>
                  <a:lnTo>
                    <a:pt x="135079" y="1659157"/>
                  </a:lnTo>
                  <a:lnTo>
                    <a:pt x="133895" y="1656810"/>
                  </a:lnTo>
                  <a:lnTo>
                    <a:pt x="132716" y="1654460"/>
                  </a:lnTo>
                  <a:lnTo>
                    <a:pt x="131542" y="1652107"/>
                  </a:lnTo>
                  <a:lnTo>
                    <a:pt x="130372" y="1649753"/>
                  </a:lnTo>
                  <a:lnTo>
                    <a:pt x="129208" y="1647396"/>
                  </a:lnTo>
                  <a:lnTo>
                    <a:pt x="128048" y="1645036"/>
                  </a:lnTo>
                  <a:lnTo>
                    <a:pt x="126894" y="1642674"/>
                  </a:lnTo>
                  <a:lnTo>
                    <a:pt x="125744" y="1640309"/>
                  </a:lnTo>
                  <a:lnTo>
                    <a:pt x="124600" y="1637942"/>
                  </a:lnTo>
                  <a:lnTo>
                    <a:pt x="123460" y="1635573"/>
                  </a:lnTo>
                  <a:lnTo>
                    <a:pt x="122325" y="1633201"/>
                  </a:lnTo>
                  <a:lnTo>
                    <a:pt x="121195" y="1630827"/>
                  </a:lnTo>
                  <a:lnTo>
                    <a:pt x="120071" y="1628451"/>
                  </a:lnTo>
                  <a:lnTo>
                    <a:pt x="118951" y="1626072"/>
                  </a:lnTo>
                  <a:lnTo>
                    <a:pt x="117836" y="1623691"/>
                  </a:lnTo>
                  <a:lnTo>
                    <a:pt x="116726" y="1621308"/>
                  </a:lnTo>
                  <a:lnTo>
                    <a:pt x="115621" y="1618922"/>
                  </a:lnTo>
                  <a:lnTo>
                    <a:pt x="114522" y="1616534"/>
                  </a:lnTo>
                  <a:lnTo>
                    <a:pt x="113427" y="1614143"/>
                  </a:lnTo>
                  <a:lnTo>
                    <a:pt x="112337" y="1611751"/>
                  </a:lnTo>
                  <a:lnTo>
                    <a:pt x="111252" y="1609356"/>
                  </a:lnTo>
                  <a:lnTo>
                    <a:pt x="110173" y="1606959"/>
                  </a:lnTo>
                  <a:lnTo>
                    <a:pt x="109098" y="1604559"/>
                  </a:lnTo>
                  <a:lnTo>
                    <a:pt x="108028" y="1602158"/>
                  </a:lnTo>
                  <a:lnTo>
                    <a:pt x="106963" y="1599754"/>
                  </a:lnTo>
                  <a:lnTo>
                    <a:pt x="105904" y="1597347"/>
                  </a:lnTo>
                  <a:lnTo>
                    <a:pt x="104849" y="1594939"/>
                  </a:lnTo>
                  <a:lnTo>
                    <a:pt x="103800" y="1592529"/>
                  </a:lnTo>
                  <a:lnTo>
                    <a:pt x="102755" y="1590116"/>
                  </a:lnTo>
                  <a:lnTo>
                    <a:pt x="101716" y="1587701"/>
                  </a:lnTo>
                  <a:lnTo>
                    <a:pt x="100681" y="1585284"/>
                  </a:lnTo>
                  <a:lnTo>
                    <a:pt x="99652" y="1582865"/>
                  </a:lnTo>
                  <a:lnTo>
                    <a:pt x="98628" y="1580443"/>
                  </a:lnTo>
                  <a:lnTo>
                    <a:pt x="97609" y="1578019"/>
                  </a:lnTo>
                  <a:lnTo>
                    <a:pt x="96595" y="1575594"/>
                  </a:lnTo>
                  <a:lnTo>
                    <a:pt x="95586" y="1573166"/>
                  </a:lnTo>
                  <a:lnTo>
                    <a:pt x="94582" y="1570736"/>
                  </a:lnTo>
                  <a:lnTo>
                    <a:pt x="93583" y="1568304"/>
                  </a:lnTo>
                  <a:lnTo>
                    <a:pt x="92589" y="1565870"/>
                  </a:lnTo>
                  <a:lnTo>
                    <a:pt x="91601" y="1563434"/>
                  </a:lnTo>
                  <a:lnTo>
                    <a:pt x="90617" y="1560995"/>
                  </a:lnTo>
                  <a:lnTo>
                    <a:pt x="89639" y="1558555"/>
                  </a:lnTo>
                  <a:lnTo>
                    <a:pt x="88665" y="1556113"/>
                  </a:lnTo>
                  <a:lnTo>
                    <a:pt x="87697" y="1553668"/>
                  </a:lnTo>
                  <a:lnTo>
                    <a:pt x="86734" y="1551222"/>
                  </a:lnTo>
                  <a:lnTo>
                    <a:pt x="85776" y="1548774"/>
                  </a:lnTo>
                  <a:lnTo>
                    <a:pt x="84824" y="1546323"/>
                  </a:lnTo>
                  <a:lnTo>
                    <a:pt x="83876" y="1543871"/>
                  </a:lnTo>
                  <a:lnTo>
                    <a:pt x="82933" y="1541416"/>
                  </a:lnTo>
                  <a:lnTo>
                    <a:pt x="81996" y="1538960"/>
                  </a:lnTo>
                  <a:lnTo>
                    <a:pt x="81064" y="1536502"/>
                  </a:lnTo>
                  <a:lnTo>
                    <a:pt x="80137" y="1534041"/>
                  </a:lnTo>
                  <a:lnTo>
                    <a:pt x="79215" y="1531579"/>
                  </a:lnTo>
                  <a:lnTo>
                    <a:pt x="78298" y="1529115"/>
                  </a:lnTo>
                  <a:lnTo>
                    <a:pt x="77387" y="1526649"/>
                  </a:lnTo>
                  <a:lnTo>
                    <a:pt x="76480" y="1524181"/>
                  </a:lnTo>
                  <a:lnTo>
                    <a:pt x="75579" y="1521711"/>
                  </a:lnTo>
                  <a:lnTo>
                    <a:pt x="74683" y="1519239"/>
                  </a:lnTo>
                  <a:lnTo>
                    <a:pt x="73792" y="1516766"/>
                  </a:lnTo>
                  <a:lnTo>
                    <a:pt x="72906" y="1514290"/>
                  </a:lnTo>
                  <a:lnTo>
                    <a:pt x="72026" y="1511813"/>
                  </a:lnTo>
                  <a:lnTo>
                    <a:pt x="71151" y="1509334"/>
                  </a:lnTo>
                  <a:lnTo>
                    <a:pt x="70280" y="1506853"/>
                  </a:lnTo>
                  <a:lnTo>
                    <a:pt x="69415" y="1504370"/>
                  </a:lnTo>
                  <a:lnTo>
                    <a:pt x="68556" y="1501885"/>
                  </a:lnTo>
                  <a:lnTo>
                    <a:pt x="67701" y="1499399"/>
                  </a:lnTo>
                  <a:lnTo>
                    <a:pt x="66852" y="1496911"/>
                  </a:lnTo>
                  <a:lnTo>
                    <a:pt x="66008" y="1494421"/>
                  </a:lnTo>
                  <a:lnTo>
                    <a:pt x="65169" y="1491929"/>
                  </a:lnTo>
                  <a:lnTo>
                    <a:pt x="64335" y="1489436"/>
                  </a:lnTo>
                  <a:lnTo>
                    <a:pt x="63507" y="1486940"/>
                  </a:lnTo>
                  <a:lnTo>
                    <a:pt x="62684" y="1484443"/>
                  </a:lnTo>
                  <a:lnTo>
                    <a:pt x="61866" y="1481945"/>
                  </a:lnTo>
                  <a:lnTo>
                    <a:pt x="61053" y="1479444"/>
                  </a:lnTo>
                  <a:lnTo>
                    <a:pt x="60246" y="1476942"/>
                  </a:lnTo>
                  <a:lnTo>
                    <a:pt x="59443" y="1474439"/>
                  </a:lnTo>
                  <a:lnTo>
                    <a:pt x="58647" y="1471933"/>
                  </a:lnTo>
                  <a:lnTo>
                    <a:pt x="57855" y="1469426"/>
                  </a:lnTo>
                  <a:lnTo>
                    <a:pt x="57068" y="1466917"/>
                  </a:lnTo>
                  <a:lnTo>
                    <a:pt x="56287" y="1464407"/>
                  </a:lnTo>
                  <a:lnTo>
                    <a:pt x="55511" y="1461895"/>
                  </a:lnTo>
                  <a:lnTo>
                    <a:pt x="54740" y="1459381"/>
                  </a:lnTo>
                  <a:lnTo>
                    <a:pt x="53975" y="1456866"/>
                  </a:lnTo>
                  <a:lnTo>
                    <a:pt x="53215" y="1454349"/>
                  </a:lnTo>
                  <a:lnTo>
                    <a:pt x="52460" y="1451831"/>
                  </a:lnTo>
                  <a:lnTo>
                    <a:pt x="51710" y="1449311"/>
                  </a:lnTo>
                  <a:lnTo>
                    <a:pt x="50966" y="1446789"/>
                  </a:lnTo>
                  <a:lnTo>
                    <a:pt x="50227" y="1444266"/>
                  </a:lnTo>
                  <a:lnTo>
                    <a:pt x="49493" y="1441741"/>
                  </a:lnTo>
                  <a:lnTo>
                    <a:pt x="48765" y="1439215"/>
                  </a:lnTo>
                  <a:lnTo>
                    <a:pt x="48042" y="1436687"/>
                  </a:lnTo>
                  <a:lnTo>
                    <a:pt x="47324" y="1434158"/>
                  </a:lnTo>
                  <a:lnTo>
                    <a:pt x="46611" y="1431627"/>
                  </a:lnTo>
                  <a:lnTo>
                    <a:pt x="45904" y="1429095"/>
                  </a:lnTo>
                  <a:lnTo>
                    <a:pt x="45202" y="1426562"/>
                  </a:lnTo>
                  <a:lnTo>
                    <a:pt x="44505" y="1424026"/>
                  </a:lnTo>
                  <a:lnTo>
                    <a:pt x="43814" y="1421490"/>
                  </a:lnTo>
                  <a:lnTo>
                    <a:pt x="43128" y="1418951"/>
                  </a:lnTo>
                  <a:lnTo>
                    <a:pt x="42447" y="1416412"/>
                  </a:lnTo>
                  <a:lnTo>
                    <a:pt x="41772" y="1413871"/>
                  </a:lnTo>
                  <a:lnTo>
                    <a:pt x="41102" y="1411329"/>
                  </a:lnTo>
                  <a:lnTo>
                    <a:pt x="40437" y="1408785"/>
                  </a:lnTo>
                  <a:lnTo>
                    <a:pt x="39778" y="1406240"/>
                  </a:lnTo>
                  <a:lnTo>
                    <a:pt x="39124" y="1403693"/>
                  </a:lnTo>
                  <a:lnTo>
                    <a:pt x="38475" y="1401146"/>
                  </a:lnTo>
                  <a:lnTo>
                    <a:pt x="37832" y="1398596"/>
                  </a:lnTo>
                  <a:lnTo>
                    <a:pt x="37194" y="1396046"/>
                  </a:lnTo>
                  <a:lnTo>
                    <a:pt x="36561" y="1393494"/>
                  </a:lnTo>
                  <a:lnTo>
                    <a:pt x="35934" y="1390941"/>
                  </a:lnTo>
                  <a:lnTo>
                    <a:pt x="35312" y="1388386"/>
                  </a:lnTo>
                  <a:lnTo>
                    <a:pt x="34695" y="1385830"/>
                  </a:lnTo>
                  <a:lnTo>
                    <a:pt x="34084" y="1383273"/>
                  </a:lnTo>
                  <a:lnTo>
                    <a:pt x="33478" y="1380715"/>
                  </a:lnTo>
                  <a:lnTo>
                    <a:pt x="32877" y="1378155"/>
                  </a:lnTo>
                  <a:lnTo>
                    <a:pt x="32282" y="1375595"/>
                  </a:lnTo>
                  <a:lnTo>
                    <a:pt x="31692" y="1373032"/>
                  </a:lnTo>
                  <a:lnTo>
                    <a:pt x="31108" y="1370469"/>
                  </a:lnTo>
                  <a:lnTo>
                    <a:pt x="30529" y="1367904"/>
                  </a:lnTo>
                  <a:lnTo>
                    <a:pt x="29955" y="1365339"/>
                  </a:lnTo>
                  <a:lnTo>
                    <a:pt x="29387" y="1362772"/>
                  </a:lnTo>
                  <a:lnTo>
                    <a:pt x="28824" y="1360203"/>
                  </a:lnTo>
                  <a:lnTo>
                    <a:pt x="28266" y="1357634"/>
                  </a:lnTo>
                  <a:lnTo>
                    <a:pt x="27714" y="1355064"/>
                  </a:lnTo>
                  <a:lnTo>
                    <a:pt x="27167" y="1352492"/>
                  </a:lnTo>
                  <a:lnTo>
                    <a:pt x="26626" y="1349919"/>
                  </a:lnTo>
                  <a:lnTo>
                    <a:pt x="26090" y="1347345"/>
                  </a:lnTo>
                  <a:lnTo>
                    <a:pt x="25559" y="1344770"/>
                  </a:lnTo>
                  <a:lnTo>
                    <a:pt x="25034" y="1342194"/>
                  </a:lnTo>
                  <a:lnTo>
                    <a:pt x="24514" y="1339617"/>
                  </a:lnTo>
                  <a:lnTo>
                    <a:pt x="24000" y="1337039"/>
                  </a:lnTo>
                  <a:lnTo>
                    <a:pt x="23490" y="1334459"/>
                  </a:lnTo>
                  <a:lnTo>
                    <a:pt x="22987" y="1331879"/>
                  </a:lnTo>
                  <a:lnTo>
                    <a:pt x="22489" y="1329297"/>
                  </a:lnTo>
                  <a:lnTo>
                    <a:pt x="21996" y="1326715"/>
                  </a:lnTo>
                  <a:lnTo>
                    <a:pt x="21508" y="1324131"/>
                  </a:lnTo>
                  <a:lnTo>
                    <a:pt x="21026" y="1321546"/>
                  </a:lnTo>
                  <a:lnTo>
                    <a:pt x="20550" y="1318961"/>
                  </a:lnTo>
                  <a:lnTo>
                    <a:pt x="20079" y="1316374"/>
                  </a:lnTo>
                  <a:lnTo>
                    <a:pt x="19613" y="1313787"/>
                  </a:lnTo>
                  <a:lnTo>
                    <a:pt x="19152" y="1311198"/>
                  </a:lnTo>
                  <a:lnTo>
                    <a:pt x="18698" y="1308609"/>
                  </a:lnTo>
                  <a:lnTo>
                    <a:pt x="18248" y="1306018"/>
                  </a:lnTo>
                  <a:lnTo>
                    <a:pt x="17804" y="1303427"/>
                  </a:lnTo>
                  <a:lnTo>
                    <a:pt x="17365" y="1300835"/>
                  </a:lnTo>
                  <a:lnTo>
                    <a:pt x="16933" y="1298242"/>
                  </a:lnTo>
                  <a:lnTo>
                    <a:pt x="16505" y="1295647"/>
                  </a:lnTo>
                  <a:lnTo>
                    <a:pt x="16082" y="1293052"/>
                  </a:lnTo>
                  <a:lnTo>
                    <a:pt x="15665" y="1290456"/>
                  </a:lnTo>
                  <a:lnTo>
                    <a:pt x="15254" y="1287860"/>
                  </a:lnTo>
                  <a:lnTo>
                    <a:pt x="14848" y="1285262"/>
                  </a:lnTo>
                  <a:lnTo>
                    <a:pt x="14448" y="1282664"/>
                  </a:lnTo>
                  <a:lnTo>
                    <a:pt x="14053" y="1280064"/>
                  </a:lnTo>
                  <a:lnTo>
                    <a:pt x="13663" y="1277464"/>
                  </a:lnTo>
                  <a:lnTo>
                    <a:pt x="13279" y="1274863"/>
                  </a:lnTo>
                  <a:lnTo>
                    <a:pt x="12900" y="1272262"/>
                  </a:lnTo>
                  <a:lnTo>
                    <a:pt x="12527" y="1269659"/>
                  </a:lnTo>
                  <a:lnTo>
                    <a:pt x="12159" y="1267056"/>
                  </a:lnTo>
                  <a:lnTo>
                    <a:pt x="11796" y="1264452"/>
                  </a:lnTo>
                  <a:lnTo>
                    <a:pt x="11440" y="1261847"/>
                  </a:lnTo>
                  <a:lnTo>
                    <a:pt x="11088" y="1259241"/>
                  </a:lnTo>
                  <a:lnTo>
                    <a:pt x="10742" y="1256635"/>
                  </a:lnTo>
                  <a:lnTo>
                    <a:pt x="10401" y="1254028"/>
                  </a:lnTo>
                  <a:lnTo>
                    <a:pt x="10066" y="1251420"/>
                  </a:lnTo>
                  <a:lnTo>
                    <a:pt x="9737" y="1248812"/>
                  </a:lnTo>
                  <a:lnTo>
                    <a:pt x="9413" y="1246203"/>
                  </a:lnTo>
                  <a:lnTo>
                    <a:pt x="9094" y="1243593"/>
                  </a:lnTo>
                  <a:lnTo>
                    <a:pt x="8781" y="1240983"/>
                  </a:lnTo>
                  <a:lnTo>
                    <a:pt x="8473" y="1238372"/>
                  </a:lnTo>
                  <a:lnTo>
                    <a:pt x="8170" y="1235760"/>
                  </a:lnTo>
                  <a:lnTo>
                    <a:pt x="7874" y="1233148"/>
                  </a:lnTo>
                  <a:lnTo>
                    <a:pt x="7582" y="1230535"/>
                  </a:lnTo>
                  <a:lnTo>
                    <a:pt x="7296" y="1227921"/>
                  </a:lnTo>
                  <a:lnTo>
                    <a:pt x="7016" y="1225307"/>
                  </a:lnTo>
                  <a:lnTo>
                    <a:pt x="6741" y="1222692"/>
                  </a:lnTo>
                  <a:lnTo>
                    <a:pt x="6472" y="1220077"/>
                  </a:lnTo>
                  <a:lnTo>
                    <a:pt x="6208" y="1217461"/>
                  </a:lnTo>
                  <a:lnTo>
                    <a:pt x="5949" y="1214845"/>
                  </a:lnTo>
                  <a:lnTo>
                    <a:pt x="5696" y="1212228"/>
                  </a:lnTo>
                  <a:lnTo>
                    <a:pt x="5449" y="1209611"/>
                  </a:lnTo>
                  <a:lnTo>
                    <a:pt x="5207" y="1206992"/>
                  </a:lnTo>
                  <a:lnTo>
                    <a:pt x="4970" y="1204374"/>
                  </a:lnTo>
                  <a:lnTo>
                    <a:pt x="4739" y="1201755"/>
                  </a:lnTo>
                  <a:lnTo>
                    <a:pt x="4514" y="1199136"/>
                  </a:lnTo>
                  <a:lnTo>
                    <a:pt x="4293" y="1196516"/>
                  </a:lnTo>
                  <a:lnTo>
                    <a:pt x="4079" y="1193895"/>
                  </a:lnTo>
                  <a:lnTo>
                    <a:pt x="3870" y="1191274"/>
                  </a:lnTo>
                  <a:lnTo>
                    <a:pt x="3666" y="1188653"/>
                  </a:lnTo>
                  <a:lnTo>
                    <a:pt x="3468" y="1186031"/>
                  </a:lnTo>
                  <a:lnTo>
                    <a:pt x="3275" y="1183409"/>
                  </a:lnTo>
                  <a:lnTo>
                    <a:pt x="3088" y="1180787"/>
                  </a:lnTo>
                  <a:lnTo>
                    <a:pt x="2907" y="1178164"/>
                  </a:lnTo>
                  <a:lnTo>
                    <a:pt x="2731" y="1175541"/>
                  </a:lnTo>
                  <a:lnTo>
                    <a:pt x="2560" y="1172917"/>
                  </a:lnTo>
                  <a:lnTo>
                    <a:pt x="2395" y="1170293"/>
                  </a:lnTo>
                  <a:lnTo>
                    <a:pt x="2235" y="1167669"/>
                  </a:lnTo>
                  <a:lnTo>
                    <a:pt x="2081" y="1165044"/>
                  </a:lnTo>
                  <a:lnTo>
                    <a:pt x="1932" y="1162420"/>
                  </a:lnTo>
                  <a:lnTo>
                    <a:pt x="1789" y="1159794"/>
                  </a:lnTo>
                  <a:lnTo>
                    <a:pt x="1652" y="1157169"/>
                  </a:lnTo>
                  <a:lnTo>
                    <a:pt x="1520" y="1154543"/>
                  </a:lnTo>
                  <a:lnTo>
                    <a:pt x="1393" y="1151917"/>
                  </a:lnTo>
                  <a:lnTo>
                    <a:pt x="1272" y="1149290"/>
                  </a:lnTo>
                  <a:lnTo>
                    <a:pt x="1156" y="1146664"/>
                  </a:lnTo>
                  <a:lnTo>
                    <a:pt x="1046" y="1144037"/>
                  </a:lnTo>
                  <a:lnTo>
                    <a:pt x="941" y="1141410"/>
                  </a:lnTo>
                  <a:lnTo>
                    <a:pt x="842" y="1138783"/>
                  </a:lnTo>
                  <a:lnTo>
                    <a:pt x="749" y="1136155"/>
                  </a:lnTo>
                  <a:lnTo>
                    <a:pt x="661" y="1133528"/>
                  </a:lnTo>
                  <a:lnTo>
                    <a:pt x="578" y="1130900"/>
                  </a:lnTo>
                  <a:lnTo>
                    <a:pt x="501" y="1128272"/>
                  </a:lnTo>
                  <a:lnTo>
                    <a:pt x="429" y="1125644"/>
                  </a:lnTo>
                  <a:lnTo>
                    <a:pt x="363" y="1123015"/>
                  </a:lnTo>
                  <a:lnTo>
                    <a:pt x="303" y="1120387"/>
                  </a:lnTo>
                  <a:lnTo>
                    <a:pt x="247" y="1117758"/>
                  </a:lnTo>
                  <a:lnTo>
                    <a:pt x="198" y="1115129"/>
                  </a:lnTo>
                  <a:lnTo>
                    <a:pt x="154" y="1112501"/>
                  </a:lnTo>
                  <a:lnTo>
                    <a:pt x="115" y="1109872"/>
                  </a:lnTo>
                  <a:lnTo>
                    <a:pt x="82" y="1107243"/>
                  </a:lnTo>
                  <a:lnTo>
                    <a:pt x="55" y="1104614"/>
                  </a:lnTo>
                  <a:lnTo>
                    <a:pt x="33" y="1101985"/>
                  </a:lnTo>
                  <a:lnTo>
                    <a:pt x="16" y="1099356"/>
                  </a:lnTo>
                  <a:lnTo>
                    <a:pt x="5" y="1096727"/>
                  </a:lnTo>
                  <a:lnTo>
                    <a:pt x="0" y="1094097"/>
                  </a:lnTo>
                  <a:lnTo>
                    <a:pt x="0" y="1091468"/>
                  </a:lnTo>
                  <a:lnTo>
                    <a:pt x="5" y="1088839"/>
                  </a:lnTo>
                  <a:lnTo>
                    <a:pt x="16" y="1086210"/>
                  </a:lnTo>
                  <a:lnTo>
                    <a:pt x="33" y="1083581"/>
                  </a:lnTo>
                  <a:lnTo>
                    <a:pt x="55" y="1080952"/>
                  </a:lnTo>
                  <a:lnTo>
                    <a:pt x="82" y="1078323"/>
                  </a:lnTo>
                  <a:lnTo>
                    <a:pt x="115" y="1075694"/>
                  </a:lnTo>
                  <a:lnTo>
                    <a:pt x="154" y="1073065"/>
                  </a:lnTo>
                  <a:lnTo>
                    <a:pt x="198" y="1070437"/>
                  </a:lnTo>
                  <a:lnTo>
                    <a:pt x="247" y="1067808"/>
                  </a:lnTo>
                  <a:lnTo>
                    <a:pt x="303" y="1065179"/>
                  </a:lnTo>
                  <a:lnTo>
                    <a:pt x="363" y="1062551"/>
                  </a:lnTo>
                  <a:lnTo>
                    <a:pt x="429" y="1059922"/>
                  </a:lnTo>
                  <a:lnTo>
                    <a:pt x="501" y="1057294"/>
                  </a:lnTo>
                  <a:lnTo>
                    <a:pt x="578" y="1054666"/>
                  </a:lnTo>
                  <a:lnTo>
                    <a:pt x="661" y="1052038"/>
                  </a:lnTo>
                  <a:lnTo>
                    <a:pt x="749" y="1049411"/>
                  </a:lnTo>
                  <a:lnTo>
                    <a:pt x="842" y="1046783"/>
                  </a:lnTo>
                  <a:lnTo>
                    <a:pt x="941" y="1044156"/>
                  </a:lnTo>
                  <a:lnTo>
                    <a:pt x="1046" y="1041529"/>
                  </a:lnTo>
                  <a:lnTo>
                    <a:pt x="1156" y="1038902"/>
                  </a:lnTo>
                  <a:lnTo>
                    <a:pt x="1272" y="1036276"/>
                  </a:lnTo>
                  <a:lnTo>
                    <a:pt x="1393" y="1033649"/>
                  </a:lnTo>
                  <a:lnTo>
                    <a:pt x="1520" y="1031023"/>
                  </a:lnTo>
                  <a:lnTo>
                    <a:pt x="1652" y="1028397"/>
                  </a:lnTo>
                  <a:lnTo>
                    <a:pt x="1789" y="1025772"/>
                  </a:lnTo>
                  <a:lnTo>
                    <a:pt x="1932" y="1023146"/>
                  </a:lnTo>
                  <a:lnTo>
                    <a:pt x="2081" y="1020522"/>
                  </a:lnTo>
                  <a:lnTo>
                    <a:pt x="2235" y="1017897"/>
                  </a:lnTo>
                  <a:lnTo>
                    <a:pt x="2395" y="1015273"/>
                  </a:lnTo>
                  <a:lnTo>
                    <a:pt x="2560" y="1012649"/>
                  </a:lnTo>
                  <a:lnTo>
                    <a:pt x="2731" y="1010025"/>
                  </a:lnTo>
                  <a:lnTo>
                    <a:pt x="2907" y="1007402"/>
                  </a:lnTo>
                  <a:lnTo>
                    <a:pt x="3088" y="1004779"/>
                  </a:lnTo>
                  <a:lnTo>
                    <a:pt x="3275" y="1002157"/>
                  </a:lnTo>
                  <a:lnTo>
                    <a:pt x="3468" y="999534"/>
                  </a:lnTo>
                  <a:lnTo>
                    <a:pt x="3666" y="996913"/>
                  </a:lnTo>
                  <a:lnTo>
                    <a:pt x="3870" y="994291"/>
                  </a:lnTo>
                  <a:lnTo>
                    <a:pt x="4079" y="991671"/>
                  </a:lnTo>
                  <a:lnTo>
                    <a:pt x="4293" y="989050"/>
                  </a:lnTo>
                  <a:lnTo>
                    <a:pt x="4514" y="986430"/>
                  </a:lnTo>
                  <a:lnTo>
                    <a:pt x="4739" y="983811"/>
                  </a:lnTo>
                  <a:lnTo>
                    <a:pt x="4970" y="981192"/>
                  </a:lnTo>
                  <a:lnTo>
                    <a:pt x="5207" y="978573"/>
                  </a:lnTo>
                  <a:lnTo>
                    <a:pt x="5449" y="975955"/>
                  </a:lnTo>
                  <a:lnTo>
                    <a:pt x="5696" y="973338"/>
                  </a:lnTo>
                  <a:lnTo>
                    <a:pt x="5949" y="970721"/>
                  </a:lnTo>
                  <a:lnTo>
                    <a:pt x="6208" y="968105"/>
                  </a:lnTo>
                  <a:lnTo>
                    <a:pt x="6472" y="965489"/>
                  </a:lnTo>
                  <a:lnTo>
                    <a:pt x="6741" y="962874"/>
                  </a:lnTo>
                  <a:lnTo>
                    <a:pt x="7016" y="960259"/>
                  </a:lnTo>
                  <a:lnTo>
                    <a:pt x="7296" y="957645"/>
                  </a:lnTo>
                  <a:lnTo>
                    <a:pt x="7582" y="955031"/>
                  </a:lnTo>
                  <a:lnTo>
                    <a:pt x="7874" y="952418"/>
                  </a:lnTo>
                  <a:lnTo>
                    <a:pt x="8170" y="949806"/>
                  </a:lnTo>
                  <a:lnTo>
                    <a:pt x="8473" y="947194"/>
                  </a:lnTo>
                  <a:lnTo>
                    <a:pt x="8781" y="944583"/>
                  </a:lnTo>
                  <a:lnTo>
                    <a:pt x="9094" y="941973"/>
                  </a:lnTo>
                  <a:lnTo>
                    <a:pt x="9413" y="939363"/>
                  </a:lnTo>
                  <a:lnTo>
                    <a:pt x="9737" y="936754"/>
                  </a:lnTo>
                  <a:lnTo>
                    <a:pt x="10066" y="934145"/>
                  </a:lnTo>
                  <a:lnTo>
                    <a:pt x="10401" y="931538"/>
                  </a:lnTo>
                  <a:lnTo>
                    <a:pt x="10742" y="928931"/>
                  </a:lnTo>
                  <a:lnTo>
                    <a:pt x="11088" y="926325"/>
                  </a:lnTo>
                  <a:lnTo>
                    <a:pt x="11440" y="923719"/>
                  </a:lnTo>
                  <a:lnTo>
                    <a:pt x="11796" y="921114"/>
                  </a:lnTo>
                  <a:lnTo>
                    <a:pt x="12159" y="918510"/>
                  </a:lnTo>
                  <a:lnTo>
                    <a:pt x="12527" y="915907"/>
                  </a:lnTo>
                  <a:lnTo>
                    <a:pt x="12900" y="913304"/>
                  </a:lnTo>
                  <a:lnTo>
                    <a:pt x="13279" y="910703"/>
                  </a:lnTo>
                  <a:lnTo>
                    <a:pt x="13663" y="908102"/>
                  </a:lnTo>
                  <a:lnTo>
                    <a:pt x="14053" y="905502"/>
                  </a:lnTo>
                  <a:lnTo>
                    <a:pt x="14448" y="902902"/>
                  </a:lnTo>
                  <a:lnTo>
                    <a:pt x="14848" y="900304"/>
                  </a:lnTo>
                  <a:lnTo>
                    <a:pt x="15254" y="897706"/>
                  </a:lnTo>
                  <a:lnTo>
                    <a:pt x="15665" y="895109"/>
                  </a:lnTo>
                  <a:lnTo>
                    <a:pt x="16082" y="892514"/>
                  </a:lnTo>
                  <a:lnTo>
                    <a:pt x="16505" y="889919"/>
                  </a:lnTo>
                  <a:lnTo>
                    <a:pt x="16933" y="887324"/>
                  </a:lnTo>
                  <a:lnTo>
                    <a:pt x="17365" y="884731"/>
                  </a:lnTo>
                  <a:lnTo>
                    <a:pt x="17804" y="882139"/>
                  </a:lnTo>
                  <a:lnTo>
                    <a:pt x="18248" y="879548"/>
                  </a:lnTo>
                  <a:lnTo>
                    <a:pt x="18698" y="876957"/>
                  </a:lnTo>
                  <a:lnTo>
                    <a:pt x="19152" y="874368"/>
                  </a:lnTo>
                  <a:lnTo>
                    <a:pt x="19613" y="871779"/>
                  </a:lnTo>
                  <a:lnTo>
                    <a:pt x="20079" y="869192"/>
                  </a:lnTo>
                  <a:lnTo>
                    <a:pt x="20550" y="866605"/>
                  </a:lnTo>
                  <a:lnTo>
                    <a:pt x="21026" y="864020"/>
                  </a:lnTo>
                  <a:lnTo>
                    <a:pt x="21508" y="861435"/>
                  </a:lnTo>
                  <a:lnTo>
                    <a:pt x="21996" y="858851"/>
                  </a:lnTo>
                  <a:lnTo>
                    <a:pt x="22489" y="856269"/>
                  </a:lnTo>
                  <a:lnTo>
                    <a:pt x="22987" y="853687"/>
                  </a:lnTo>
                  <a:lnTo>
                    <a:pt x="23490" y="851107"/>
                  </a:lnTo>
                  <a:lnTo>
                    <a:pt x="24000" y="848527"/>
                  </a:lnTo>
                  <a:lnTo>
                    <a:pt x="24514" y="845949"/>
                  </a:lnTo>
                  <a:lnTo>
                    <a:pt x="25034" y="843372"/>
                  </a:lnTo>
                  <a:lnTo>
                    <a:pt x="25559" y="840796"/>
                  </a:lnTo>
                  <a:lnTo>
                    <a:pt x="26090" y="838221"/>
                  </a:lnTo>
                  <a:lnTo>
                    <a:pt x="26626" y="835647"/>
                  </a:lnTo>
                  <a:lnTo>
                    <a:pt x="27167" y="833074"/>
                  </a:lnTo>
                  <a:lnTo>
                    <a:pt x="27714" y="830502"/>
                  </a:lnTo>
                  <a:lnTo>
                    <a:pt x="28266" y="827932"/>
                  </a:lnTo>
                  <a:lnTo>
                    <a:pt x="28824" y="825363"/>
                  </a:lnTo>
                  <a:lnTo>
                    <a:pt x="29387" y="822794"/>
                  </a:lnTo>
                  <a:lnTo>
                    <a:pt x="29955" y="820227"/>
                  </a:lnTo>
                  <a:lnTo>
                    <a:pt x="30529" y="817661"/>
                  </a:lnTo>
                  <a:lnTo>
                    <a:pt x="31108" y="815097"/>
                  </a:lnTo>
                  <a:lnTo>
                    <a:pt x="31692" y="812534"/>
                  </a:lnTo>
                  <a:lnTo>
                    <a:pt x="32282" y="809971"/>
                  </a:lnTo>
                  <a:lnTo>
                    <a:pt x="32877" y="807410"/>
                  </a:lnTo>
                  <a:lnTo>
                    <a:pt x="33478" y="804851"/>
                  </a:lnTo>
                  <a:lnTo>
                    <a:pt x="34084" y="802293"/>
                  </a:lnTo>
                  <a:lnTo>
                    <a:pt x="34695" y="799735"/>
                  </a:lnTo>
                  <a:lnTo>
                    <a:pt x="35312" y="797180"/>
                  </a:lnTo>
                  <a:lnTo>
                    <a:pt x="35934" y="794625"/>
                  </a:lnTo>
                  <a:lnTo>
                    <a:pt x="36561" y="792072"/>
                  </a:lnTo>
                  <a:lnTo>
                    <a:pt x="37194" y="789520"/>
                  </a:lnTo>
                  <a:lnTo>
                    <a:pt x="37832" y="786970"/>
                  </a:lnTo>
                  <a:lnTo>
                    <a:pt x="38475" y="784420"/>
                  </a:lnTo>
                  <a:lnTo>
                    <a:pt x="39124" y="781873"/>
                  </a:lnTo>
                  <a:lnTo>
                    <a:pt x="39778" y="779326"/>
                  </a:lnTo>
                  <a:lnTo>
                    <a:pt x="40437" y="776781"/>
                  </a:lnTo>
                  <a:lnTo>
                    <a:pt x="41102" y="774237"/>
                  </a:lnTo>
                  <a:lnTo>
                    <a:pt x="41772" y="771695"/>
                  </a:lnTo>
                  <a:lnTo>
                    <a:pt x="42447" y="769154"/>
                  </a:lnTo>
                  <a:lnTo>
                    <a:pt x="43128" y="766614"/>
                  </a:lnTo>
                  <a:lnTo>
                    <a:pt x="43814" y="764076"/>
                  </a:lnTo>
                  <a:lnTo>
                    <a:pt x="44505" y="761540"/>
                  </a:lnTo>
                  <a:lnTo>
                    <a:pt x="45202" y="759004"/>
                  </a:lnTo>
                  <a:lnTo>
                    <a:pt x="45904" y="756471"/>
                  </a:lnTo>
                  <a:lnTo>
                    <a:pt x="46611" y="753939"/>
                  </a:lnTo>
                  <a:lnTo>
                    <a:pt x="47324" y="751408"/>
                  </a:lnTo>
                  <a:lnTo>
                    <a:pt x="48042" y="748879"/>
                  </a:lnTo>
                  <a:lnTo>
                    <a:pt x="48765" y="746351"/>
                  </a:lnTo>
                  <a:lnTo>
                    <a:pt x="49493" y="743825"/>
                  </a:lnTo>
                  <a:lnTo>
                    <a:pt x="50227" y="741300"/>
                  </a:lnTo>
                  <a:lnTo>
                    <a:pt x="50966" y="738777"/>
                  </a:lnTo>
                  <a:lnTo>
                    <a:pt x="51710" y="736255"/>
                  </a:lnTo>
                  <a:lnTo>
                    <a:pt x="52460" y="733735"/>
                  </a:lnTo>
                  <a:lnTo>
                    <a:pt x="53215" y="731217"/>
                  </a:lnTo>
                  <a:lnTo>
                    <a:pt x="53975" y="728700"/>
                  </a:lnTo>
                  <a:lnTo>
                    <a:pt x="54740" y="726185"/>
                  </a:lnTo>
                  <a:lnTo>
                    <a:pt x="55511" y="723671"/>
                  </a:lnTo>
                  <a:lnTo>
                    <a:pt x="56287" y="721159"/>
                  </a:lnTo>
                  <a:lnTo>
                    <a:pt x="57068" y="718649"/>
                  </a:lnTo>
                  <a:lnTo>
                    <a:pt x="57855" y="716140"/>
                  </a:lnTo>
                  <a:lnTo>
                    <a:pt x="58647" y="713633"/>
                  </a:lnTo>
                  <a:lnTo>
                    <a:pt x="59443" y="711127"/>
                  </a:lnTo>
                  <a:lnTo>
                    <a:pt x="60246" y="708624"/>
                  </a:lnTo>
                  <a:lnTo>
                    <a:pt x="61053" y="706121"/>
                  </a:lnTo>
                  <a:lnTo>
                    <a:pt x="61866" y="703621"/>
                  </a:lnTo>
                  <a:lnTo>
                    <a:pt x="62684" y="701123"/>
                  </a:lnTo>
                  <a:lnTo>
                    <a:pt x="63507" y="698626"/>
                  </a:lnTo>
                  <a:lnTo>
                    <a:pt x="64335" y="696130"/>
                  </a:lnTo>
                  <a:lnTo>
                    <a:pt x="65169" y="693637"/>
                  </a:lnTo>
                  <a:lnTo>
                    <a:pt x="66008" y="691145"/>
                  </a:lnTo>
                  <a:lnTo>
                    <a:pt x="66852" y="688655"/>
                  </a:lnTo>
                  <a:lnTo>
                    <a:pt x="67701" y="686167"/>
                  </a:lnTo>
                  <a:lnTo>
                    <a:pt x="68556" y="683681"/>
                  </a:lnTo>
                  <a:lnTo>
                    <a:pt x="69415" y="681196"/>
                  </a:lnTo>
                  <a:lnTo>
                    <a:pt x="70280" y="678713"/>
                  </a:lnTo>
                  <a:lnTo>
                    <a:pt x="71151" y="676232"/>
                  </a:lnTo>
                  <a:lnTo>
                    <a:pt x="72026" y="673753"/>
                  </a:lnTo>
                  <a:lnTo>
                    <a:pt x="72906" y="671276"/>
                  </a:lnTo>
                  <a:lnTo>
                    <a:pt x="73792" y="668800"/>
                  </a:lnTo>
                  <a:lnTo>
                    <a:pt x="74683" y="666327"/>
                  </a:lnTo>
                  <a:lnTo>
                    <a:pt x="75579" y="663855"/>
                  </a:lnTo>
                  <a:lnTo>
                    <a:pt x="76480" y="661385"/>
                  </a:lnTo>
                  <a:lnTo>
                    <a:pt x="77387" y="658917"/>
                  </a:lnTo>
                  <a:lnTo>
                    <a:pt x="78298" y="656451"/>
                  </a:lnTo>
                  <a:lnTo>
                    <a:pt x="79215" y="653987"/>
                  </a:lnTo>
                  <a:lnTo>
                    <a:pt x="80137" y="651525"/>
                  </a:lnTo>
                  <a:lnTo>
                    <a:pt x="81064" y="649064"/>
                  </a:lnTo>
                  <a:lnTo>
                    <a:pt x="81996" y="646606"/>
                  </a:lnTo>
                  <a:lnTo>
                    <a:pt x="82933" y="644150"/>
                  </a:lnTo>
                  <a:lnTo>
                    <a:pt x="83876" y="641695"/>
                  </a:lnTo>
                  <a:lnTo>
                    <a:pt x="84824" y="639243"/>
                  </a:lnTo>
                  <a:lnTo>
                    <a:pt x="85776" y="636792"/>
                  </a:lnTo>
                  <a:lnTo>
                    <a:pt x="86734" y="634344"/>
                  </a:lnTo>
                  <a:lnTo>
                    <a:pt x="87697" y="631898"/>
                  </a:lnTo>
                  <a:lnTo>
                    <a:pt x="88665" y="629453"/>
                  </a:lnTo>
                  <a:lnTo>
                    <a:pt x="89639" y="627011"/>
                  </a:lnTo>
                  <a:lnTo>
                    <a:pt x="90617" y="624571"/>
                  </a:lnTo>
                  <a:lnTo>
                    <a:pt x="91601" y="622132"/>
                  </a:lnTo>
                  <a:lnTo>
                    <a:pt x="92589" y="619696"/>
                  </a:lnTo>
                  <a:lnTo>
                    <a:pt x="93583" y="617262"/>
                  </a:lnTo>
                  <a:lnTo>
                    <a:pt x="94582" y="614830"/>
                  </a:lnTo>
                  <a:lnTo>
                    <a:pt x="95586" y="612400"/>
                  </a:lnTo>
                  <a:lnTo>
                    <a:pt x="96595" y="609972"/>
                  </a:lnTo>
                  <a:lnTo>
                    <a:pt x="97609" y="607547"/>
                  </a:lnTo>
                  <a:lnTo>
                    <a:pt x="98628" y="605123"/>
                  </a:lnTo>
                  <a:lnTo>
                    <a:pt x="99652" y="602701"/>
                  </a:lnTo>
                  <a:lnTo>
                    <a:pt x="100681" y="600282"/>
                  </a:lnTo>
                  <a:lnTo>
                    <a:pt x="101716" y="597865"/>
                  </a:lnTo>
                  <a:lnTo>
                    <a:pt x="102755" y="595450"/>
                  </a:lnTo>
                  <a:lnTo>
                    <a:pt x="103800" y="593037"/>
                  </a:lnTo>
                  <a:lnTo>
                    <a:pt x="104849" y="590627"/>
                  </a:lnTo>
                  <a:lnTo>
                    <a:pt x="105904" y="588218"/>
                  </a:lnTo>
                  <a:lnTo>
                    <a:pt x="106963" y="585812"/>
                  </a:lnTo>
                  <a:lnTo>
                    <a:pt x="108028" y="583408"/>
                  </a:lnTo>
                  <a:lnTo>
                    <a:pt x="109098" y="581007"/>
                  </a:lnTo>
                  <a:lnTo>
                    <a:pt x="110173" y="578607"/>
                  </a:lnTo>
                  <a:lnTo>
                    <a:pt x="111252" y="576210"/>
                  </a:lnTo>
                  <a:lnTo>
                    <a:pt x="112337" y="573815"/>
                  </a:lnTo>
                  <a:lnTo>
                    <a:pt x="113427" y="571423"/>
                  </a:lnTo>
                  <a:lnTo>
                    <a:pt x="114522" y="569032"/>
                  </a:lnTo>
                  <a:lnTo>
                    <a:pt x="115621" y="566644"/>
                  </a:lnTo>
                  <a:lnTo>
                    <a:pt x="116726" y="564258"/>
                  </a:lnTo>
                  <a:lnTo>
                    <a:pt x="117836" y="561875"/>
                  </a:lnTo>
                  <a:lnTo>
                    <a:pt x="118951" y="559494"/>
                  </a:lnTo>
                  <a:lnTo>
                    <a:pt x="120071" y="557115"/>
                  </a:lnTo>
                  <a:lnTo>
                    <a:pt x="121195" y="554739"/>
                  </a:lnTo>
                  <a:lnTo>
                    <a:pt x="122325" y="552365"/>
                  </a:lnTo>
                  <a:lnTo>
                    <a:pt x="123460" y="549993"/>
                  </a:lnTo>
                  <a:lnTo>
                    <a:pt x="124600" y="547624"/>
                  </a:lnTo>
                  <a:lnTo>
                    <a:pt x="125744" y="545257"/>
                  </a:lnTo>
                  <a:lnTo>
                    <a:pt x="126894" y="542892"/>
                  </a:lnTo>
                  <a:lnTo>
                    <a:pt x="128048" y="540530"/>
                  </a:lnTo>
                  <a:lnTo>
                    <a:pt x="129208" y="538170"/>
                  </a:lnTo>
                  <a:lnTo>
                    <a:pt x="130372" y="535813"/>
                  </a:lnTo>
                  <a:lnTo>
                    <a:pt x="131542" y="533459"/>
                  </a:lnTo>
                  <a:lnTo>
                    <a:pt x="132716" y="531106"/>
                  </a:lnTo>
                  <a:lnTo>
                    <a:pt x="133895" y="528756"/>
                  </a:lnTo>
                  <a:lnTo>
                    <a:pt x="135079" y="526409"/>
                  </a:lnTo>
                  <a:lnTo>
                    <a:pt x="136268" y="524064"/>
                  </a:lnTo>
                  <a:lnTo>
                    <a:pt x="137462" y="521722"/>
                  </a:lnTo>
                  <a:lnTo>
                    <a:pt x="138661" y="519382"/>
                  </a:lnTo>
                  <a:lnTo>
                    <a:pt x="139865" y="517044"/>
                  </a:lnTo>
                  <a:lnTo>
                    <a:pt x="141074" y="514710"/>
                  </a:lnTo>
                  <a:lnTo>
                    <a:pt x="142287" y="512377"/>
                  </a:lnTo>
                  <a:lnTo>
                    <a:pt x="143506" y="510047"/>
                  </a:lnTo>
                  <a:lnTo>
                    <a:pt x="144729" y="507720"/>
                  </a:lnTo>
                  <a:lnTo>
                    <a:pt x="145957" y="505396"/>
                  </a:lnTo>
                  <a:lnTo>
                    <a:pt x="147190" y="503074"/>
                  </a:lnTo>
                  <a:lnTo>
                    <a:pt x="148428" y="500754"/>
                  </a:lnTo>
                  <a:lnTo>
                    <a:pt x="149671" y="498437"/>
                  </a:lnTo>
                  <a:lnTo>
                    <a:pt x="150919" y="496123"/>
                  </a:lnTo>
                  <a:lnTo>
                    <a:pt x="152171" y="493811"/>
                  </a:lnTo>
                  <a:lnTo>
                    <a:pt x="153429" y="491502"/>
                  </a:lnTo>
                  <a:lnTo>
                    <a:pt x="154691" y="489196"/>
                  </a:lnTo>
                  <a:lnTo>
                    <a:pt x="155957" y="486892"/>
                  </a:lnTo>
                  <a:lnTo>
                    <a:pt x="157229" y="484591"/>
                  </a:lnTo>
                  <a:lnTo>
                    <a:pt x="158506" y="482293"/>
                  </a:lnTo>
                  <a:lnTo>
                    <a:pt x="159787" y="479997"/>
                  </a:lnTo>
                  <a:lnTo>
                    <a:pt x="161074" y="477704"/>
                  </a:lnTo>
                  <a:lnTo>
                    <a:pt x="162365" y="475414"/>
                  </a:lnTo>
                  <a:lnTo>
                    <a:pt x="163661" y="473126"/>
                  </a:lnTo>
                  <a:lnTo>
                    <a:pt x="164961" y="470841"/>
                  </a:lnTo>
                  <a:lnTo>
                    <a:pt x="166267" y="468559"/>
                  </a:lnTo>
                  <a:lnTo>
                    <a:pt x="167577" y="466280"/>
                  </a:lnTo>
                  <a:lnTo>
                    <a:pt x="168892" y="464003"/>
                  </a:lnTo>
                  <a:lnTo>
                    <a:pt x="170212" y="461729"/>
                  </a:lnTo>
                  <a:lnTo>
                    <a:pt x="171536" y="459458"/>
                  </a:lnTo>
                  <a:lnTo>
                    <a:pt x="172865" y="457190"/>
                  </a:lnTo>
                  <a:lnTo>
                    <a:pt x="174199" y="454924"/>
                  </a:lnTo>
                  <a:lnTo>
                    <a:pt x="175538" y="452661"/>
                  </a:lnTo>
                  <a:lnTo>
                    <a:pt x="176881" y="450401"/>
                  </a:lnTo>
                  <a:lnTo>
                    <a:pt x="178230" y="448144"/>
                  </a:lnTo>
                  <a:lnTo>
                    <a:pt x="179583" y="445890"/>
                  </a:lnTo>
                  <a:lnTo>
                    <a:pt x="180940" y="443638"/>
                  </a:lnTo>
                  <a:lnTo>
                    <a:pt x="182303" y="441390"/>
                  </a:lnTo>
                  <a:lnTo>
                    <a:pt x="183670" y="439144"/>
                  </a:lnTo>
                  <a:lnTo>
                    <a:pt x="185042" y="436901"/>
                  </a:lnTo>
                  <a:lnTo>
                    <a:pt x="186418" y="434661"/>
                  </a:lnTo>
                  <a:lnTo>
                    <a:pt x="187799" y="432424"/>
                  </a:lnTo>
                  <a:lnTo>
                    <a:pt x="189185" y="430190"/>
                  </a:lnTo>
                  <a:lnTo>
                    <a:pt x="190576" y="427958"/>
                  </a:lnTo>
                  <a:lnTo>
                    <a:pt x="191971" y="425730"/>
                  </a:lnTo>
                  <a:lnTo>
                    <a:pt x="193371" y="423504"/>
                  </a:lnTo>
                  <a:lnTo>
                    <a:pt x="194775" y="421282"/>
                  </a:lnTo>
                  <a:lnTo>
                    <a:pt x="196184" y="419062"/>
                  </a:lnTo>
                  <a:lnTo>
                    <a:pt x="197598" y="416846"/>
                  </a:lnTo>
                  <a:lnTo>
                    <a:pt x="199017" y="414632"/>
                  </a:lnTo>
                  <a:lnTo>
                    <a:pt x="200440" y="412421"/>
                  </a:lnTo>
                  <a:lnTo>
                    <a:pt x="201868" y="410214"/>
                  </a:lnTo>
                  <a:lnTo>
                    <a:pt x="203300" y="408009"/>
                  </a:lnTo>
                  <a:lnTo>
                    <a:pt x="204737" y="405807"/>
                  </a:lnTo>
                  <a:lnTo>
                    <a:pt x="206178" y="403609"/>
                  </a:lnTo>
                  <a:lnTo>
                    <a:pt x="207625" y="401413"/>
                  </a:lnTo>
                  <a:lnTo>
                    <a:pt x="209075" y="399220"/>
                  </a:lnTo>
                  <a:lnTo>
                    <a:pt x="210531" y="397031"/>
                  </a:lnTo>
                  <a:lnTo>
                    <a:pt x="211991" y="394844"/>
                  </a:lnTo>
                  <a:lnTo>
                    <a:pt x="213455" y="392661"/>
                  </a:lnTo>
                  <a:lnTo>
                    <a:pt x="214924" y="390480"/>
                  </a:lnTo>
                  <a:lnTo>
                    <a:pt x="216398" y="388303"/>
                  </a:lnTo>
                  <a:lnTo>
                    <a:pt x="217876" y="386129"/>
                  </a:lnTo>
                  <a:lnTo>
                    <a:pt x="219359" y="383958"/>
                  </a:lnTo>
                  <a:lnTo>
                    <a:pt x="220846" y="381790"/>
                  </a:lnTo>
                  <a:lnTo>
                    <a:pt x="222338" y="379625"/>
                  </a:lnTo>
                  <a:lnTo>
                    <a:pt x="223835" y="377463"/>
                  </a:lnTo>
                  <a:lnTo>
                    <a:pt x="225335" y="375304"/>
                  </a:lnTo>
                  <a:lnTo>
                    <a:pt x="226841" y="373149"/>
                  </a:lnTo>
                  <a:lnTo>
                    <a:pt x="228351" y="370997"/>
                  </a:lnTo>
                  <a:lnTo>
                    <a:pt x="229865" y="368847"/>
                  </a:lnTo>
                  <a:lnTo>
                    <a:pt x="231384" y="366701"/>
                  </a:lnTo>
                  <a:lnTo>
                    <a:pt x="232908" y="364559"/>
                  </a:lnTo>
                  <a:lnTo>
                    <a:pt x="234436" y="362419"/>
                  </a:lnTo>
                  <a:lnTo>
                    <a:pt x="235968" y="360283"/>
                  </a:lnTo>
                  <a:lnTo>
                    <a:pt x="237505" y="358150"/>
                  </a:lnTo>
                  <a:lnTo>
                    <a:pt x="239047" y="356020"/>
                  </a:lnTo>
                  <a:lnTo>
                    <a:pt x="240592" y="353893"/>
                  </a:lnTo>
                  <a:lnTo>
                    <a:pt x="242143" y="351769"/>
                  </a:lnTo>
                  <a:lnTo>
                    <a:pt x="243697" y="349649"/>
                  </a:lnTo>
                  <a:lnTo>
                    <a:pt x="245256" y="347533"/>
                  </a:lnTo>
                  <a:lnTo>
                    <a:pt x="246820" y="345419"/>
                  </a:lnTo>
                  <a:lnTo>
                    <a:pt x="248388" y="343308"/>
                  </a:lnTo>
                  <a:lnTo>
                    <a:pt x="249960" y="341201"/>
                  </a:lnTo>
                  <a:lnTo>
                    <a:pt x="251537" y="339097"/>
                  </a:lnTo>
                  <a:lnTo>
                    <a:pt x="253118" y="336997"/>
                  </a:lnTo>
                  <a:lnTo>
                    <a:pt x="254704" y="334900"/>
                  </a:lnTo>
                  <a:lnTo>
                    <a:pt x="256294" y="332806"/>
                  </a:lnTo>
                  <a:lnTo>
                    <a:pt x="257889" y="330716"/>
                  </a:lnTo>
                  <a:lnTo>
                    <a:pt x="259487" y="328628"/>
                  </a:lnTo>
                  <a:lnTo>
                    <a:pt x="261091" y="326545"/>
                  </a:lnTo>
                  <a:lnTo>
                    <a:pt x="262698" y="324464"/>
                  </a:lnTo>
                  <a:lnTo>
                    <a:pt x="264310" y="322387"/>
                  </a:lnTo>
                  <a:lnTo>
                    <a:pt x="265926" y="320313"/>
                  </a:lnTo>
                  <a:lnTo>
                    <a:pt x="267547" y="318243"/>
                  </a:lnTo>
                  <a:lnTo>
                    <a:pt x="269172" y="316176"/>
                  </a:lnTo>
                  <a:lnTo>
                    <a:pt x="270801" y="314113"/>
                  </a:lnTo>
                  <a:lnTo>
                    <a:pt x="272435" y="312053"/>
                  </a:lnTo>
                  <a:lnTo>
                    <a:pt x="274072" y="309996"/>
                  </a:lnTo>
                  <a:lnTo>
                    <a:pt x="275715" y="307942"/>
                  </a:lnTo>
                  <a:lnTo>
                    <a:pt x="277361" y="305893"/>
                  </a:lnTo>
                  <a:lnTo>
                    <a:pt x="279012" y="303846"/>
                  </a:lnTo>
                  <a:lnTo>
                    <a:pt x="280667" y="301804"/>
                  </a:lnTo>
                  <a:lnTo>
                    <a:pt x="282326" y="299764"/>
                  </a:lnTo>
                  <a:lnTo>
                    <a:pt x="283990" y="297728"/>
                  </a:lnTo>
                  <a:lnTo>
                    <a:pt x="285657" y="295696"/>
                  </a:lnTo>
                  <a:lnTo>
                    <a:pt x="287330" y="293667"/>
                  </a:lnTo>
                  <a:lnTo>
                    <a:pt x="289006" y="291642"/>
                  </a:lnTo>
                  <a:lnTo>
                    <a:pt x="290687" y="289620"/>
                  </a:lnTo>
                  <a:lnTo>
                    <a:pt x="292371" y="287601"/>
                  </a:lnTo>
                  <a:lnTo>
                    <a:pt x="294060" y="285587"/>
                  </a:lnTo>
                  <a:lnTo>
                    <a:pt x="295754" y="283575"/>
                  </a:lnTo>
                  <a:lnTo>
                    <a:pt x="297451" y="281568"/>
                  </a:lnTo>
                  <a:lnTo>
                    <a:pt x="299153" y="279563"/>
                  </a:lnTo>
                  <a:lnTo>
                    <a:pt x="300859" y="277563"/>
                  </a:lnTo>
                  <a:lnTo>
                    <a:pt x="302569" y="275566"/>
                  </a:lnTo>
                  <a:lnTo>
                    <a:pt x="304283" y="273572"/>
                  </a:lnTo>
                  <a:lnTo>
                    <a:pt x="306001" y="271583"/>
                  </a:lnTo>
                  <a:lnTo>
                    <a:pt x="307724" y="269596"/>
                  </a:lnTo>
                  <a:lnTo>
                    <a:pt x="309450" y="267614"/>
                  </a:lnTo>
                  <a:lnTo>
                    <a:pt x="311182" y="265635"/>
                  </a:lnTo>
                  <a:lnTo>
                    <a:pt x="312917" y="263659"/>
                  </a:lnTo>
                  <a:lnTo>
                    <a:pt x="314656" y="261688"/>
                  </a:lnTo>
                  <a:lnTo>
                    <a:pt x="316399" y="259719"/>
                  </a:lnTo>
                  <a:lnTo>
                    <a:pt x="318146" y="257755"/>
                  </a:lnTo>
                  <a:lnTo>
                    <a:pt x="319898" y="255794"/>
                  </a:lnTo>
                  <a:lnTo>
                    <a:pt x="321653" y="253837"/>
                  </a:lnTo>
                  <a:lnTo>
                    <a:pt x="323413" y="251884"/>
                  </a:lnTo>
                  <a:lnTo>
                    <a:pt x="325177" y="249934"/>
                  </a:lnTo>
                  <a:lnTo>
                    <a:pt x="326945" y="247988"/>
                  </a:lnTo>
                  <a:lnTo>
                    <a:pt x="328717" y="246046"/>
                  </a:lnTo>
                  <a:lnTo>
                    <a:pt x="330493" y="244107"/>
                  </a:lnTo>
                  <a:lnTo>
                    <a:pt x="332273" y="242172"/>
                  </a:lnTo>
                  <a:lnTo>
                    <a:pt x="334057" y="240241"/>
                  </a:lnTo>
                  <a:lnTo>
                    <a:pt x="335845" y="238314"/>
                  </a:lnTo>
                  <a:lnTo>
                    <a:pt x="337638" y="236390"/>
                  </a:lnTo>
                  <a:lnTo>
                    <a:pt x="339434" y="234470"/>
                  </a:lnTo>
                  <a:lnTo>
                    <a:pt x="341234" y="232554"/>
                  </a:lnTo>
                  <a:lnTo>
                    <a:pt x="343038" y="230642"/>
                  </a:lnTo>
                  <a:lnTo>
                    <a:pt x="344847" y="228733"/>
                  </a:lnTo>
                  <a:lnTo>
                    <a:pt x="346659" y="226829"/>
                  </a:lnTo>
                  <a:lnTo>
                    <a:pt x="348475" y="224928"/>
                  </a:lnTo>
                  <a:lnTo>
                    <a:pt x="350295" y="223030"/>
                  </a:lnTo>
                  <a:lnTo>
                    <a:pt x="352119" y="221137"/>
                  </a:lnTo>
                  <a:lnTo>
                    <a:pt x="353948" y="219248"/>
                  </a:lnTo>
                  <a:lnTo>
                    <a:pt x="355780" y="217362"/>
                  </a:lnTo>
                  <a:lnTo>
                    <a:pt x="357616" y="215480"/>
                  </a:lnTo>
                  <a:lnTo>
                    <a:pt x="359456" y="213602"/>
                  </a:lnTo>
                  <a:lnTo>
                    <a:pt x="361300" y="211728"/>
                  </a:lnTo>
                  <a:lnTo>
                    <a:pt x="363148" y="209858"/>
                  </a:lnTo>
                  <a:lnTo>
                    <a:pt x="364999" y="207992"/>
                  </a:lnTo>
                  <a:lnTo>
                    <a:pt x="366855" y="206129"/>
                  </a:lnTo>
                  <a:lnTo>
                    <a:pt x="368715" y="204270"/>
                  </a:lnTo>
                  <a:lnTo>
                    <a:pt x="370578" y="202416"/>
                  </a:lnTo>
                  <a:lnTo>
                    <a:pt x="372445" y="200565"/>
                  </a:lnTo>
                  <a:lnTo>
                    <a:pt x="374317" y="198718"/>
                  </a:lnTo>
                  <a:lnTo>
                    <a:pt x="376192" y="196875"/>
                  </a:lnTo>
                  <a:lnTo>
                    <a:pt x="378071" y="195036"/>
                  </a:lnTo>
                  <a:lnTo>
                    <a:pt x="379954" y="193201"/>
                  </a:lnTo>
                  <a:lnTo>
                    <a:pt x="381840" y="191370"/>
                  </a:lnTo>
                  <a:lnTo>
                    <a:pt x="383730" y="189543"/>
                  </a:lnTo>
                  <a:lnTo>
                    <a:pt x="385625" y="187719"/>
                  </a:lnTo>
                  <a:lnTo>
                    <a:pt x="387523" y="185900"/>
                  </a:lnTo>
                  <a:lnTo>
                    <a:pt x="389425" y="184085"/>
                  </a:lnTo>
                  <a:lnTo>
                    <a:pt x="391330" y="182274"/>
                  </a:lnTo>
                  <a:lnTo>
                    <a:pt x="393240" y="180466"/>
                  </a:lnTo>
                  <a:lnTo>
                    <a:pt x="395153" y="178663"/>
                  </a:lnTo>
                  <a:lnTo>
                    <a:pt x="397070" y="176864"/>
                  </a:lnTo>
                  <a:lnTo>
                    <a:pt x="398991" y="175069"/>
                  </a:lnTo>
                  <a:lnTo>
                    <a:pt x="400916" y="173277"/>
                  </a:lnTo>
                  <a:lnTo>
                    <a:pt x="402844" y="171490"/>
                  </a:lnTo>
                  <a:lnTo>
                    <a:pt x="404776" y="169707"/>
                  </a:lnTo>
                  <a:lnTo>
                    <a:pt x="406712" y="167928"/>
                  </a:lnTo>
                  <a:lnTo>
                    <a:pt x="408651" y="166153"/>
                  </a:lnTo>
                  <a:lnTo>
                    <a:pt x="410595" y="164382"/>
                  </a:lnTo>
                  <a:lnTo>
                    <a:pt x="412542" y="162615"/>
                  </a:lnTo>
                  <a:lnTo>
                    <a:pt x="414492" y="160853"/>
                  </a:lnTo>
                  <a:lnTo>
                    <a:pt x="416446" y="159094"/>
                  </a:lnTo>
                  <a:lnTo>
                    <a:pt x="418404" y="157339"/>
                  </a:lnTo>
                  <a:lnTo>
                    <a:pt x="420366" y="155589"/>
                  </a:lnTo>
                  <a:lnTo>
                    <a:pt x="422332" y="153842"/>
                  </a:lnTo>
                  <a:lnTo>
                    <a:pt x="424301" y="152100"/>
                  </a:lnTo>
                  <a:lnTo>
                    <a:pt x="426273" y="150362"/>
                  </a:lnTo>
                  <a:lnTo>
                    <a:pt x="428249" y="148628"/>
                  </a:lnTo>
                  <a:lnTo>
                    <a:pt x="430229" y="146898"/>
                  </a:lnTo>
                  <a:lnTo>
                    <a:pt x="432213" y="145173"/>
                  </a:lnTo>
                  <a:lnTo>
                    <a:pt x="434200" y="143451"/>
                  </a:lnTo>
                  <a:lnTo>
                    <a:pt x="436191" y="141734"/>
                  </a:lnTo>
                  <a:lnTo>
                    <a:pt x="438185" y="140020"/>
                  </a:lnTo>
                  <a:lnTo>
                    <a:pt x="440183" y="138311"/>
                  </a:lnTo>
                  <a:lnTo>
                    <a:pt x="442185" y="136607"/>
                  </a:lnTo>
                  <a:lnTo>
                    <a:pt x="444190" y="134906"/>
                  </a:lnTo>
                  <a:lnTo>
                    <a:pt x="446198" y="133210"/>
                  </a:lnTo>
                  <a:lnTo>
                    <a:pt x="448210" y="131517"/>
                  </a:lnTo>
                  <a:lnTo>
                    <a:pt x="450226" y="129829"/>
                  </a:lnTo>
                  <a:lnTo>
                    <a:pt x="452245" y="128145"/>
                  </a:lnTo>
                  <a:lnTo>
                    <a:pt x="454268" y="126466"/>
                  </a:lnTo>
                  <a:lnTo>
                    <a:pt x="456294" y="124791"/>
                  </a:lnTo>
                  <a:lnTo>
                    <a:pt x="458324" y="123120"/>
                  </a:lnTo>
                  <a:lnTo>
                    <a:pt x="460357" y="121453"/>
                  </a:lnTo>
                  <a:lnTo>
                    <a:pt x="462394" y="119791"/>
                  </a:lnTo>
                  <a:lnTo>
                    <a:pt x="464434" y="118132"/>
                  </a:lnTo>
                  <a:lnTo>
                    <a:pt x="466478" y="116478"/>
                  </a:lnTo>
                  <a:lnTo>
                    <a:pt x="468525" y="114829"/>
                  </a:lnTo>
                  <a:lnTo>
                    <a:pt x="470576" y="113183"/>
                  </a:lnTo>
                  <a:lnTo>
                    <a:pt x="472630" y="111542"/>
                  </a:lnTo>
                  <a:lnTo>
                    <a:pt x="474688" y="109905"/>
                  </a:lnTo>
                  <a:lnTo>
                    <a:pt x="476748" y="108273"/>
                  </a:lnTo>
                  <a:lnTo>
                    <a:pt x="478813" y="106644"/>
                  </a:lnTo>
                  <a:lnTo>
                    <a:pt x="480880" y="105021"/>
                  </a:lnTo>
                  <a:lnTo>
                    <a:pt x="482952" y="103401"/>
                  </a:lnTo>
                  <a:lnTo>
                    <a:pt x="485026" y="101786"/>
                  </a:lnTo>
                  <a:lnTo>
                    <a:pt x="487104" y="100175"/>
                  </a:lnTo>
                  <a:lnTo>
                    <a:pt x="489185" y="98569"/>
                  </a:lnTo>
                  <a:lnTo>
                    <a:pt x="491270" y="96967"/>
                  </a:lnTo>
                  <a:lnTo>
                    <a:pt x="493358" y="95369"/>
                  </a:lnTo>
                  <a:lnTo>
                    <a:pt x="495450" y="93776"/>
                  </a:lnTo>
                  <a:lnTo>
                    <a:pt x="497544" y="92187"/>
                  </a:lnTo>
                  <a:lnTo>
                    <a:pt x="499642" y="90602"/>
                  </a:lnTo>
                  <a:lnTo>
                    <a:pt x="501744" y="89022"/>
                  </a:lnTo>
                  <a:lnTo>
                    <a:pt x="503848" y="87447"/>
                  </a:lnTo>
                  <a:lnTo>
                    <a:pt x="505956" y="85875"/>
                  </a:lnTo>
                  <a:lnTo>
                    <a:pt x="508067" y="84308"/>
                  </a:lnTo>
                  <a:lnTo>
                    <a:pt x="510182" y="82746"/>
                  </a:lnTo>
                  <a:lnTo>
                    <a:pt x="512300" y="81188"/>
                  </a:lnTo>
                  <a:lnTo>
                    <a:pt x="514421" y="79634"/>
                  </a:lnTo>
                  <a:lnTo>
                    <a:pt x="516545" y="78085"/>
                  </a:lnTo>
                  <a:lnTo>
                    <a:pt x="518672" y="76540"/>
                  </a:lnTo>
                  <a:lnTo>
                    <a:pt x="520803" y="75000"/>
                  </a:lnTo>
                  <a:lnTo>
                    <a:pt x="522937" y="73464"/>
                  </a:lnTo>
                  <a:lnTo>
                    <a:pt x="525074" y="71933"/>
                  </a:lnTo>
                  <a:lnTo>
                    <a:pt x="527214" y="70406"/>
                  </a:lnTo>
                  <a:lnTo>
                    <a:pt x="529358" y="68884"/>
                  </a:lnTo>
                  <a:lnTo>
                    <a:pt x="531505" y="67366"/>
                  </a:lnTo>
                  <a:lnTo>
                    <a:pt x="533655" y="65853"/>
                  </a:lnTo>
                  <a:lnTo>
                    <a:pt x="535808" y="64344"/>
                  </a:lnTo>
                  <a:lnTo>
                    <a:pt x="537964" y="62840"/>
                  </a:lnTo>
                  <a:lnTo>
                    <a:pt x="540124" y="61340"/>
                  </a:lnTo>
                  <a:lnTo>
                    <a:pt x="542286" y="59844"/>
                  </a:lnTo>
                  <a:lnTo>
                    <a:pt x="544452" y="58354"/>
                  </a:lnTo>
                  <a:lnTo>
                    <a:pt x="546621" y="56867"/>
                  </a:lnTo>
                  <a:lnTo>
                    <a:pt x="548792" y="55386"/>
                  </a:lnTo>
                  <a:lnTo>
                    <a:pt x="550968" y="53909"/>
                  </a:lnTo>
                  <a:lnTo>
                    <a:pt x="553145" y="52436"/>
                  </a:lnTo>
                  <a:lnTo>
                    <a:pt x="555327" y="50968"/>
                  </a:lnTo>
                  <a:lnTo>
                    <a:pt x="557511" y="49505"/>
                  </a:lnTo>
                  <a:lnTo>
                    <a:pt x="559698" y="48046"/>
                  </a:lnTo>
                  <a:lnTo>
                    <a:pt x="561889" y="46592"/>
                  </a:lnTo>
                  <a:lnTo>
                    <a:pt x="564082" y="45142"/>
                  </a:lnTo>
                  <a:lnTo>
                    <a:pt x="566278" y="43697"/>
                  </a:lnTo>
                  <a:lnTo>
                    <a:pt x="568478" y="42257"/>
                  </a:lnTo>
                  <a:lnTo>
                    <a:pt x="570680" y="40821"/>
                  </a:lnTo>
                  <a:lnTo>
                    <a:pt x="572886" y="39390"/>
                  </a:lnTo>
                  <a:lnTo>
                    <a:pt x="575094" y="37963"/>
                  </a:lnTo>
                  <a:lnTo>
                    <a:pt x="577305" y="36541"/>
                  </a:lnTo>
                  <a:lnTo>
                    <a:pt x="579520" y="35124"/>
                  </a:lnTo>
                  <a:lnTo>
                    <a:pt x="581737" y="33711"/>
                  </a:lnTo>
                  <a:lnTo>
                    <a:pt x="583958" y="32303"/>
                  </a:lnTo>
                  <a:lnTo>
                    <a:pt x="586181" y="30900"/>
                  </a:lnTo>
                  <a:lnTo>
                    <a:pt x="588407" y="29501"/>
                  </a:lnTo>
                  <a:lnTo>
                    <a:pt x="590636" y="28107"/>
                  </a:lnTo>
                  <a:lnTo>
                    <a:pt x="592868" y="26718"/>
                  </a:lnTo>
                  <a:lnTo>
                    <a:pt x="595103" y="25333"/>
                  </a:lnTo>
                  <a:lnTo>
                    <a:pt x="597341" y="23953"/>
                  </a:lnTo>
                  <a:lnTo>
                    <a:pt x="599582" y="22578"/>
                  </a:lnTo>
                  <a:lnTo>
                    <a:pt x="601826" y="21207"/>
                  </a:lnTo>
                  <a:lnTo>
                    <a:pt x="604072" y="19841"/>
                  </a:lnTo>
                  <a:lnTo>
                    <a:pt x="606321" y="18480"/>
                  </a:lnTo>
                  <a:lnTo>
                    <a:pt x="608574" y="17124"/>
                  </a:lnTo>
                  <a:lnTo>
                    <a:pt x="610829" y="15772"/>
                  </a:lnTo>
                  <a:lnTo>
                    <a:pt x="613087" y="14425"/>
                  </a:lnTo>
                  <a:lnTo>
                    <a:pt x="615347" y="13083"/>
                  </a:lnTo>
                  <a:lnTo>
                    <a:pt x="617610" y="11745"/>
                  </a:lnTo>
                  <a:lnTo>
                    <a:pt x="619877" y="10412"/>
                  </a:lnTo>
                  <a:lnTo>
                    <a:pt x="622146" y="9084"/>
                  </a:lnTo>
                  <a:lnTo>
                    <a:pt x="624418" y="7761"/>
                  </a:lnTo>
                  <a:lnTo>
                    <a:pt x="626692" y="6442"/>
                  </a:lnTo>
                  <a:lnTo>
                    <a:pt x="628970" y="5128"/>
                  </a:lnTo>
                  <a:lnTo>
                    <a:pt x="631250" y="3819"/>
                  </a:lnTo>
                  <a:lnTo>
                    <a:pt x="633533" y="2515"/>
                  </a:lnTo>
                  <a:lnTo>
                    <a:pt x="635818" y="1216"/>
                  </a:lnTo>
                  <a:lnTo>
                    <a:pt x="637968" y="0"/>
                  </a:lnTo>
                  <a:lnTo>
                    <a:pt x="638194" y="1731"/>
                  </a:lnTo>
                  <a:lnTo>
                    <a:pt x="638540" y="4337"/>
                  </a:lnTo>
                  <a:lnTo>
                    <a:pt x="638892" y="6942"/>
                  </a:lnTo>
                  <a:lnTo>
                    <a:pt x="639248" y="9547"/>
                  </a:lnTo>
                  <a:lnTo>
                    <a:pt x="639611" y="12151"/>
                  </a:lnTo>
                  <a:lnTo>
                    <a:pt x="639979" y="14755"/>
                  </a:lnTo>
                  <a:lnTo>
                    <a:pt x="640352" y="17357"/>
                  </a:lnTo>
                  <a:lnTo>
                    <a:pt x="640731" y="19959"/>
                  </a:lnTo>
                  <a:lnTo>
                    <a:pt x="641115" y="22560"/>
                  </a:lnTo>
                  <a:lnTo>
                    <a:pt x="641505" y="25160"/>
                  </a:lnTo>
                  <a:lnTo>
                    <a:pt x="641900" y="27759"/>
                  </a:lnTo>
                  <a:lnTo>
                    <a:pt x="642300" y="30358"/>
                  </a:lnTo>
                  <a:lnTo>
                    <a:pt x="642706" y="32955"/>
                  </a:lnTo>
                  <a:lnTo>
                    <a:pt x="643118" y="35552"/>
                  </a:lnTo>
                  <a:lnTo>
                    <a:pt x="643535" y="38148"/>
                  </a:lnTo>
                  <a:lnTo>
                    <a:pt x="643957" y="40743"/>
                  </a:lnTo>
                  <a:lnTo>
                    <a:pt x="644385" y="43337"/>
                  </a:lnTo>
                  <a:lnTo>
                    <a:pt x="644818" y="45930"/>
                  </a:lnTo>
                  <a:lnTo>
                    <a:pt x="645256" y="48522"/>
                  </a:lnTo>
                  <a:lnTo>
                    <a:pt x="645701" y="51114"/>
                  </a:lnTo>
                  <a:lnTo>
                    <a:pt x="646150" y="53704"/>
                  </a:lnTo>
                  <a:lnTo>
                    <a:pt x="646605" y="56294"/>
                  </a:lnTo>
                  <a:lnTo>
                    <a:pt x="647065" y="58882"/>
                  </a:lnTo>
                  <a:lnTo>
                    <a:pt x="647531" y="61470"/>
                  </a:lnTo>
                  <a:lnTo>
                    <a:pt x="648002" y="64056"/>
                  </a:lnTo>
                  <a:lnTo>
                    <a:pt x="648479" y="66642"/>
                  </a:lnTo>
                  <a:lnTo>
                    <a:pt x="648961" y="69227"/>
                  </a:lnTo>
                  <a:lnTo>
                    <a:pt x="649448" y="71810"/>
                  </a:lnTo>
                  <a:lnTo>
                    <a:pt x="649941" y="74393"/>
                  </a:lnTo>
                  <a:lnTo>
                    <a:pt x="650439" y="76974"/>
                  </a:lnTo>
                  <a:lnTo>
                    <a:pt x="650943" y="79555"/>
                  </a:lnTo>
                  <a:lnTo>
                    <a:pt x="651452" y="82134"/>
                  </a:lnTo>
                  <a:lnTo>
                    <a:pt x="651966" y="84713"/>
                  </a:lnTo>
                  <a:lnTo>
                    <a:pt x="652486" y="87290"/>
                  </a:lnTo>
                  <a:lnTo>
                    <a:pt x="653011" y="89866"/>
                  </a:lnTo>
                  <a:lnTo>
                    <a:pt x="653542" y="92441"/>
                  </a:lnTo>
                  <a:lnTo>
                    <a:pt x="654078" y="95015"/>
                  </a:lnTo>
                  <a:lnTo>
                    <a:pt x="654619" y="97588"/>
                  </a:lnTo>
                  <a:lnTo>
                    <a:pt x="655166" y="100159"/>
                  </a:lnTo>
                  <a:lnTo>
                    <a:pt x="655718" y="102730"/>
                  </a:lnTo>
                  <a:lnTo>
                    <a:pt x="656276" y="105299"/>
                  </a:lnTo>
                  <a:lnTo>
                    <a:pt x="656839" y="107867"/>
                  </a:lnTo>
                  <a:lnTo>
                    <a:pt x="657407" y="110434"/>
                  </a:lnTo>
                  <a:lnTo>
                    <a:pt x="657981" y="113000"/>
                  </a:lnTo>
                  <a:lnTo>
                    <a:pt x="658560" y="115565"/>
                  </a:lnTo>
                  <a:lnTo>
                    <a:pt x="659144" y="118128"/>
                  </a:lnTo>
                  <a:lnTo>
                    <a:pt x="659734" y="120690"/>
                  </a:lnTo>
                  <a:lnTo>
                    <a:pt x="660330" y="123251"/>
                  </a:lnTo>
                  <a:lnTo>
                    <a:pt x="660930" y="125811"/>
                  </a:lnTo>
                  <a:lnTo>
                    <a:pt x="661536" y="128369"/>
                  </a:lnTo>
                  <a:lnTo>
                    <a:pt x="662147" y="130926"/>
                  </a:lnTo>
                  <a:lnTo>
                    <a:pt x="662764" y="133482"/>
                  </a:lnTo>
                  <a:lnTo>
                    <a:pt x="663386" y="136036"/>
                  </a:lnTo>
                  <a:lnTo>
                    <a:pt x="664013" y="138589"/>
                  </a:lnTo>
                  <a:lnTo>
                    <a:pt x="664646" y="141142"/>
                  </a:lnTo>
                  <a:lnTo>
                    <a:pt x="665284" y="143692"/>
                  </a:lnTo>
                  <a:lnTo>
                    <a:pt x="665927" y="146241"/>
                  </a:lnTo>
                  <a:lnTo>
                    <a:pt x="666576" y="148789"/>
                  </a:lnTo>
                  <a:lnTo>
                    <a:pt x="667230" y="151335"/>
                  </a:lnTo>
                  <a:lnTo>
                    <a:pt x="667889" y="153881"/>
                  </a:lnTo>
                  <a:lnTo>
                    <a:pt x="668554" y="156424"/>
                  </a:lnTo>
                  <a:lnTo>
                    <a:pt x="669224" y="158966"/>
                  </a:lnTo>
                  <a:lnTo>
                    <a:pt x="669900" y="161508"/>
                  </a:lnTo>
                  <a:lnTo>
                    <a:pt x="670580" y="164047"/>
                  </a:lnTo>
                  <a:lnTo>
                    <a:pt x="671266" y="166585"/>
                  </a:lnTo>
                  <a:lnTo>
                    <a:pt x="671958" y="169122"/>
                  </a:lnTo>
                  <a:lnTo>
                    <a:pt x="672654" y="171657"/>
                  </a:lnTo>
                  <a:lnTo>
                    <a:pt x="673356" y="174191"/>
                  </a:lnTo>
                  <a:lnTo>
                    <a:pt x="674064" y="176723"/>
                  </a:lnTo>
                  <a:lnTo>
                    <a:pt x="674776" y="179254"/>
                  </a:lnTo>
                  <a:lnTo>
                    <a:pt x="675494" y="181783"/>
                  </a:lnTo>
                  <a:lnTo>
                    <a:pt x="676217" y="184311"/>
                  </a:lnTo>
                  <a:lnTo>
                    <a:pt x="676946" y="186837"/>
                  </a:lnTo>
                  <a:lnTo>
                    <a:pt x="677679" y="189362"/>
                  </a:lnTo>
                  <a:lnTo>
                    <a:pt x="678418" y="191885"/>
                  </a:lnTo>
                  <a:lnTo>
                    <a:pt x="679163" y="194406"/>
                  </a:lnTo>
                  <a:lnTo>
                    <a:pt x="679912" y="196926"/>
                  </a:lnTo>
                  <a:lnTo>
                    <a:pt x="680667" y="199445"/>
                  </a:lnTo>
                  <a:lnTo>
                    <a:pt x="681427" y="201961"/>
                  </a:lnTo>
                  <a:lnTo>
                    <a:pt x="682193" y="204477"/>
                  </a:lnTo>
                  <a:lnTo>
                    <a:pt x="682963" y="206990"/>
                  </a:lnTo>
                  <a:lnTo>
                    <a:pt x="683739" y="209502"/>
                  </a:lnTo>
                  <a:lnTo>
                    <a:pt x="684520" y="212013"/>
                  </a:lnTo>
                  <a:lnTo>
                    <a:pt x="685307" y="214521"/>
                  </a:lnTo>
                  <a:lnTo>
                    <a:pt x="686099" y="217029"/>
                  </a:lnTo>
                  <a:lnTo>
                    <a:pt x="686896" y="219534"/>
                  </a:lnTo>
                  <a:lnTo>
                    <a:pt x="687698" y="222038"/>
                  </a:lnTo>
                  <a:lnTo>
                    <a:pt x="688505" y="224540"/>
                  </a:lnTo>
                  <a:lnTo>
                    <a:pt x="689318" y="227040"/>
                  </a:lnTo>
                  <a:lnTo>
                    <a:pt x="690136" y="229539"/>
                  </a:lnTo>
                  <a:lnTo>
                    <a:pt x="690959" y="232036"/>
                  </a:lnTo>
                  <a:lnTo>
                    <a:pt x="691788" y="234531"/>
                  </a:lnTo>
                  <a:lnTo>
                    <a:pt x="692621" y="237025"/>
                  </a:lnTo>
                  <a:lnTo>
                    <a:pt x="693460" y="239516"/>
                  </a:lnTo>
                  <a:lnTo>
                    <a:pt x="694304" y="242006"/>
                  </a:lnTo>
                  <a:lnTo>
                    <a:pt x="695154" y="244494"/>
                  </a:lnTo>
                  <a:lnTo>
                    <a:pt x="696008" y="246981"/>
                  </a:lnTo>
                  <a:lnTo>
                    <a:pt x="696868" y="249465"/>
                  </a:lnTo>
                  <a:lnTo>
                    <a:pt x="697733" y="251948"/>
                  </a:lnTo>
                  <a:lnTo>
                    <a:pt x="698603" y="254429"/>
                  </a:lnTo>
                  <a:lnTo>
                    <a:pt x="699478" y="256908"/>
                  </a:lnTo>
                  <a:lnTo>
                    <a:pt x="700359" y="259386"/>
                  </a:lnTo>
                  <a:lnTo>
                    <a:pt x="701244" y="261861"/>
                  </a:lnTo>
                  <a:lnTo>
                    <a:pt x="702135" y="264335"/>
                  </a:lnTo>
                  <a:lnTo>
                    <a:pt x="703031" y="266807"/>
                  </a:lnTo>
                  <a:lnTo>
                    <a:pt x="703933" y="269276"/>
                  </a:lnTo>
                  <a:lnTo>
                    <a:pt x="704839" y="271744"/>
                  </a:lnTo>
                  <a:lnTo>
                    <a:pt x="705751" y="274210"/>
                  </a:lnTo>
                  <a:lnTo>
                    <a:pt x="706667" y="276675"/>
                  </a:lnTo>
                  <a:lnTo>
                    <a:pt x="707589" y="279137"/>
                  </a:lnTo>
                  <a:lnTo>
                    <a:pt x="708516" y="281597"/>
                  </a:lnTo>
                  <a:lnTo>
                    <a:pt x="709448" y="284055"/>
                  </a:lnTo>
                  <a:lnTo>
                    <a:pt x="710386" y="286512"/>
                  </a:lnTo>
                  <a:lnTo>
                    <a:pt x="711328" y="288966"/>
                  </a:lnTo>
                  <a:lnTo>
                    <a:pt x="712276" y="291419"/>
                  </a:lnTo>
                  <a:lnTo>
                    <a:pt x="713229" y="293869"/>
                  </a:lnTo>
                  <a:lnTo>
                    <a:pt x="714187" y="296317"/>
                  </a:lnTo>
                  <a:lnTo>
                    <a:pt x="715150" y="298764"/>
                  </a:lnTo>
                  <a:lnTo>
                    <a:pt x="716118" y="301208"/>
                  </a:lnTo>
                  <a:lnTo>
                    <a:pt x="717091" y="303651"/>
                  </a:lnTo>
                  <a:lnTo>
                    <a:pt x="718069" y="306091"/>
                  </a:lnTo>
                  <a:lnTo>
                    <a:pt x="719053" y="308529"/>
                  </a:lnTo>
                  <a:lnTo>
                    <a:pt x="720041" y="310965"/>
                  </a:lnTo>
                  <a:lnTo>
                    <a:pt x="721035" y="313399"/>
                  </a:lnTo>
                  <a:lnTo>
                    <a:pt x="722034" y="315831"/>
                  </a:lnTo>
                  <a:lnTo>
                    <a:pt x="723038" y="318262"/>
                  </a:lnTo>
                  <a:lnTo>
                    <a:pt x="724047" y="320689"/>
                  </a:lnTo>
                  <a:lnTo>
                    <a:pt x="725061" y="323115"/>
                  </a:lnTo>
                  <a:lnTo>
                    <a:pt x="726080" y="325538"/>
                  </a:lnTo>
                  <a:lnTo>
                    <a:pt x="727104" y="327960"/>
                  </a:lnTo>
                  <a:lnTo>
                    <a:pt x="728134" y="330379"/>
                  </a:lnTo>
                  <a:lnTo>
                    <a:pt x="729168" y="332796"/>
                  </a:lnTo>
                  <a:lnTo>
                    <a:pt x="730207" y="335211"/>
                  </a:lnTo>
                  <a:lnTo>
                    <a:pt x="731252" y="337624"/>
                  </a:lnTo>
                  <a:lnTo>
                    <a:pt x="732302" y="340035"/>
                  </a:lnTo>
                  <a:lnTo>
                    <a:pt x="733356" y="342443"/>
                  </a:lnTo>
                  <a:lnTo>
                    <a:pt x="734416" y="344849"/>
                  </a:lnTo>
                  <a:lnTo>
                    <a:pt x="735481" y="347253"/>
                  </a:lnTo>
                  <a:lnTo>
                    <a:pt x="736550" y="349655"/>
                  </a:lnTo>
                  <a:lnTo>
                    <a:pt x="737625" y="352054"/>
                  </a:lnTo>
                  <a:lnTo>
                    <a:pt x="738705" y="354451"/>
                  </a:lnTo>
                  <a:lnTo>
                    <a:pt x="739789" y="356846"/>
                  </a:lnTo>
                  <a:lnTo>
                    <a:pt x="740879" y="359239"/>
                  </a:lnTo>
                  <a:lnTo>
                    <a:pt x="741974" y="361629"/>
                  </a:lnTo>
                  <a:lnTo>
                    <a:pt x="743074" y="364017"/>
                  </a:lnTo>
                  <a:lnTo>
                    <a:pt x="744179" y="366403"/>
                  </a:lnTo>
                  <a:lnTo>
                    <a:pt x="745289" y="368787"/>
                  </a:lnTo>
                  <a:lnTo>
                    <a:pt x="746403" y="371168"/>
                  </a:lnTo>
                  <a:lnTo>
                    <a:pt x="747523" y="373546"/>
                  </a:lnTo>
                  <a:lnTo>
                    <a:pt x="748648" y="375923"/>
                  </a:lnTo>
                  <a:lnTo>
                    <a:pt x="749777" y="378297"/>
                  </a:lnTo>
                  <a:lnTo>
                    <a:pt x="750912" y="380669"/>
                  </a:lnTo>
                  <a:lnTo>
                    <a:pt x="752052" y="383038"/>
                  </a:lnTo>
                  <a:lnTo>
                    <a:pt x="753197" y="385405"/>
                  </a:lnTo>
                  <a:lnTo>
                    <a:pt x="754346" y="387769"/>
                  </a:lnTo>
                  <a:lnTo>
                    <a:pt x="755501" y="390131"/>
                  </a:lnTo>
                  <a:lnTo>
                    <a:pt x="756660" y="392491"/>
                  </a:lnTo>
                  <a:lnTo>
                    <a:pt x="757825" y="394848"/>
                  </a:lnTo>
                  <a:lnTo>
                    <a:pt x="758994" y="397203"/>
                  </a:lnTo>
                  <a:lnTo>
                    <a:pt x="760168" y="399555"/>
                  </a:lnTo>
                  <a:lnTo>
                    <a:pt x="761348" y="401905"/>
                  </a:lnTo>
                  <a:lnTo>
                    <a:pt x="762532" y="404252"/>
                  </a:lnTo>
                  <a:lnTo>
                    <a:pt x="763721" y="406597"/>
                  </a:lnTo>
                  <a:lnTo>
                    <a:pt x="764915" y="408940"/>
                  </a:lnTo>
                  <a:lnTo>
                    <a:pt x="766114" y="411280"/>
                  </a:lnTo>
                  <a:lnTo>
                    <a:pt x="767317" y="413617"/>
                  </a:lnTo>
                  <a:lnTo>
                    <a:pt x="768526" y="415952"/>
                  </a:lnTo>
                  <a:lnTo>
                    <a:pt x="769739" y="418284"/>
                  </a:lnTo>
                  <a:lnTo>
                    <a:pt x="770958" y="420614"/>
                  </a:lnTo>
                  <a:lnTo>
                    <a:pt x="772181" y="422941"/>
                  </a:lnTo>
                  <a:lnTo>
                    <a:pt x="773409" y="425266"/>
                  </a:lnTo>
                  <a:lnTo>
                    <a:pt x="774643" y="427588"/>
                  </a:lnTo>
                  <a:lnTo>
                    <a:pt x="775881" y="429907"/>
                  </a:lnTo>
                  <a:lnTo>
                    <a:pt x="777123" y="432224"/>
                  </a:lnTo>
                  <a:lnTo>
                    <a:pt x="778371" y="434538"/>
                  </a:lnTo>
                  <a:lnTo>
                    <a:pt x="779623" y="436850"/>
                  </a:lnTo>
                  <a:lnTo>
                    <a:pt x="780881" y="439159"/>
                  </a:lnTo>
                  <a:lnTo>
                    <a:pt x="782143" y="441466"/>
                  </a:lnTo>
                  <a:lnTo>
                    <a:pt x="783410" y="443769"/>
                  </a:lnTo>
                  <a:lnTo>
                    <a:pt x="784682" y="446070"/>
                  </a:lnTo>
                  <a:lnTo>
                    <a:pt x="785958" y="448368"/>
                  </a:lnTo>
                  <a:lnTo>
                    <a:pt x="787240" y="450664"/>
                  </a:lnTo>
                  <a:lnTo>
                    <a:pt x="788526" y="452957"/>
                  </a:lnTo>
                  <a:lnTo>
                    <a:pt x="789817" y="455248"/>
                  </a:lnTo>
                  <a:lnTo>
                    <a:pt x="791113" y="457535"/>
                  </a:lnTo>
                  <a:lnTo>
                    <a:pt x="792414" y="459820"/>
                  </a:lnTo>
                  <a:lnTo>
                    <a:pt x="793719" y="462102"/>
                  </a:lnTo>
                  <a:lnTo>
                    <a:pt x="795029" y="464382"/>
                  </a:lnTo>
                  <a:lnTo>
                    <a:pt x="796344" y="466658"/>
                  </a:lnTo>
                  <a:lnTo>
                    <a:pt x="797664" y="468932"/>
                  </a:lnTo>
                  <a:lnTo>
                    <a:pt x="798988" y="471203"/>
                  </a:lnTo>
                  <a:lnTo>
                    <a:pt x="800318" y="473472"/>
                  </a:lnTo>
                  <a:lnTo>
                    <a:pt x="801652" y="475737"/>
                  </a:lnTo>
                  <a:lnTo>
                    <a:pt x="802990" y="478000"/>
                  </a:lnTo>
                  <a:lnTo>
                    <a:pt x="804334" y="480260"/>
                  </a:lnTo>
                  <a:lnTo>
                    <a:pt x="805682" y="482517"/>
                  </a:lnTo>
                  <a:lnTo>
                    <a:pt x="807035" y="484772"/>
                  </a:lnTo>
                  <a:lnTo>
                    <a:pt x="808393" y="487023"/>
                  </a:lnTo>
                  <a:lnTo>
                    <a:pt x="809755" y="489272"/>
                  </a:lnTo>
                  <a:lnTo>
                    <a:pt x="811122" y="491517"/>
                  </a:lnTo>
                  <a:lnTo>
                    <a:pt x="812494" y="493760"/>
                  </a:lnTo>
                  <a:lnTo>
                    <a:pt x="813870" y="496000"/>
                  </a:lnTo>
                  <a:lnTo>
                    <a:pt x="815252" y="498237"/>
                  </a:lnTo>
                  <a:lnTo>
                    <a:pt x="816637" y="500472"/>
                  </a:lnTo>
                  <a:lnTo>
                    <a:pt x="818028" y="502703"/>
                  </a:lnTo>
                  <a:lnTo>
                    <a:pt x="819423" y="504931"/>
                  </a:lnTo>
                  <a:lnTo>
                    <a:pt x="820823" y="507157"/>
                  </a:lnTo>
                  <a:lnTo>
                    <a:pt x="822227" y="509379"/>
                  </a:lnTo>
                  <a:lnTo>
                    <a:pt x="823637" y="511599"/>
                  </a:lnTo>
                  <a:lnTo>
                    <a:pt x="825051" y="513816"/>
                  </a:lnTo>
                  <a:lnTo>
                    <a:pt x="826469" y="516029"/>
                  </a:lnTo>
                  <a:lnTo>
                    <a:pt x="827892" y="518240"/>
                  </a:lnTo>
                  <a:lnTo>
                    <a:pt x="829320" y="520448"/>
                  </a:lnTo>
                  <a:lnTo>
                    <a:pt x="830752" y="522653"/>
                  </a:lnTo>
                  <a:lnTo>
                    <a:pt x="832189" y="524854"/>
                  </a:lnTo>
                  <a:lnTo>
                    <a:pt x="833631" y="527053"/>
                  </a:lnTo>
                  <a:lnTo>
                    <a:pt x="835077" y="529249"/>
                  </a:lnTo>
                  <a:lnTo>
                    <a:pt x="836528" y="531441"/>
                  </a:lnTo>
                  <a:lnTo>
                    <a:pt x="837983" y="533631"/>
                  </a:lnTo>
                  <a:lnTo>
                    <a:pt x="839443" y="535817"/>
                  </a:lnTo>
                  <a:lnTo>
                    <a:pt x="840908" y="538001"/>
                  </a:lnTo>
                  <a:lnTo>
                    <a:pt x="842377" y="540181"/>
                  </a:lnTo>
                  <a:lnTo>
                    <a:pt x="843850" y="542359"/>
                  </a:lnTo>
                  <a:lnTo>
                    <a:pt x="845329" y="544533"/>
                  </a:lnTo>
                  <a:lnTo>
                    <a:pt x="846811" y="546704"/>
                  </a:lnTo>
                  <a:lnTo>
                    <a:pt x="848299" y="548872"/>
                  </a:lnTo>
                  <a:lnTo>
                    <a:pt x="849791" y="551037"/>
                  </a:lnTo>
                  <a:lnTo>
                    <a:pt x="851287" y="553199"/>
                  </a:lnTo>
                  <a:lnTo>
                    <a:pt x="852788" y="555357"/>
                  </a:lnTo>
                  <a:lnTo>
                    <a:pt x="854293" y="557513"/>
                  </a:lnTo>
                  <a:lnTo>
                    <a:pt x="855803" y="559665"/>
                  </a:lnTo>
                  <a:lnTo>
                    <a:pt x="857318" y="561814"/>
                  </a:lnTo>
                  <a:lnTo>
                    <a:pt x="858837" y="563960"/>
                  </a:lnTo>
                  <a:lnTo>
                    <a:pt x="860360" y="566103"/>
                  </a:lnTo>
                  <a:lnTo>
                    <a:pt x="861888" y="568242"/>
                  </a:lnTo>
                  <a:lnTo>
                    <a:pt x="863421" y="570379"/>
                  </a:lnTo>
                  <a:lnTo>
                    <a:pt x="864958" y="572512"/>
                  </a:lnTo>
                  <a:lnTo>
                    <a:pt x="866499" y="574642"/>
                  </a:lnTo>
                  <a:lnTo>
                    <a:pt x="868045" y="576768"/>
                  </a:lnTo>
                  <a:lnTo>
                    <a:pt x="869595" y="578892"/>
                  </a:lnTo>
                  <a:lnTo>
                    <a:pt x="871150" y="581012"/>
                  </a:lnTo>
                  <a:lnTo>
                    <a:pt x="872709" y="583129"/>
                  </a:lnTo>
                  <a:lnTo>
                    <a:pt x="874272" y="585243"/>
                  </a:lnTo>
                  <a:lnTo>
                    <a:pt x="875840" y="587353"/>
                  </a:lnTo>
                  <a:lnTo>
                    <a:pt x="877413" y="589460"/>
                  </a:lnTo>
                  <a:lnTo>
                    <a:pt x="878990" y="591564"/>
                  </a:lnTo>
                  <a:lnTo>
                    <a:pt x="880571" y="593664"/>
                  </a:lnTo>
                  <a:lnTo>
                    <a:pt x="882157" y="595762"/>
                  </a:lnTo>
                  <a:lnTo>
                    <a:pt x="883747" y="597856"/>
                  </a:lnTo>
                  <a:lnTo>
                    <a:pt x="885341" y="599946"/>
                  </a:lnTo>
                  <a:lnTo>
                    <a:pt x="886940" y="602033"/>
                  </a:lnTo>
                  <a:lnTo>
                    <a:pt x="888543" y="604117"/>
                  </a:lnTo>
                  <a:lnTo>
                    <a:pt x="890150" y="606198"/>
                  </a:lnTo>
                  <a:lnTo>
                    <a:pt x="891762" y="608274"/>
                  </a:lnTo>
                  <a:lnTo>
                    <a:pt x="893379" y="610348"/>
                  </a:lnTo>
                  <a:lnTo>
                    <a:pt x="894999" y="612418"/>
                  </a:lnTo>
                  <a:lnTo>
                    <a:pt x="896624" y="614486"/>
                  </a:lnTo>
                  <a:lnTo>
                    <a:pt x="898253" y="616549"/>
                  </a:lnTo>
                  <a:lnTo>
                    <a:pt x="899887" y="618609"/>
                  </a:lnTo>
                  <a:lnTo>
                    <a:pt x="901524" y="620666"/>
                  </a:lnTo>
                  <a:lnTo>
                    <a:pt x="903167" y="622719"/>
                  </a:lnTo>
                  <a:lnTo>
                    <a:pt x="904813" y="624769"/>
                  </a:lnTo>
                  <a:lnTo>
                    <a:pt x="906464" y="626815"/>
                  </a:lnTo>
                  <a:lnTo>
                    <a:pt x="908119" y="628858"/>
                  </a:lnTo>
                  <a:lnTo>
                    <a:pt x="909778" y="630897"/>
                  </a:lnTo>
                  <a:lnTo>
                    <a:pt x="911442" y="632933"/>
                  </a:lnTo>
                  <a:lnTo>
                    <a:pt x="913110" y="634966"/>
                  </a:lnTo>
                  <a:lnTo>
                    <a:pt x="914782" y="636994"/>
                  </a:lnTo>
                  <a:lnTo>
                    <a:pt x="916458" y="639020"/>
                  </a:lnTo>
                  <a:lnTo>
                    <a:pt x="918139" y="641042"/>
                  </a:lnTo>
                  <a:lnTo>
                    <a:pt x="919824" y="643060"/>
                  </a:lnTo>
                  <a:lnTo>
                    <a:pt x="921513" y="645075"/>
                  </a:lnTo>
                  <a:lnTo>
                    <a:pt x="923206" y="647086"/>
                  </a:lnTo>
                  <a:lnTo>
                    <a:pt x="924903" y="649094"/>
                  </a:lnTo>
                  <a:lnTo>
                    <a:pt x="926605" y="651098"/>
                  </a:lnTo>
                  <a:lnTo>
                    <a:pt x="928311" y="653099"/>
                  </a:lnTo>
                  <a:lnTo>
                    <a:pt x="930021" y="655096"/>
                  </a:lnTo>
                  <a:lnTo>
                    <a:pt x="931735" y="657089"/>
                  </a:lnTo>
                  <a:lnTo>
                    <a:pt x="933454" y="659079"/>
                  </a:lnTo>
                  <a:lnTo>
                    <a:pt x="935176" y="661065"/>
                  </a:lnTo>
                  <a:lnTo>
                    <a:pt x="936903" y="663048"/>
                  </a:lnTo>
                  <a:lnTo>
                    <a:pt x="938634" y="665027"/>
                  </a:lnTo>
                  <a:lnTo>
                    <a:pt x="940369" y="667002"/>
                  </a:lnTo>
                  <a:lnTo>
                    <a:pt x="942108" y="668974"/>
                  </a:lnTo>
                  <a:lnTo>
                    <a:pt x="943851" y="670942"/>
                  </a:lnTo>
                  <a:lnTo>
                    <a:pt x="945599" y="672906"/>
                  </a:lnTo>
                  <a:lnTo>
                    <a:pt x="947350" y="674867"/>
                  </a:lnTo>
                  <a:lnTo>
                    <a:pt x="949106" y="676824"/>
                  </a:lnTo>
                  <a:lnTo>
                    <a:pt x="950865" y="678778"/>
                  </a:lnTo>
                  <a:lnTo>
                    <a:pt x="952629" y="680727"/>
                  </a:lnTo>
                  <a:lnTo>
                    <a:pt x="954397" y="682673"/>
                  </a:lnTo>
                  <a:lnTo>
                    <a:pt x="956169" y="684616"/>
                  </a:lnTo>
                  <a:lnTo>
                    <a:pt x="957945" y="686554"/>
                  </a:lnTo>
                  <a:lnTo>
                    <a:pt x="959725" y="688489"/>
                  </a:lnTo>
                  <a:lnTo>
                    <a:pt x="961510" y="690420"/>
                  </a:lnTo>
                  <a:lnTo>
                    <a:pt x="963297" y="692348"/>
                  </a:lnTo>
                  <a:lnTo>
                    <a:pt x="965090" y="694271"/>
                  </a:lnTo>
                  <a:lnTo>
                    <a:pt x="966886" y="696191"/>
                  </a:lnTo>
                  <a:lnTo>
                    <a:pt x="968686" y="698107"/>
                  </a:lnTo>
                  <a:lnTo>
                    <a:pt x="970491" y="700020"/>
                  </a:lnTo>
                  <a:lnTo>
                    <a:pt x="972299" y="701928"/>
                  </a:lnTo>
                  <a:lnTo>
                    <a:pt x="974111" y="703833"/>
                  </a:lnTo>
                  <a:lnTo>
                    <a:pt x="975927" y="705734"/>
                  </a:lnTo>
                  <a:lnTo>
                    <a:pt x="977747" y="707631"/>
                  </a:lnTo>
                  <a:lnTo>
                    <a:pt x="979572" y="709524"/>
                  </a:lnTo>
                  <a:lnTo>
                    <a:pt x="981400" y="711414"/>
                  </a:lnTo>
                  <a:lnTo>
                    <a:pt x="983232" y="713300"/>
                  </a:lnTo>
                  <a:lnTo>
                    <a:pt x="985068" y="715181"/>
                  </a:lnTo>
                  <a:lnTo>
                    <a:pt x="986908" y="717059"/>
                  </a:lnTo>
                  <a:lnTo>
                    <a:pt x="988752" y="718933"/>
                  </a:lnTo>
                  <a:lnTo>
                    <a:pt x="990600" y="720804"/>
                  </a:lnTo>
                  <a:lnTo>
                    <a:pt x="992452" y="722670"/>
                  </a:lnTo>
                  <a:lnTo>
                    <a:pt x="994307" y="724533"/>
                  </a:lnTo>
                  <a:lnTo>
                    <a:pt x="996167" y="726391"/>
                  </a:lnTo>
                  <a:lnTo>
                    <a:pt x="998030" y="728246"/>
                  </a:lnTo>
                  <a:lnTo>
                    <a:pt x="999898" y="730097"/>
                  </a:lnTo>
                  <a:lnTo>
                    <a:pt x="1001769" y="731943"/>
                  </a:lnTo>
                  <a:lnTo>
                    <a:pt x="1003644" y="733786"/>
                  </a:lnTo>
                  <a:lnTo>
                    <a:pt x="1005523" y="735626"/>
                  </a:lnTo>
                  <a:lnTo>
                    <a:pt x="1007406" y="737461"/>
                  </a:lnTo>
                  <a:lnTo>
                    <a:pt x="1009292" y="739292"/>
                  </a:lnTo>
                  <a:lnTo>
                    <a:pt x="1011183" y="741119"/>
                  </a:lnTo>
                  <a:lnTo>
                    <a:pt x="1013077" y="742942"/>
                  </a:lnTo>
                  <a:lnTo>
                    <a:pt x="1014975" y="744761"/>
                  </a:lnTo>
                  <a:lnTo>
                    <a:pt x="1016877" y="746576"/>
                  </a:lnTo>
                  <a:lnTo>
                    <a:pt x="1018783" y="748388"/>
                  </a:lnTo>
                  <a:lnTo>
                    <a:pt x="1020692" y="750195"/>
                  </a:lnTo>
                  <a:lnTo>
                    <a:pt x="1022606" y="751998"/>
                  </a:lnTo>
                  <a:lnTo>
                    <a:pt x="1024523" y="753798"/>
                  </a:lnTo>
                  <a:lnTo>
                    <a:pt x="1026443" y="755593"/>
                  </a:lnTo>
                  <a:lnTo>
                    <a:pt x="1028368" y="757384"/>
                  </a:lnTo>
                  <a:lnTo>
                    <a:pt x="1030296" y="759171"/>
                  </a:lnTo>
                  <a:lnTo>
                    <a:pt x="1032228" y="760954"/>
                  </a:lnTo>
                  <a:lnTo>
                    <a:pt x="1034164" y="762733"/>
                  </a:lnTo>
                  <a:lnTo>
                    <a:pt x="1036104" y="764508"/>
                  </a:lnTo>
                  <a:lnTo>
                    <a:pt x="1038047" y="766279"/>
                  </a:lnTo>
                  <a:lnTo>
                    <a:pt x="1039994" y="768046"/>
                  </a:lnTo>
                  <a:lnTo>
                    <a:pt x="1041945" y="769809"/>
                  </a:lnTo>
                  <a:lnTo>
                    <a:pt x="1043899" y="771568"/>
                  </a:lnTo>
                  <a:lnTo>
                    <a:pt x="1045857" y="773322"/>
                  </a:lnTo>
                  <a:lnTo>
                    <a:pt x="1047818" y="775073"/>
                  </a:lnTo>
                  <a:lnTo>
                    <a:pt x="1049784" y="776819"/>
                  </a:lnTo>
                  <a:lnTo>
                    <a:pt x="1051753" y="778561"/>
                  </a:lnTo>
                  <a:lnTo>
                    <a:pt x="1053726" y="780300"/>
                  </a:lnTo>
                  <a:lnTo>
                    <a:pt x="1055702" y="782033"/>
                  </a:lnTo>
                  <a:lnTo>
                    <a:pt x="1057682" y="783763"/>
                  </a:lnTo>
                  <a:lnTo>
                    <a:pt x="1059665" y="785489"/>
                  </a:lnTo>
                  <a:lnTo>
                    <a:pt x="1061652" y="787211"/>
                  </a:lnTo>
                  <a:lnTo>
                    <a:pt x="1063643" y="788928"/>
                  </a:lnTo>
                  <a:lnTo>
                    <a:pt x="1065637" y="790641"/>
                  </a:lnTo>
                  <a:lnTo>
                    <a:pt x="1067635" y="792350"/>
                  </a:lnTo>
                  <a:lnTo>
                    <a:pt x="1069637" y="794055"/>
                  </a:lnTo>
                  <a:lnTo>
                    <a:pt x="1071642" y="795756"/>
                  </a:lnTo>
                  <a:lnTo>
                    <a:pt x="1073650" y="797452"/>
                  </a:lnTo>
                  <a:lnTo>
                    <a:pt x="1075663" y="799144"/>
                  </a:lnTo>
                  <a:lnTo>
                    <a:pt x="1077678" y="800832"/>
                  </a:lnTo>
                  <a:lnTo>
                    <a:pt x="1079698" y="802516"/>
                  </a:lnTo>
                  <a:lnTo>
                    <a:pt x="1081720" y="804195"/>
                  </a:lnTo>
                  <a:lnTo>
                    <a:pt x="1083747" y="805871"/>
                  </a:lnTo>
                  <a:lnTo>
                    <a:pt x="1085776" y="807542"/>
                  </a:lnTo>
                  <a:lnTo>
                    <a:pt x="1087810" y="809208"/>
                  </a:lnTo>
                  <a:lnTo>
                    <a:pt x="1089846" y="810871"/>
                  </a:lnTo>
                  <a:lnTo>
                    <a:pt x="1091887" y="812529"/>
                  </a:lnTo>
                  <a:lnTo>
                    <a:pt x="1093931" y="814183"/>
                  </a:lnTo>
                  <a:lnTo>
                    <a:pt x="1095978" y="815833"/>
                  </a:lnTo>
                  <a:lnTo>
                    <a:pt x="1098028" y="817478"/>
                  </a:lnTo>
                  <a:lnTo>
                    <a:pt x="1100082" y="819119"/>
                  </a:lnTo>
                  <a:lnTo>
                    <a:pt x="1102140" y="820756"/>
                  </a:lnTo>
                  <a:lnTo>
                    <a:pt x="1104201" y="822389"/>
                  </a:lnTo>
                  <a:lnTo>
                    <a:pt x="1106265" y="824017"/>
                  </a:lnTo>
                  <a:lnTo>
                    <a:pt x="1108333" y="825640"/>
                  </a:lnTo>
                  <a:lnTo>
                    <a:pt x="1110404" y="827260"/>
                  </a:lnTo>
                  <a:lnTo>
                    <a:pt x="1112479" y="828875"/>
                  </a:lnTo>
                  <a:lnTo>
                    <a:pt x="1114556" y="830486"/>
                  </a:lnTo>
                  <a:lnTo>
                    <a:pt x="1116638" y="832093"/>
                  </a:lnTo>
                  <a:lnTo>
                    <a:pt x="1118722" y="833694"/>
                  </a:lnTo>
                  <a:lnTo>
                    <a:pt x="1120810" y="835292"/>
                  </a:lnTo>
                  <a:lnTo>
                    <a:pt x="1122902" y="836886"/>
                  </a:lnTo>
                  <a:lnTo>
                    <a:pt x="1124996" y="838474"/>
                  </a:lnTo>
                  <a:lnTo>
                    <a:pt x="1127095" y="840059"/>
                  </a:lnTo>
                  <a:lnTo>
                    <a:pt x="1129196" y="841639"/>
                  </a:lnTo>
                  <a:lnTo>
                    <a:pt x="1131300" y="843215"/>
                  </a:lnTo>
                  <a:lnTo>
                    <a:pt x="1133408" y="844786"/>
                  </a:lnTo>
                  <a:lnTo>
                    <a:pt x="1135520" y="846353"/>
                  </a:lnTo>
                  <a:lnTo>
                    <a:pt x="1137634" y="847916"/>
                  </a:lnTo>
                  <a:lnTo>
                    <a:pt x="1139752" y="849474"/>
                  </a:lnTo>
                  <a:lnTo>
                    <a:pt x="1141873" y="851027"/>
                  </a:lnTo>
                  <a:lnTo>
                    <a:pt x="1143997" y="852576"/>
                  </a:lnTo>
                  <a:lnTo>
                    <a:pt x="1146125" y="854121"/>
                  </a:lnTo>
                  <a:lnTo>
                    <a:pt x="1148255" y="855661"/>
                  </a:lnTo>
                  <a:lnTo>
                    <a:pt x="1150389" y="857197"/>
                  </a:lnTo>
                  <a:lnTo>
                    <a:pt x="1152526" y="858729"/>
                  </a:lnTo>
                  <a:lnTo>
                    <a:pt x="1154667" y="860255"/>
                  </a:lnTo>
                  <a:lnTo>
                    <a:pt x="1156810" y="861778"/>
                  </a:lnTo>
                  <a:lnTo>
                    <a:pt x="1158957" y="863295"/>
                  </a:lnTo>
                  <a:lnTo>
                    <a:pt x="1161107" y="864809"/>
                  </a:lnTo>
                  <a:lnTo>
                    <a:pt x="1163260" y="866318"/>
                  </a:lnTo>
                  <a:lnTo>
                    <a:pt x="1165416" y="867822"/>
                  </a:lnTo>
                  <a:lnTo>
                    <a:pt x="1167576" y="869322"/>
                  </a:lnTo>
                  <a:lnTo>
                    <a:pt x="1169738" y="870817"/>
                  </a:lnTo>
                  <a:lnTo>
                    <a:pt x="1171904" y="872308"/>
                  </a:lnTo>
                  <a:lnTo>
                    <a:pt x="1174073" y="873794"/>
                  </a:lnTo>
                  <a:lnTo>
                    <a:pt x="1176245" y="875275"/>
                  </a:lnTo>
                  <a:lnTo>
                    <a:pt x="1178420" y="876753"/>
                  </a:lnTo>
                  <a:lnTo>
                    <a:pt x="1180598" y="878225"/>
                  </a:lnTo>
                  <a:lnTo>
                    <a:pt x="1182779" y="879693"/>
                  </a:lnTo>
                  <a:lnTo>
                    <a:pt x="1184963" y="881157"/>
                  </a:lnTo>
                  <a:lnTo>
                    <a:pt x="1187150" y="882615"/>
                  </a:lnTo>
                  <a:lnTo>
                    <a:pt x="1189341" y="884069"/>
                  </a:lnTo>
                  <a:lnTo>
                    <a:pt x="1191534" y="885519"/>
                  </a:lnTo>
                  <a:lnTo>
                    <a:pt x="1193731" y="886964"/>
                  </a:lnTo>
                  <a:lnTo>
                    <a:pt x="1195930" y="888405"/>
                  </a:lnTo>
                  <a:lnTo>
                    <a:pt x="1198132" y="889840"/>
                  </a:lnTo>
                  <a:lnTo>
                    <a:pt x="1200338" y="891272"/>
                  </a:lnTo>
                  <a:lnTo>
                    <a:pt x="1202546" y="892698"/>
                  </a:lnTo>
                  <a:lnTo>
                    <a:pt x="1204758" y="894120"/>
                  </a:lnTo>
                  <a:lnTo>
                    <a:pt x="1206972" y="895537"/>
                  </a:lnTo>
                  <a:lnTo>
                    <a:pt x="1209190" y="896950"/>
                  </a:lnTo>
                  <a:lnTo>
                    <a:pt x="1211410" y="898358"/>
                  </a:lnTo>
                  <a:lnTo>
                    <a:pt x="1213633" y="899761"/>
                  </a:lnTo>
                  <a:lnTo>
                    <a:pt x="1215860" y="901160"/>
                  </a:lnTo>
                  <a:lnTo>
                    <a:pt x="1218089" y="902554"/>
                  </a:lnTo>
                  <a:lnTo>
                    <a:pt x="1220321" y="903944"/>
                  </a:lnTo>
                  <a:lnTo>
                    <a:pt x="1222556" y="905328"/>
                  </a:lnTo>
                  <a:lnTo>
                    <a:pt x="1224794" y="906708"/>
                  </a:lnTo>
                  <a:lnTo>
                    <a:pt x="1227034" y="908084"/>
                  </a:lnTo>
                  <a:lnTo>
                    <a:pt x="1229278" y="909454"/>
                  </a:lnTo>
                  <a:lnTo>
                    <a:pt x="1231524" y="910820"/>
                  </a:lnTo>
                  <a:lnTo>
                    <a:pt x="1233774" y="912181"/>
                  </a:lnTo>
                  <a:lnTo>
                    <a:pt x="1236026" y="913538"/>
                  </a:lnTo>
                  <a:lnTo>
                    <a:pt x="1238281" y="914890"/>
                  </a:lnTo>
                  <a:lnTo>
                    <a:pt x="1240539" y="916237"/>
                  </a:lnTo>
                  <a:lnTo>
                    <a:pt x="1242799" y="917579"/>
                  </a:lnTo>
                  <a:lnTo>
                    <a:pt x="1245063" y="918917"/>
                  </a:lnTo>
                  <a:lnTo>
                    <a:pt x="1247329" y="920249"/>
                  </a:lnTo>
                  <a:lnTo>
                    <a:pt x="1249598" y="921577"/>
                  </a:lnTo>
                  <a:lnTo>
                    <a:pt x="1251870" y="922901"/>
                  </a:lnTo>
                  <a:lnTo>
                    <a:pt x="1254145" y="924219"/>
                  </a:lnTo>
                  <a:lnTo>
                    <a:pt x="1256422" y="925533"/>
                  </a:lnTo>
                  <a:lnTo>
                    <a:pt x="1258702" y="926842"/>
                  </a:lnTo>
                  <a:lnTo>
                    <a:pt x="1260985" y="928146"/>
                  </a:lnTo>
                  <a:lnTo>
                    <a:pt x="1263270" y="929446"/>
                  </a:lnTo>
                  <a:lnTo>
                    <a:pt x="1265420" y="930662"/>
                  </a:lnTo>
                  <a:lnTo>
                    <a:pt x="1265306" y="931538"/>
                  </a:lnTo>
                  <a:lnTo>
                    <a:pt x="1264971" y="934145"/>
                  </a:lnTo>
                  <a:lnTo>
                    <a:pt x="1264641" y="936754"/>
                  </a:lnTo>
                  <a:lnTo>
                    <a:pt x="1264317" y="939363"/>
                  </a:lnTo>
                  <a:lnTo>
                    <a:pt x="1263998" y="941973"/>
                  </a:lnTo>
                  <a:lnTo>
                    <a:pt x="1263685" y="944583"/>
                  </a:lnTo>
                  <a:lnTo>
                    <a:pt x="1263377" y="947194"/>
                  </a:lnTo>
                  <a:lnTo>
                    <a:pt x="1263075" y="949806"/>
                  </a:lnTo>
                  <a:lnTo>
                    <a:pt x="1262778" y="952418"/>
                  </a:lnTo>
                  <a:lnTo>
                    <a:pt x="1262487" y="955031"/>
                  </a:lnTo>
                  <a:lnTo>
                    <a:pt x="1262201" y="957645"/>
                  </a:lnTo>
                  <a:lnTo>
                    <a:pt x="1261921" y="960259"/>
                  </a:lnTo>
                  <a:lnTo>
                    <a:pt x="1261646" y="962874"/>
                  </a:lnTo>
                  <a:lnTo>
                    <a:pt x="1261376" y="965489"/>
                  </a:lnTo>
                  <a:lnTo>
                    <a:pt x="1261112" y="968105"/>
                  </a:lnTo>
                  <a:lnTo>
                    <a:pt x="1260854" y="970721"/>
                  </a:lnTo>
                  <a:lnTo>
                    <a:pt x="1260601" y="973338"/>
                  </a:lnTo>
                  <a:lnTo>
                    <a:pt x="1260353" y="975955"/>
                  </a:lnTo>
                  <a:lnTo>
                    <a:pt x="1260111" y="978573"/>
                  </a:lnTo>
                  <a:lnTo>
                    <a:pt x="1259875" y="981192"/>
                  </a:lnTo>
                  <a:lnTo>
                    <a:pt x="1259644" y="983811"/>
                  </a:lnTo>
                  <a:lnTo>
                    <a:pt x="1259418" y="986430"/>
                  </a:lnTo>
                  <a:lnTo>
                    <a:pt x="1259198" y="989050"/>
                  </a:lnTo>
                  <a:lnTo>
                    <a:pt x="1258983" y="991671"/>
                  </a:lnTo>
                  <a:lnTo>
                    <a:pt x="1258774" y="994291"/>
                  </a:lnTo>
                  <a:lnTo>
                    <a:pt x="1258571" y="996913"/>
                  </a:lnTo>
                  <a:lnTo>
                    <a:pt x="1258373" y="999534"/>
                  </a:lnTo>
                  <a:lnTo>
                    <a:pt x="1258180" y="1002157"/>
                  </a:lnTo>
                  <a:lnTo>
                    <a:pt x="1257993" y="1004779"/>
                  </a:lnTo>
                  <a:lnTo>
                    <a:pt x="1257811" y="1007402"/>
                  </a:lnTo>
                  <a:lnTo>
                    <a:pt x="1257635" y="1010025"/>
                  </a:lnTo>
                  <a:lnTo>
                    <a:pt x="1257465" y="1012649"/>
                  </a:lnTo>
                  <a:lnTo>
                    <a:pt x="1257299" y="1015273"/>
                  </a:lnTo>
                  <a:lnTo>
                    <a:pt x="1257140" y="1017897"/>
                  </a:lnTo>
                  <a:lnTo>
                    <a:pt x="1256986" y="1020522"/>
                  </a:lnTo>
                  <a:lnTo>
                    <a:pt x="1256837" y="1023146"/>
                  </a:lnTo>
                  <a:lnTo>
                    <a:pt x="1256694" y="1025772"/>
                  </a:lnTo>
                  <a:lnTo>
                    <a:pt x="1256556" y="1028397"/>
                  </a:lnTo>
                  <a:lnTo>
                    <a:pt x="1256424" y="1031023"/>
                  </a:lnTo>
                  <a:lnTo>
                    <a:pt x="1256297" y="1033649"/>
                  </a:lnTo>
                  <a:lnTo>
                    <a:pt x="1256176" y="1036276"/>
                  </a:lnTo>
                  <a:lnTo>
                    <a:pt x="1256061" y="1038902"/>
                  </a:lnTo>
                  <a:lnTo>
                    <a:pt x="1255951" y="1041529"/>
                  </a:lnTo>
                  <a:lnTo>
                    <a:pt x="1255846" y="1044156"/>
                  </a:lnTo>
                  <a:lnTo>
                    <a:pt x="1255747" y="1046783"/>
                  </a:lnTo>
                  <a:lnTo>
                    <a:pt x="1255653" y="1049411"/>
                  </a:lnTo>
                  <a:lnTo>
                    <a:pt x="1255565" y="1052038"/>
                  </a:lnTo>
                  <a:lnTo>
                    <a:pt x="1255483" y="1054666"/>
                  </a:lnTo>
                  <a:lnTo>
                    <a:pt x="1255405" y="1057294"/>
                  </a:lnTo>
                  <a:lnTo>
                    <a:pt x="1255334" y="1059922"/>
                  </a:lnTo>
                  <a:lnTo>
                    <a:pt x="1255268" y="1062551"/>
                  </a:lnTo>
                  <a:lnTo>
                    <a:pt x="1255207" y="1065179"/>
                  </a:lnTo>
                  <a:lnTo>
                    <a:pt x="1255152" y="1067808"/>
                  </a:lnTo>
                  <a:lnTo>
                    <a:pt x="1255102" y="1070437"/>
                  </a:lnTo>
                  <a:lnTo>
                    <a:pt x="1255058" y="1073065"/>
                  </a:lnTo>
                  <a:lnTo>
                    <a:pt x="1255020" y="1075694"/>
                  </a:lnTo>
                  <a:lnTo>
                    <a:pt x="1254987" y="1078323"/>
                  </a:lnTo>
                  <a:lnTo>
                    <a:pt x="1254959" y="1080952"/>
                  </a:lnTo>
                  <a:lnTo>
                    <a:pt x="1254937" y="1083581"/>
                  </a:lnTo>
                  <a:lnTo>
                    <a:pt x="1254921" y="1086210"/>
                  </a:lnTo>
                  <a:lnTo>
                    <a:pt x="1254910" y="1088839"/>
                  </a:lnTo>
                  <a:lnTo>
                    <a:pt x="1254904" y="1091468"/>
                  </a:lnTo>
                  <a:lnTo>
                    <a:pt x="1254904" y="1094097"/>
                  </a:lnTo>
                  <a:lnTo>
                    <a:pt x="1254910" y="1096727"/>
                  </a:lnTo>
                  <a:lnTo>
                    <a:pt x="1254921" y="1099356"/>
                  </a:lnTo>
                  <a:lnTo>
                    <a:pt x="1254937" y="1101985"/>
                  </a:lnTo>
                  <a:lnTo>
                    <a:pt x="1254959" y="1104614"/>
                  </a:lnTo>
                  <a:lnTo>
                    <a:pt x="1254987" y="1107243"/>
                  </a:lnTo>
                  <a:lnTo>
                    <a:pt x="1255020" y="1109872"/>
                  </a:lnTo>
                  <a:lnTo>
                    <a:pt x="1255058" y="1112501"/>
                  </a:lnTo>
                  <a:lnTo>
                    <a:pt x="1255102" y="1115129"/>
                  </a:lnTo>
                  <a:lnTo>
                    <a:pt x="1255152" y="1117758"/>
                  </a:lnTo>
                  <a:lnTo>
                    <a:pt x="1255207" y="1120387"/>
                  </a:lnTo>
                  <a:lnTo>
                    <a:pt x="1255268" y="1123015"/>
                  </a:lnTo>
                  <a:lnTo>
                    <a:pt x="1255334" y="1125644"/>
                  </a:lnTo>
                  <a:lnTo>
                    <a:pt x="1255405" y="1128272"/>
                  </a:lnTo>
                  <a:lnTo>
                    <a:pt x="1255483" y="1130900"/>
                  </a:lnTo>
                  <a:lnTo>
                    <a:pt x="1255565" y="1133528"/>
                  </a:lnTo>
                  <a:lnTo>
                    <a:pt x="1255653" y="1136155"/>
                  </a:lnTo>
                  <a:lnTo>
                    <a:pt x="1255747" y="1138783"/>
                  </a:lnTo>
                  <a:lnTo>
                    <a:pt x="1255846" y="1141410"/>
                  </a:lnTo>
                  <a:lnTo>
                    <a:pt x="1255951" y="1144037"/>
                  </a:lnTo>
                  <a:lnTo>
                    <a:pt x="1256061" y="1146664"/>
                  </a:lnTo>
                  <a:lnTo>
                    <a:pt x="1256176" y="1149290"/>
                  </a:lnTo>
                  <a:lnTo>
                    <a:pt x="1256297" y="1151917"/>
                  </a:lnTo>
                  <a:lnTo>
                    <a:pt x="1256424" y="1154543"/>
                  </a:lnTo>
                  <a:lnTo>
                    <a:pt x="1256556" y="1157169"/>
                  </a:lnTo>
                  <a:lnTo>
                    <a:pt x="1256694" y="1159794"/>
                  </a:lnTo>
                  <a:lnTo>
                    <a:pt x="1256837" y="1162420"/>
                  </a:lnTo>
                  <a:lnTo>
                    <a:pt x="1256986" y="1165044"/>
                  </a:lnTo>
                  <a:lnTo>
                    <a:pt x="1257140" y="1167669"/>
                  </a:lnTo>
                  <a:lnTo>
                    <a:pt x="1257299" y="1170293"/>
                  </a:lnTo>
                  <a:lnTo>
                    <a:pt x="1257465" y="1172917"/>
                  </a:lnTo>
                  <a:lnTo>
                    <a:pt x="1257635" y="1175541"/>
                  </a:lnTo>
                  <a:lnTo>
                    <a:pt x="1257811" y="1178164"/>
                  </a:lnTo>
                  <a:lnTo>
                    <a:pt x="1257993" y="1180787"/>
                  </a:lnTo>
                  <a:lnTo>
                    <a:pt x="1258180" y="1183409"/>
                  </a:lnTo>
                  <a:lnTo>
                    <a:pt x="1258373" y="1186031"/>
                  </a:lnTo>
                  <a:lnTo>
                    <a:pt x="1258571" y="1188653"/>
                  </a:lnTo>
                  <a:lnTo>
                    <a:pt x="1258774" y="1191274"/>
                  </a:lnTo>
                  <a:lnTo>
                    <a:pt x="1258983" y="1193895"/>
                  </a:lnTo>
                  <a:lnTo>
                    <a:pt x="1259198" y="1196516"/>
                  </a:lnTo>
                  <a:lnTo>
                    <a:pt x="1259418" y="1199136"/>
                  </a:lnTo>
                  <a:lnTo>
                    <a:pt x="1259644" y="1201755"/>
                  </a:lnTo>
                  <a:lnTo>
                    <a:pt x="1259875" y="1204374"/>
                  </a:lnTo>
                  <a:lnTo>
                    <a:pt x="1260111" y="1206992"/>
                  </a:lnTo>
                  <a:lnTo>
                    <a:pt x="1260353" y="1209611"/>
                  </a:lnTo>
                  <a:lnTo>
                    <a:pt x="1260601" y="1212228"/>
                  </a:lnTo>
                  <a:lnTo>
                    <a:pt x="1260854" y="1214845"/>
                  </a:lnTo>
                  <a:lnTo>
                    <a:pt x="1261112" y="1217461"/>
                  </a:lnTo>
                  <a:lnTo>
                    <a:pt x="1261376" y="1220077"/>
                  </a:lnTo>
                  <a:lnTo>
                    <a:pt x="1261646" y="1222692"/>
                  </a:lnTo>
                  <a:lnTo>
                    <a:pt x="1261921" y="1225307"/>
                  </a:lnTo>
                  <a:lnTo>
                    <a:pt x="1262201" y="1227921"/>
                  </a:lnTo>
                  <a:lnTo>
                    <a:pt x="1262487" y="1230535"/>
                  </a:lnTo>
                  <a:lnTo>
                    <a:pt x="1262778" y="1233148"/>
                  </a:lnTo>
                  <a:lnTo>
                    <a:pt x="1263075" y="1235760"/>
                  </a:lnTo>
                  <a:lnTo>
                    <a:pt x="1263377" y="1238372"/>
                  </a:lnTo>
                  <a:lnTo>
                    <a:pt x="1263685" y="1240983"/>
                  </a:lnTo>
                  <a:lnTo>
                    <a:pt x="1263998" y="1243593"/>
                  </a:lnTo>
                  <a:lnTo>
                    <a:pt x="1264317" y="1246203"/>
                  </a:lnTo>
                  <a:lnTo>
                    <a:pt x="1264641" y="1248812"/>
                  </a:lnTo>
                  <a:lnTo>
                    <a:pt x="1264971" y="1251420"/>
                  </a:lnTo>
                  <a:lnTo>
                    <a:pt x="1265306" y="1254028"/>
                  </a:lnTo>
                  <a:lnTo>
                    <a:pt x="1265646" y="1256635"/>
                  </a:lnTo>
                  <a:lnTo>
                    <a:pt x="1265992" y="1259241"/>
                  </a:lnTo>
                  <a:lnTo>
                    <a:pt x="1266344" y="1261847"/>
                  </a:lnTo>
                  <a:lnTo>
                    <a:pt x="1266701" y="1264452"/>
                  </a:lnTo>
                  <a:lnTo>
                    <a:pt x="1267063" y="1267056"/>
                  </a:lnTo>
                  <a:lnTo>
                    <a:pt x="1267431" y="1269659"/>
                  </a:lnTo>
                  <a:lnTo>
                    <a:pt x="1267804" y="1272262"/>
                  </a:lnTo>
                  <a:lnTo>
                    <a:pt x="1268183" y="1274863"/>
                  </a:lnTo>
                  <a:lnTo>
                    <a:pt x="1268567" y="1277464"/>
                  </a:lnTo>
                  <a:lnTo>
                    <a:pt x="1268957" y="1280064"/>
                  </a:lnTo>
                  <a:lnTo>
                    <a:pt x="1269352" y="1282664"/>
                  </a:lnTo>
                  <a:lnTo>
                    <a:pt x="1269753" y="1285262"/>
                  </a:lnTo>
                  <a:lnTo>
                    <a:pt x="1270159" y="1287860"/>
                  </a:lnTo>
                  <a:lnTo>
                    <a:pt x="1270570" y="1290456"/>
                  </a:lnTo>
                  <a:lnTo>
                    <a:pt x="1270987" y="1293052"/>
                  </a:lnTo>
                  <a:lnTo>
                    <a:pt x="1271409" y="1295647"/>
                  </a:lnTo>
                  <a:lnTo>
                    <a:pt x="1271837" y="1298242"/>
                  </a:lnTo>
                  <a:lnTo>
                    <a:pt x="1272270" y="1300835"/>
                  </a:lnTo>
                  <a:lnTo>
                    <a:pt x="1272709" y="1303427"/>
                  </a:lnTo>
                  <a:lnTo>
                    <a:pt x="1273153" y="1306018"/>
                  </a:lnTo>
                  <a:lnTo>
                    <a:pt x="1273602" y="1308609"/>
                  </a:lnTo>
                  <a:lnTo>
                    <a:pt x="1274057" y="1311198"/>
                  </a:lnTo>
                  <a:lnTo>
                    <a:pt x="1274518" y="1313787"/>
                  </a:lnTo>
                  <a:lnTo>
                    <a:pt x="1274983" y="1316374"/>
                  </a:lnTo>
                  <a:lnTo>
                    <a:pt x="1275454" y="1318961"/>
                  </a:lnTo>
                  <a:lnTo>
                    <a:pt x="1275931" y="1321546"/>
                  </a:lnTo>
                  <a:lnTo>
                    <a:pt x="1276413" y="1324131"/>
                  </a:lnTo>
                  <a:lnTo>
                    <a:pt x="1276900" y="1326715"/>
                  </a:lnTo>
                  <a:lnTo>
                    <a:pt x="1277393" y="1329297"/>
                  </a:lnTo>
                  <a:lnTo>
                    <a:pt x="1277891" y="1331879"/>
                  </a:lnTo>
                  <a:lnTo>
                    <a:pt x="1278395" y="1334459"/>
                  </a:lnTo>
                  <a:lnTo>
                    <a:pt x="1278904" y="1337039"/>
                  </a:lnTo>
                  <a:lnTo>
                    <a:pt x="1279418" y="1339617"/>
                  </a:lnTo>
                  <a:lnTo>
                    <a:pt x="1279938" y="1342194"/>
                  </a:lnTo>
                  <a:lnTo>
                    <a:pt x="1280464" y="1344770"/>
                  </a:lnTo>
                  <a:lnTo>
                    <a:pt x="1280994" y="1347345"/>
                  </a:lnTo>
                  <a:lnTo>
                    <a:pt x="1281530" y="1349919"/>
                  </a:lnTo>
                  <a:lnTo>
                    <a:pt x="1282071" y="1352492"/>
                  </a:lnTo>
                  <a:lnTo>
                    <a:pt x="1282618" y="1355064"/>
                  </a:lnTo>
                  <a:lnTo>
                    <a:pt x="1283170" y="1357634"/>
                  </a:lnTo>
                  <a:lnTo>
                    <a:pt x="1283728" y="1360203"/>
                  </a:lnTo>
                  <a:lnTo>
                    <a:pt x="1284291" y="1362772"/>
                  </a:lnTo>
                  <a:lnTo>
                    <a:pt x="1284860" y="1365339"/>
                  </a:lnTo>
                  <a:lnTo>
                    <a:pt x="1285433" y="1367904"/>
                  </a:lnTo>
                  <a:lnTo>
                    <a:pt x="1286012" y="1370469"/>
                  </a:lnTo>
                  <a:lnTo>
                    <a:pt x="1286597" y="1373032"/>
                  </a:lnTo>
                  <a:lnTo>
                    <a:pt x="1287186" y="1375595"/>
                  </a:lnTo>
                  <a:lnTo>
                    <a:pt x="1287782" y="1378155"/>
                  </a:lnTo>
                  <a:lnTo>
                    <a:pt x="1288382" y="1380715"/>
                  </a:lnTo>
                  <a:lnTo>
                    <a:pt x="1288988" y="1383273"/>
                  </a:lnTo>
                  <a:lnTo>
                    <a:pt x="1289600" y="1385830"/>
                  </a:lnTo>
                  <a:lnTo>
                    <a:pt x="1290216" y="1388386"/>
                  </a:lnTo>
                  <a:lnTo>
                    <a:pt x="1290838" y="1390941"/>
                  </a:lnTo>
                  <a:lnTo>
                    <a:pt x="1291465" y="1393494"/>
                  </a:lnTo>
                  <a:lnTo>
                    <a:pt x="1292098" y="1396046"/>
                  </a:lnTo>
                  <a:lnTo>
                    <a:pt x="1292736" y="1398596"/>
                  </a:lnTo>
                  <a:lnTo>
                    <a:pt x="1293380" y="1401146"/>
                  </a:lnTo>
                  <a:lnTo>
                    <a:pt x="1294028" y="1403693"/>
                  </a:lnTo>
                  <a:lnTo>
                    <a:pt x="1294682" y="1406240"/>
                  </a:lnTo>
                  <a:lnTo>
                    <a:pt x="1295342" y="1408785"/>
                  </a:lnTo>
                  <a:lnTo>
                    <a:pt x="1296007" y="1411329"/>
                  </a:lnTo>
                  <a:lnTo>
                    <a:pt x="1296677" y="1413871"/>
                  </a:lnTo>
                  <a:lnTo>
                    <a:pt x="1297352" y="1416412"/>
                  </a:lnTo>
                  <a:lnTo>
                    <a:pt x="1298033" y="1418951"/>
                  </a:lnTo>
                  <a:lnTo>
                    <a:pt x="1298719" y="1421490"/>
                  </a:lnTo>
                  <a:lnTo>
                    <a:pt x="1299410" y="1424026"/>
                  </a:lnTo>
                  <a:lnTo>
                    <a:pt x="1300107" y="1426562"/>
                  </a:lnTo>
                  <a:lnTo>
                    <a:pt x="1300808" y="1429095"/>
                  </a:lnTo>
                  <a:lnTo>
                    <a:pt x="1301516" y="1431627"/>
                  </a:lnTo>
                  <a:lnTo>
                    <a:pt x="1302228" y="1434158"/>
                  </a:lnTo>
                  <a:lnTo>
                    <a:pt x="1302946" y="1436687"/>
                  </a:lnTo>
                  <a:lnTo>
                    <a:pt x="1303669" y="1439215"/>
                  </a:lnTo>
                  <a:lnTo>
                    <a:pt x="1304398" y="1441741"/>
                  </a:lnTo>
                  <a:lnTo>
                    <a:pt x="1305132" y="1444266"/>
                  </a:lnTo>
                  <a:lnTo>
                    <a:pt x="1305871" y="1446789"/>
                  </a:lnTo>
                  <a:lnTo>
                    <a:pt x="1306615" y="1449311"/>
                  </a:lnTo>
                  <a:lnTo>
                    <a:pt x="1307365" y="1451831"/>
                  </a:lnTo>
                  <a:lnTo>
                    <a:pt x="1308120" y="1454349"/>
                  </a:lnTo>
                  <a:lnTo>
                    <a:pt x="1308880" y="1456866"/>
                  </a:lnTo>
                  <a:lnTo>
                    <a:pt x="1309645" y="1459381"/>
                  </a:lnTo>
                  <a:lnTo>
                    <a:pt x="1310416" y="1461895"/>
                  </a:lnTo>
                  <a:lnTo>
                    <a:pt x="1311192" y="1464407"/>
                  </a:lnTo>
                  <a:lnTo>
                    <a:pt x="1311973" y="1466917"/>
                  </a:lnTo>
                  <a:lnTo>
                    <a:pt x="1312759" y="1469426"/>
                  </a:lnTo>
                  <a:lnTo>
                    <a:pt x="1313551" y="1471933"/>
                  </a:lnTo>
                  <a:lnTo>
                    <a:pt x="1314348" y="1474439"/>
                  </a:lnTo>
                  <a:lnTo>
                    <a:pt x="1315150" y="1476942"/>
                  </a:lnTo>
                  <a:lnTo>
                    <a:pt x="1315958" y="1479444"/>
                  </a:lnTo>
                  <a:lnTo>
                    <a:pt x="1316771" y="1481945"/>
                  </a:lnTo>
                  <a:lnTo>
                    <a:pt x="1317588" y="1484443"/>
                  </a:lnTo>
                  <a:lnTo>
                    <a:pt x="1318412" y="1486940"/>
                  </a:lnTo>
                  <a:lnTo>
                    <a:pt x="1319240" y="1489436"/>
                  </a:lnTo>
                  <a:lnTo>
                    <a:pt x="1320074" y="1491929"/>
                  </a:lnTo>
                  <a:lnTo>
                    <a:pt x="1320912" y="1494421"/>
                  </a:lnTo>
                  <a:lnTo>
                    <a:pt x="1321757" y="1496911"/>
                  </a:lnTo>
                  <a:lnTo>
                    <a:pt x="1322606" y="1499399"/>
                  </a:lnTo>
                  <a:lnTo>
                    <a:pt x="1323460" y="1501885"/>
                  </a:lnTo>
                  <a:lnTo>
                    <a:pt x="1324320" y="1504370"/>
                  </a:lnTo>
                  <a:lnTo>
                    <a:pt x="1325185" y="1506853"/>
                  </a:lnTo>
                  <a:lnTo>
                    <a:pt x="1326055" y="1509334"/>
                  </a:lnTo>
                  <a:lnTo>
                    <a:pt x="1326931" y="1511813"/>
                  </a:lnTo>
                  <a:lnTo>
                    <a:pt x="1327811" y="1514290"/>
                  </a:lnTo>
                  <a:lnTo>
                    <a:pt x="1328697" y="1516766"/>
                  </a:lnTo>
                  <a:lnTo>
                    <a:pt x="1329587" y="1519239"/>
                  </a:lnTo>
                  <a:lnTo>
                    <a:pt x="1330483" y="1521711"/>
                  </a:lnTo>
                  <a:lnTo>
                    <a:pt x="1331385" y="1524181"/>
                  </a:lnTo>
                  <a:lnTo>
                    <a:pt x="1332291" y="1526649"/>
                  </a:lnTo>
                  <a:lnTo>
                    <a:pt x="1333203" y="1529115"/>
                  </a:lnTo>
                  <a:lnTo>
                    <a:pt x="1334120" y="1531579"/>
                  </a:lnTo>
                  <a:lnTo>
                    <a:pt x="1335041" y="1534041"/>
                  </a:lnTo>
                  <a:lnTo>
                    <a:pt x="1335968" y="1536502"/>
                  </a:lnTo>
                  <a:lnTo>
                    <a:pt x="1336901" y="1538960"/>
                  </a:lnTo>
                  <a:lnTo>
                    <a:pt x="1337838" y="1541416"/>
                  </a:lnTo>
                  <a:lnTo>
                    <a:pt x="1338781" y="1543871"/>
                  </a:lnTo>
                  <a:lnTo>
                    <a:pt x="1339728" y="1546323"/>
                  </a:lnTo>
                  <a:lnTo>
                    <a:pt x="1340681" y="1548774"/>
                  </a:lnTo>
                  <a:lnTo>
                    <a:pt x="1341639" y="1551222"/>
                  </a:lnTo>
                  <a:lnTo>
                    <a:pt x="1342602" y="1553668"/>
                  </a:lnTo>
                  <a:lnTo>
                    <a:pt x="1343570" y="1556113"/>
                  </a:lnTo>
                  <a:lnTo>
                    <a:pt x="1344543" y="1558555"/>
                  </a:lnTo>
                  <a:lnTo>
                    <a:pt x="1345522" y="1560995"/>
                  </a:lnTo>
                  <a:lnTo>
                    <a:pt x="1346505" y="1563434"/>
                  </a:lnTo>
                  <a:lnTo>
                    <a:pt x="1347494" y="1565870"/>
                  </a:lnTo>
                  <a:lnTo>
                    <a:pt x="1348488" y="1568304"/>
                  </a:lnTo>
                  <a:lnTo>
                    <a:pt x="1349486" y="1570736"/>
                  </a:lnTo>
                  <a:lnTo>
                    <a:pt x="1350490" y="1573166"/>
                  </a:lnTo>
                  <a:lnTo>
                    <a:pt x="1351499" y="1575594"/>
                  </a:lnTo>
                  <a:lnTo>
                    <a:pt x="1352513" y="1578019"/>
                  </a:lnTo>
                  <a:lnTo>
                    <a:pt x="1353532" y="1580443"/>
                  </a:lnTo>
                  <a:lnTo>
                    <a:pt x="1354557" y="1582865"/>
                  </a:lnTo>
                  <a:lnTo>
                    <a:pt x="1355586" y="1585284"/>
                  </a:lnTo>
                  <a:lnTo>
                    <a:pt x="1356620" y="1587701"/>
                  </a:lnTo>
                  <a:lnTo>
                    <a:pt x="1357660" y="1590116"/>
                  </a:lnTo>
                  <a:lnTo>
                    <a:pt x="1358704" y="1592529"/>
                  </a:lnTo>
                  <a:lnTo>
                    <a:pt x="1359754" y="1594939"/>
                  </a:lnTo>
                  <a:lnTo>
                    <a:pt x="1360808" y="1597347"/>
                  </a:lnTo>
                  <a:lnTo>
                    <a:pt x="1361868" y="1599754"/>
                  </a:lnTo>
                  <a:lnTo>
                    <a:pt x="1362933" y="1602158"/>
                  </a:lnTo>
                  <a:lnTo>
                    <a:pt x="1364002" y="1604559"/>
                  </a:lnTo>
                  <a:lnTo>
                    <a:pt x="1365077" y="1606959"/>
                  </a:lnTo>
                  <a:lnTo>
                    <a:pt x="1366157" y="1609356"/>
                  </a:lnTo>
                  <a:lnTo>
                    <a:pt x="1367242" y="1611751"/>
                  </a:lnTo>
                  <a:lnTo>
                    <a:pt x="1368331" y="1614143"/>
                  </a:lnTo>
                  <a:lnTo>
                    <a:pt x="1369426" y="1616534"/>
                  </a:lnTo>
                  <a:lnTo>
                    <a:pt x="1370526" y="1618922"/>
                  </a:lnTo>
                  <a:lnTo>
                    <a:pt x="1371631" y="1621308"/>
                  </a:lnTo>
                  <a:lnTo>
                    <a:pt x="1372741" y="1623691"/>
                  </a:lnTo>
                  <a:lnTo>
                    <a:pt x="1373855" y="1626072"/>
                  </a:lnTo>
                  <a:lnTo>
                    <a:pt x="1374975" y="1628451"/>
                  </a:lnTo>
                  <a:lnTo>
                    <a:pt x="1376100" y="1630827"/>
                  </a:lnTo>
                  <a:lnTo>
                    <a:pt x="1377230" y="1633201"/>
                  </a:lnTo>
                  <a:lnTo>
                    <a:pt x="1378364" y="1635573"/>
                  </a:lnTo>
                  <a:lnTo>
                    <a:pt x="1379504" y="1637942"/>
                  </a:lnTo>
                  <a:lnTo>
                    <a:pt x="1380649" y="1640309"/>
                  </a:lnTo>
                  <a:lnTo>
                    <a:pt x="1381798" y="1642674"/>
                  </a:lnTo>
                  <a:lnTo>
                    <a:pt x="1382953" y="1645036"/>
                  </a:lnTo>
                  <a:lnTo>
                    <a:pt x="1384112" y="1647396"/>
                  </a:lnTo>
                  <a:lnTo>
                    <a:pt x="1385277" y="1649753"/>
                  </a:lnTo>
                  <a:lnTo>
                    <a:pt x="1386446" y="1652107"/>
                  </a:lnTo>
                  <a:lnTo>
                    <a:pt x="1387621" y="1654460"/>
                  </a:lnTo>
                  <a:lnTo>
                    <a:pt x="1388800" y="1656810"/>
                  </a:lnTo>
                  <a:lnTo>
                    <a:pt x="1389984" y="1659157"/>
                  </a:lnTo>
                  <a:lnTo>
                    <a:pt x="1391173" y="1661502"/>
                  </a:lnTo>
                  <a:lnTo>
                    <a:pt x="1392367" y="1663844"/>
                  </a:lnTo>
                  <a:lnTo>
                    <a:pt x="1393566" y="1666184"/>
                  </a:lnTo>
                  <a:lnTo>
                    <a:pt x="1394770" y="1668522"/>
                  </a:lnTo>
                  <a:lnTo>
                    <a:pt x="1395978" y="1670856"/>
                  </a:lnTo>
                  <a:lnTo>
                    <a:pt x="1397192" y="1673189"/>
                  </a:lnTo>
                  <a:lnTo>
                    <a:pt x="1398410" y="1675519"/>
                  </a:lnTo>
                  <a:lnTo>
                    <a:pt x="1399634" y="1677846"/>
                  </a:lnTo>
                  <a:lnTo>
                    <a:pt x="1400862" y="1680170"/>
                  </a:lnTo>
                  <a:lnTo>
                    <a:pt x="1402095" y="1682492"/>
                  </a:lnTo>
                  <a:lnTo>
                    <a:pt x="1403333" y="1684812"/>
                  </a:lnTo>
                  <a:lnTo>
                    <a:pt x="1404576" y="1687129"/>
                  </a:lnTo>
                  <a:lnTo>
                    <a:pt x="1405823" y="1689443"/>
                  </a:lnTo>
                  <a:lnTo>
                    <a:pt x="1407076" y="1691755"/>
                  </a:lnTo>
                  <a:lnTo>
                    <a:pt x="1408333" y="1694064"/>
                  </a:lnTo>
                  <a:lnTo>
                    <a:pt x="1409595" y="1696370"/>
                  </a:lnTo>
                  <a:lnTo>
                    <a:pt x="1410862" y="1698674"/>
                  </a:lnTo>
                  <a:lnTo>
                    <a:pt x="1412134" y="1700975"/>
                  </a:lnTo>
                  <a:lnTo>
                    <a:pt x="1413411" y="1703273"/>
                  </a:lnTo>
                  <a:lnTo>
                    <a:pt x="1414692" y="1705569"/>
                  </a:lnTo>
                  <a:lnTo>
                    <a:pt x="1415978" y="1707862"/>
                  </a:lnTo>
                  <a:lnTo>
                    <a:pt x="1417269" y="1710152"/>
                  </a:lnTo>
                  <a:lnTo>
                    <a:pt x="1418565" y="1712440"/>
                  </a:lnTo>
                  <a:lnTo>
                    <a:pt x="1419866" y="1714725"/>
                  </a:lnTo>
                  <a:lnTo>
                    <a:pt x="1421171" y="1717007"/>
                  </a:lnTo>
                  <a:lnTo>
                    <a:pt x="1422481" y="1719286"/>
                  </a:lnTo>
                  <a:lnTo>
                    <a:pt x="1423796" y="1721563"/>
                  </a:lnTo>
                  <a:lnTo>
                    <a:pt x="1425116" y="1723837"/>
                  </a:lnTo>
                  <a:lnTo>
                    <a:pt x="1426441" y="1726108"/>
                  </a:lnTo>
                  <a:lnTo>
                    <a:pt x="1427770" y="1728376"/>
                  </a:lnTo>
                  <a:lnTo>
                    <a:pt x="1429104" y="1730642"/>
                  </a:lnTo>
                  <a:lnTo>
                    <a:pt x="1430443" y="1732905"/>
                  </a:lnTo>
                  <a:lnTo>
                    <a:pt x="1431786" y="1735165"/>
                  </a:lnTo>
                  <a:lnTo>
                    <a:pt x="1433134" y="1737422"/>
                  </a:lnTo>
                  <a:lnTo>
                    <a:pt x="1434487" y="1739676"/>
                  </a:lnTo>
                  <a:lnTo>
                    <a:pt x="1435845" y="1741928"/>
                  </a:lnTo>
                  <a:lnTo>
                    <a:pt x="1437207" y="1744176"/>
                  </a:lnTo>
                  <a:lnTo>
                    <a:pt x="1438574" y="1746422"/>
                  </a:lnTo>
                  <a:lnTo>
                    <a:pt x="1439946" y="1748665"/>
                  </a:lnTo>
                  <a:lnTo>
                    <a:pt x="1441323" y="1750905"/>
                  </a:lnTo>
                  <a:lnTo>
                    <a:pt x="1442704" y="1753142"/>
                  </a:lnTo>
                  <a:lnTo>
                    <a:pt x="1444090" y="1755376"/>
                  </a:lnTo>
                  <a:lnTo>
                    <a:pt x="1445480" y="1757608"/>
                  </a:lnTo>
                  <a:lnTo>
                    <a:pt x="1446875" y="1759836"/>
                  </a:lnTo>
                  <a:lnTo>
                    <a:pt x="1448275" y="1762062"/>
                  </a:lnTo>
                  <a:lnTo>
                    <a:pt x="1449680" y="1764284"/>
                  </a:lnTo>
                  <a:lnTo>
                    <a:pt x="1451089" y="1766504"/>
                  </a:lnTo>
                  <a:lnTo>
                    <a:pt x="1452503" y="1768720"/>
                  </a:lnTo>
                  <a:lnTo>
                    <a:pt x="1453921" y="1770934"/>
                  </a:lnTo>
                  <a:lnTo>
                    <a:pt x="1455344" y="1773145"/>
                  </a:lnTo>
                  <a:lnTo>
                    <a:pt x="1456772" y="1775352"/>
                  </a:lnTo>
                  <a:lnTo>
                    <a:pt x="1458205" y="1777557"/>
                  </a:lnTo>
                  <a:lnTo>
                    <a:pt x="1459641" y="1779759"/>
                  </a:lnTo>
                  <a:lnTo>
                    <a:pt x="1461083" y="1781957"/>
                  </a:lnTo>
                  <a:lnTo>
                    <a:pt x="1462529" y="1784153"/>
                  </a:lnTo>
                  <a:lnTo>
                    <a:pt x="1463980" y="1786346"/>
                  </a:lnTo>
                  <a:lnTo>
                    <a:pt x="1465435" y="1788535"/>
                  </a:lnTo>
                  <a:lnTo>
                    <a:pt x="1466895" y="1790722"/>
                  </a:lnTo>
                  <a:lnTo>
                    <a:pt x="1468360" y="1792905"/>
                  </a:lnTo>
                  <a:lnTo>
                    <a:pt x="1469829" y="1795086"/>
                  </a:lnTo>
                  <a:lnTo>
                    <a:pt x="1471303" y="1797263"/>
                  </a:lnTo>
                  <a:lnTo>
                    <a:pt x="1472781" y="1799437"/>
                  </a:lnTo>
                  <a:lnTo>
                    <a:pt x="1474264" y="1801608"/>
                  </a:lnTo>
                  <a:lnTo>
                    <a:pt x="1475751" y="1803776"/>
                  </a:lnTo>
                  <a:lnTo>
                    <a:pt x="1477243" y="1805941"/>
                  </a:lnTo>
                  <a:lnTo>
                    <a:pt x="1478739" y="1808103"/>
                  </a:lnTo>
                  <a:lnTo>
                    <a:pt x="1480240" y="1810261"/>
                  </a:lnTo>
                  <a:lnTo>
                    <a:pt x="1481746" y="1812417"/>
                  </a:lnTo>
                  <a:lnTo>
                    <a:pt x="1483256" y="1814569"/>
                  </a:lnTo>
                  <a:lnTo>
                    <a:pt x="1484770" y="1816719"/>
                  </a:lnTo>
                  <a:lnTo>
                    <a:pt x="1486289" y="1818864"/>
                  </a:lnTo>
                  <a:lnTo>
                    <a:pt x="1487812" y="1821007"/>
                  </a:lnTo>
                  <a:lnTo>
                    <a:pt x="1489340" y="1823147"/>
                  </a:lnTo>
                  <a:lnTo>
                    <a:pt x="1490873" y="1825283"/>
                  </a:lnTo>
                  <a:lnTo>
                    <a:pt x="1492410" y="1827416"/>
                  </a:lnTo>
                  <a:lnTo>
                    <a:pt x="1493951" y="1829546"/>
                  </a:lnTo>
                  <a:lnTo>
                    <a:pt x="1495497" y="1831673"/>
                  </a:lnTo>
                  <a:lnTo>
                    <a:pt x="1497047" y="1833797"/>
                  </a:lnTo>
                  <a:lnTo>
                    <a:pt x="1498602" y="1835917"/>
                  </a:lnTo>
                  <a:lnTo>
                    <a:pt x="1500161" y="1838033"/>
                  </a:lnTo>
                  <a:lnTo>
                    <a:pt x="1501725" y="1840147"/>
                  </a:lnTo>
                  <a:lnTo>
                    <a:pt x="1503293" y="1842258"/>
                  </a:lnTo>
                  <a:lnTo>
                    <a:pt x="1504865" y="1844365"/>
                  </a:lnTo>
                  <a:lnTo>
                    <a:pt x="1506442" y="1846469"/>
                  </a:lnTo>
                  <a:lnTo>
                    <a:pt x="1508023" y="1848569"/>
                  </a:lnTo>
                  <a:lnTo>
                    <a:pt x="1509609" y="1850666"/>
                  </a:lnTo>
                  <a:lnTo>
                    <a:pt x="1511199" y="1852760"/>
                  </a:lnTo>
                  <a:lnTo>
                    <a:pt x="1512793" y="1854850"/>
                  </a:lnTo>
                  <a:lnTo>
                    <a:pt x="1514392" y="1856938"/>
                  </a:lnTo>
                  <a:lnTo>
                    <a:pt x="1515995" y="1859021"/>
                  </a:lnTo>
                  <a:lnTo>
                    <a:pt x="1517603" y="1861102"/>
                  </a:lnTo>
                  <a:lnTo>
                    <a:pt x="1519215" y="1863179"/>
                  </a:lnTo>
                  <a:lnTo>
                    <a:pt x="1520831" y="1865253"/>
                  </a:lnTo>
                  <a:lnTo>
                    <a:pt x="1522451" y="1867323"/>
                  </a:lnTo>
                  <a:lnTo>
                    <a:pt x="1524076" y="1869390"/>
                  </a:lnTo>
                  <a:lnTo>
                    <a:pt x="1525706" y="1871453"/>
                  </a:lnTo>
                  <a:lnTo>
                    <a:pt x="1527339" y="1873513"/>
                  </a:lnTo>
                  <a:lnTo>
                    <a:pt x="1528977" y="1875570"/>
                  </a:lnTo>
                  <a:lnTo>
                    <a:pt x="1530619" y="1877623"/>
                  </a:lnTo>
                  <a:lnTo>
                    <a:pt x="1532266" y="1879673"/>
                  </a:lnTo>
                  <a:lnTo>
                    <a:pt x="1533916" y="1881720"/>
                  </a:lnTo>
                  <a:lnTo>
                    <a:pt x="1535571" y="1883762"/>
                  </a:lnTo>
                  <a:lnTo>
                    <a:pt x="1537231" y="1885802"/>
                  </a:lnTo>
                  <a:lnTo>
                    <a:pt x="1538894" y="1887837"/>
                  </a:lnTo>
                  <a:lnTo>
                    <a:pt x="1540562" y="1889870"/>
                  </a:lnTo>
                  <a:lnTo>
                    <a:pt x="1542234" y="1891899"/>
                  </a:lnTo>
                  <a:lnTo>
                    <a:pt x="1543910" y="1893924"/>
                  </a:lnTo>
                  <a:lnTo>
                    <a:pt x="1545591" y="1895946"/>
                  </a:lnTo>
                  <a:lnTo>
                    <a:pt x="1547276" y="1897965"/>
                  </a:lnTo>
                  <a:lnTo>
                    <a:pt x="1548965" y="1899979"/>
                  </a:lnTo>
                  <a:lnTo>
                    <a:pt x="1550658" y="1901991"/>
                  </a:lnTo>
                  <a:lnTo>
                    <a:pt x="1552356" y="1903998"/>
                  </a:lnTo>
                  <a:lnTo>
                    <a:pt x="1554057" y="1906003"/>
                  </a:lnTo>
                  <a:lnTo>
                    <a:pt x="1555763" y="1908003"/>
                  </a:lnTo>
                  <a:lnTo>
                    <a:pt x="1557473" y="1910000"/>
                  </a:lnTo>
                  <a:lnTo>
                    <a:pt x="1559187" y="1911994"/>
                  </a:lnTo>
                  <a:lnTo>
                    <a:pt x="1560906" y="1913983"/>
                  </a:lnTo>
                  <a:lnTo>
                    <a:pt x="1562629" y="1915970"/>
                  </a:lnTo>
                  <a:lnTo>
                    <a:pt x="1564355" y="1917952"/>
                  </a:lnTo>
                  <a:lnTo>
                    <a:pt x="1566086" y="1919931"/>
                  </a:lnTo>
                  <a:lnTo>
                    <a:pt x="1567821" y="1921907"/>
                  </a:lnTo>
                  <a:lnTo>
                    <a:pt x="1569560" y="1923878"/>
                  </a:lnTo>
                  <a:lnTo>
                    <a:pt x="1571303" y="1925847"/>
                  </a:lnTo>
                  <a:lnTo>
                    <a:pt x="1573051" y="1927811"/>
                  </a:lnTo>
                  <a:lnTo>
                    <a:pt x="1574802" y="1929772"/>
                  </a:lnTo>
                  <a:lnTo>
                    <a:pt x="1576558" y="1931729"/>
                  </a:lnTo>
                  <a:lnTo>
                    <a:pt x="1578318" y="1933682"/>
                  </a:lnTo>
                  <a:lnTo>
                    <a:pt x="1580081" y="1935632"/>
                  </a:lnTo>
                  <a:lnTo>
                    <a:pt x="1581849" y="1937578"/>
                  </a:lnTo>
                  <a:lnTo>
                    <a:pt x="1583622" y="1939520"/>
                  </a:lnTo>
                  <a:lnTo>
                    <a:pt x="1585398" y="1941459"/>
                  </a:lnTo>
                  <a:lnTo>
                    <a:pt x="1587178" y="1943394"/>
                  </a:lnTo>
                  <a:lnTo>
                    <a:pt x="1588962" y="1945325"/>
                  </a:lnTo>
                  <a:lnTo>
                    <a:pt x="1590750" y="1947252"/>
                  </a:lnTo>
                  <a:lnTo>
                    <a:pt x="1592542" y="1949176"/>
                  </a:lnTo>
                  <a:lnTo>
                    <a:pt x="1594338" y="1951096"/>
                  </a:lnTo>
                  <a:lnTo>
                    <a:pt x="1596139" y="1953012"/>
                  </a:lnTo>
                  <a:lnTo>
                    <a:pt x="1597943" y="1954924"/>
                  </a:lnTo>
                  <a:lnTo>
                    <a:pt x="1599751" y="1956833"/>
                  </a:lnTo>
                  <a:lnTo>
                    <a:pt x="1601563" y="1958737"/>
                  </a:lnTo>
                  <a:lnTo>
                    <a:pt x="1603380" y="1960638"/>
                  </a:lnTo>
                  <a:lnTo>
                    <a:pt x="1605200" y="1962536"/>
                  </a:lnTo>
                  <a:lnTo>
                    <a:pt x="1607024" y="1964429"/>
                  </a:lnTo>
                  <a:lnTo>
                    <a:pt x="1608852" y="1966318"/>
                  </a:lnTo>
                  <a:lnTo>
                    <a:pt x="1610684" y="1968204"/>
                  </a:lnTo>
                  <a:lnTo>
                    <a:pt x="1612520" y="1970086"/>
                  </a:lnTo>
                  <a:lnTo>
                    <a:pt x="1614360" y="1971964"/>
                  </a:lnTo>
                  <a:lnTo>
                    <a:pt x="1616204" y="1973838"/>
                  </a:lnTo>
                  <a:lnTo>
                    <a:pt x="1618052" y="1975708"/>
                  </a:lnTo>
                  <a:lnTo>
                    <a:pt x="1619904" y="1977574"/>
                  </a:lnTo>
                  <a:lnTo>
                    <a:pt x="1621760" y="1979437"/>
                  </a:lnTo>
                  <a:lnTo>
                    <a:pt x="1623619" y="1981296"/>
                  </a:lnTo>
                  <a:lnTo>
                    <a:pt x="1625483" y="1983150"/>
                  </a:lnTo>
                  <a:lnTo>
                    <a:pt x="1627350" y="1985001"/>
                  </a:lnTo>
                  <a:lnTo>
                    <a:pt x="1629221" y="1986848"/>
                  </a:lnTo>
                  <a:lnTo>
                    <a:pt x="1631096" y="1988691"/>
                  </a:lnTo>
                  <a:lnTo>
                    <a:pt x="1632975" y="1990530"/>
                  </a:lnTo>
                  <a:lnTo>
                    <a:pt x="1634858" y="1992365"/>
                  </a:lnTo>
                  <a:lnTo>
                    <a:pt x="1636745" y="1994196"/>
                  </a:lnTo>
                  <a:lnTo>
                    <a:pt x="1638635" y="1996023"/>
                  </a:lnTo>
                  <a:lnTo>
                    <a:pt x="1640529" y="1997846"/>
                  </a:lnTo>
                  <a:lnTo>
                    <a:pt x="1642427" y="1999666"/>
                  </a:lnTo>
                  <a:lnTo>
                    <a:pt x="1644329" y="2001481"/>
                  </a:lnTo>
                  <a:lnTo>
                    <a:pt x="1646235" y="2003292"/>
                  </a:lnTo>
                  <a:lnTo>
                    <a:pt x="1648144" y="2005100"/>
                  </a:lnTo>
                  <a:lnTo>
                    <a:pt x="1650058" y="2006903"/>
                  </a:lnTo>
                  <a:lnTo>
                    <a:pt x="1651975" y="2008702"/>
                  </a:lnTo>
                  <a:lnTo>
                    <a:pt x="1653896" y="2010497"/>
                  </a:lnTo>
                  <a:lnTo>
                    <a:pt x="1655820" y="2012289"/>
                  </a:lnTo>
                  <a:lnTo>
                    <a:pt x="1657748" y="2014076"/>
                  </a:lnTo>
                  <a:lnTo>
                    <a:pt x="1659681" y="2015859"/>
                  </a:lnTo>
                  <a:lnTo>
                    <a:pt x="1661616" y="2017638"/>
                  </a:lnTo>
                  <a:lnTo>
                    <a:pt x="1663556" y="2019413"/>
                  </a:lnTo>
                  <a:lnTo>
                    <a:pt x="1665499" y="2021184"/>
                  </a:lnTo>
                  <a:lnTo>
                    <a:pt x="1667446" y="2022951"/>
                  </a:lnTo>
                  <a:lnTo>
                    <a:pt x="1669397" y="2024713"/>
                  </a:lnTo>
                  <a:lnTo>
                    <a:pt x="1671351" y="2026472"/>
                  </a:lnTo>
                  <a:lnTo>
                    <a:pt x="1673309" y="2028227"/>
                  </a:lnTo>
                  <a:lnTo>
                    <a:pt x="1675271" y="2029977"/>
                  </a:lnTo>
                  <a:lnTo>
                    <a:pt x="1677236" y="2031724"/>
                  </a:lnTo>
                  <a:lnTo>
                    <a:pt x="1679205" y="2033466"/>
                  </a:lnTo>
                  <a:lnTo>
                    <a:pt x="1681178" y="2035204"/>
                  </a:lnTo>
                  <a:lnTo>
                    <a:pt x="1683154" y="2036938"/>
                  </a:lnTo>
                  <a:lnTo>
                    <a:pt x="1685134" y="2038668"/>
                  </a:lnTo>
                  <a:lnTo>
                    <a:pt x="1687117" y="2040393"/>
                  </a:lnTo>
                  <a:lnTo>
                    <a:pt x="1689104" y="2042115"/>
                  </a:lnTo>
                  <a:lnTo>
                    <a:pt x="1691095" y="2043832"/>
                  </a:lnTo>
                  <a:lnTo>
                    <a:pt x="1693090" y="2045546"/>
                  </a:lnTo>
                  <a:lnTo>
                    <a:pt x="1695088" y="2047255"/>
                  </a:lnTo>
                  <a:lnTo>
                    <a:pt x="1697089" y="2048959"/>
                  </a:lnTo>
                  <a:lnTo>
                    <a:pt x="1699094" y="2050660"/>
                  </a:lnTo>
                  <a:lnTo>
                    <a:pt x="1701103" y="2052356"/>
                  </a:lnTo>
                  <a:lnTo>
                    <a:pt x="1703115" y="2054049"/>
                  </a:lnTo>
                  <a:lnTo>
                    <a:pt x="1705131" y="2055737"/>
                  </a:lnTo>
                  <a:lnTo>
                    <a:pt x="1707150" y="2057421"/>
                  </a:lnTo>
                  <a:lnTo>
                    <a:pt x="1709173" y="2059100"/>
                  </a:lnTo>
                  <a:lnTo>
                    <a:pt x="1711199" y="2060775"/>
                  </a:lnTo>
                  <a:lnTo>
                    <a:pt x="1713229" y="2062446"/>
                  </a:lnTo>
                  <a:lnTo>
                    <a:pt x="1715262" y="2064113"/>
                  </a:lnTo>
                  <a:lnTo>
                    <a:pt x="1717299" y="2065775"/>
                  </a:lnTo>
                  <a:lnTo>
                    <a:pt x="1719339" y="2067434"/>
                  </a:lnTo>
                  <a:lnTo>
                    <a:pt x="1721383" y="2069088"/>
                  </a:lnTo>
                  <a:lnTo>
                    <a:pt x="1723430" y="2070737"/>
                  </a:lnTo>
                  <a:lnTo>
                    <a:pt x="1725480" y="2072383"/>
                  </a:lnTo>
                  <a:lnTo>
                    <a:pt x="1727535" y="2074024"/>
                  </a:lnTo>
                  <a:lnTo>
                    <a:pt x="1729592" y="2075661"/>
                  </a:lnTo>
                  <a:lnTo>
                    <a:pt x="1731653" y="2077293"/>
                  </a:lnTo>
                  <a:lnTo>
                    <a:pt x="1733717" y="2078921"/>
                  </a:lnTo>
                  <a:lnTo>
                    <a:pt x="1735785" y="2080545"/>
                  </a:lnTo>
                  <a:lnTo>
                    <a:pt x="1737856" y="2082165"/>
                  </a:lnTo>
                  <a:lnTo>
                    <a:pt x="1739931" y="2083780"/>
                  </a:lnTo>
                  <a:lnTo>
                    <a:pt x="1742009" y="2085391"/>
                  </a:lnTo>
                  <a:lnTo>
                    <a:pt x="1744090" y="2086997"/>
                  </a:lnTo>
                  <a:lnTo>
                    <a:pt x="1746175" y="2088599"/>
                  </a:lnTo>
                  <a:lnTo>
                    <a:pt x="1748263" y="2090197"/>
                  </a:lnTo>
                  <a:lnTo>
                    <a:pt x="1750354" y="2091790"/>
                  </a:lnTo>
                  <a:lnTo>
                    <a:pt x="1752449" y="2093379"/>
                  </a:lnTo>
                  <a:lnTo>
                    <a:pt x="1754547" y="2094964"/>
                  </a:lnTo>
                  <a:lnTo>
                    <a:pt x="1756648" y="2096544"/>
                  </a:lnTo>
                  <a:lnTo>
                    <a:pt x="1758753" y="2098119"/>
                  </a:lnTo>
                  <a:lnTo>
                    <a:pt x="1760861" y="2099691"/>
                  </a:lnTo>
                  <a:lnTo>
                    <a:pt x="1762972" y="2101258"/>
                  </a:lnTo>
                  <a:lnTo>
                    <a:pt x="1765086" y="2102820"/>
                  </a:lnTo>
                  <a:lnTo>
                    <a:pt x="1767204" y="2104378"/>
                  </a:lnTo>
                  <a:lnTo>
                    <a:pt x="1769325" y="2105932"/>
                  </a:lnTo>
                  <a:lnTo>
                    <a:pt x="1771449" y="2107481"/>
                  </a:lnTo>
                  <a:lnTo>
                    <a:pt x="1773577" y="2109026"/>
                  </a:lnTo>
                  <a:lnTo>
                    <a:pt x="1775708" y="2110566"/>
                  </a:lnTo>
                  <a:lnTo>
                    <a:pt x="1777842" y="2112102"/>
                  </a:lnTo>
                  <a:lnTo>
                    <a:pt x="1779979" y="2113633"/>
                  </a:lnTo>
                  <a:lnTo>
                    <a:pt x="1782119" y="2115160"/>
                  </a:lnTo>
                  <a:lnTo>
                    <a:pt x="1784263" y="2116682"/>
                  </a:lnTo>
                  <a:lnTo>
                    <a:pt x="1786409" y="2118200"/>
                  </a:lnTo>
                  <a:lnTo>
                    <a:pt x="1788559" y="2119713"/>
                  </a:lnTo>
                  <a:lnTo>
                    <a:pt x="1790713" y="2121222"/>
                  </a:lnTo>
                  <a:lnTo>
                    <a:pt x="1792869" y="2122726"/>
                  </a:lnTo>
                  <a:lnTo>
                    <a:pt x="1795028" y="2124226"/>
                  </a:lnTo>
                  <a:lnTo>
                    <a:pt x="1797191" y="2125722"/>
                  </a:lnTo>
                  <a:lnTo>
                    <a:pt x="1799356" y="2127212"/>
                  </a:lnTo>
                  <a:lnTo>
                    <a:pt x="1801525" y="2128699"/>
                  </a:lnTo>
                  <a:lnTo>
                    <a:pt x="1803697" y="2130180"/>
                  </a:lnTo>
                  <a:lnTo>
                    <a:pt x="1805872" y="2131657"/>
                  </a:lnTo>
                  <a:lnTo>
                    <a:pt x="1808050" y="2133130"/>
                  </a:lnTo>
                  <a:lnTo>
                    <a:pt x="1810231" y="2134598"/>
                  </a:lnTo>
                  <a:lnTo>
                    <a:pt x="1812415" y="2136061"/>
                  </a:lnTo>
                  <a:lnTo>
                    <a:pt x="1814603" y="2137520"/>
                  </a:lnTo>
                  <a:lnTo>
                    <a:pt x="1816793" y="2138974"/>
                  </a:lnTo>
                  <a:lnTo>
                    <a:pt x="1818986" y="2140424"/>
                  </a:lnTo>
                  <a:lnTo>
                    <a:pt x="1821183" y="2141869"/>
                  </a:lnTo>
                  <a:lnTo>
                    <a:pt x="1823382" y="2143309"/>
                  </a:lnTo>
                  <a:lnTo>
                    <a:pt x="1825585" y="2144745"/>
                  </a:lnTo>
                  <a:lnTo>
                    <a:pt x="1827790" y="2146176"/>
                  </a:lnTo>
                  <a:lnTo>
                    <a:pt x="1829999" y="2147603"/>
                  </a:lnTo>
                  <a:lnTo>
                    <a:pt x="1832210" y="2149025"/>
                  </a:lnTo>
                  <a:lnTo>
                    <a:pt x="1834425" y="2150442"/>
                  </a:lnTo>
                  <a:lnTo>
                    <a:pt x="1836642" y="2151855"/>
                  </a:lnTo>
                  <a:lnTo>
                    <a:pt x="1838862" y="2153263"/>
                  </a:lnTo>
                  <a:lnTo>
                    <a:pt x="1841086" y="2154666"/>
                  </a:lnTo>
                  <a:lnTo>
                    <a:pt x="1843312" y="2156065"/>
                  </a:lnTo>
                  <a:lnTo>
                    <a:pt x="1845541" y="2157459"/>
                  </a:lnTo>
                  <a:lnTo>
                    <a:pt x="1847773" y="2158848"/>
                  </a:lnTo>
                  <a:lnTo>
                    <a:pt x="1850008" y="2160233"/>
                  </a:lnTo>
                  <a:lnTo>
                    <a:pt x="1852246" y="2161613"/>
                  </a:lnTo>
                  <a:lnTo>
                    <a:pt x="1854486" y="2162988"/>
                  </a:lnTo>
                  <a:lnTo>
                    <a:pt x="1856730" y="2164359"/>
                  </a:lnTo>
                  <a:lnTo>
                    <a:pt x="1858976" y="2165725"/>
                  </a:lnTo>
                  <a:lnTo>
                    <a:pt x="1861226" y="2167086"/>
                  </a:lnTo>
                  <a:lnTo>
                    <a:pt x="1863478" y="2168442"/>
                  </a:lnTo>
                  <a:lnTo>
                    <a:pt x="1865733" y="2169794"/>
                  </a:lnTo>
                  <a:lnTo>
                    <a:pt x="1867991" y="2171141"/>
                  </a:lnTo>
                  <a:lnTo>
                    <a:pt x="1870251" y="2172483"/>
                  </a:lnTo>
                  <a:lnTo>
                    <a:pt x="1872515" y="2173821"/>
                  </a:lnTo>
                  <a:lnTo>
                    <a:pt x="1874781" y="2175154"/>
                  </a:lnTo>
                  <a:lnTo>
                    <a:pt x="1877051" y="2176482"/>
                  </a:lnTo>
                  <a:lnTo>
                    <a:pt x="1879322" y="2177805"/>
                  </a:lnTo>
                  <a:lnTo>
                    <a:pt x="1881597" y="2179124"/>
                  </a:lnTo>
                  <a:close/>
                </a:path>
              </a:pathLst>
            </a:custGeom>
            <a:solidFill>
              <a:srgbClr val="FFF5F1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414005" y="4231069"/>
              <a:ext cx="1254903" cy="1248900"/>
            </a:xfrm>
            <a:custGeom>
              <a:avLst/>
              <a:pathLst>
                <a:path w="1254903" h="1248900">
                  <a:moveTo>
                    <a:pt x="627451" y="1248900"/>
                  </a:moveTo>
                  <a:lnTo>
                    <a:pt x="626692" y="1248462"/>
                  </a:lnTo>
                  <a:lnTo>
                    <a:pt x="624418" y="1247143"/>
                  </a:lnTo>
                  <a:lnTo>
                    <a:pt x="622146" y="1245820"/>
                  </a:lnTo>
                  <a:lnTo>
                    <a:pt x="619877" y="1244492"/>
                  </a:lnTo>
                  <a:lnTo>
                    <a:pt x="617610" y="1243159"/>
                  </a:lnTo>
                  <a:lnTo>
                    <a:pt x="615347" y="1241822"/>
                  </a:lnTo>
                  <a:lnTo>
                    <a:pt x="613087" y="1240479"/>
                  </a:lnTo>
                  <a:lnTo>
                    <a:pt x="610829" y="1239132"/>
                  </a:lnTo>
                  <a:lnTo>
                    <a:pt x="608574" y="1237780"/>
                  </a:lnTo>
                  <a:lnTo>
                    <a:pt x="606321" y="1236424"/>
                  </a:lnTo>
                  <a:lnTo>
                    <a:pt x="604072" y="1235063"/>
                  </a:lnTo>
                  <a:lnTo>
                    <a:pt x="601826" y="1233697"/>
                  </a:lnTo>
                  <a:lnTo>
                    <a:pt x="599582" y="1232326"/>
                  </a:lnTo>
                  <a:lnTo>
                    <a:pt x="597341" y="1230951"/>
                  </a:lnTo>
                  <a:lnTo>
                    <a:pt x="595103" y="1229571"/>
                  </a:lnTo>
                  <a:lnTo>
                    <a:pt x="592868" y="1228186"/>
                  </a:lnTo>
                  <a:lnTo>
                    <a:pt x="590636" y="1226797"/>
                  </a:lnTo>
                  <a:lnTo>
                    <a:pt x="588407" y="1225403"/>
                  </a:lnTo>
                  <a:lnTo>
                    <a:pt x="586181" y="1224004"/>
                  </a:lnTo>
                  <a:lnTo>
                    <a:pt x="583958" y="1222601"/>
                  </a:lnTo>
                  <a:lnTo>
                    <a:pt x="581737" y="1221193"/>
                  </a:lnTo>
                  <a:lnTo>
                    <a:pt x="579520" y="1219780"/>
                  </a:lnTo>
                  <a:lnTo>
                    <a:pt x="577305" y="1218363"/>
                  </a:lnTo>
                  <a:lnTo>
                    <a:pt x="575094" y="1216941"/>
                  </a:lnTo>
                  <a:lnTo>
                    <a:pt x="572886" y="1215514"/>
                  </a:lnTo>
                  <a:lnTo>
                    <a:pt x="570680" y="1214083"/>
                  </a:lnTo>
                  <a:lnTo>
                    <a:pt x="568478" y="1212647"/>
                  </a:lnTo>
                  <a:lnTo>
                    <a:pt x="566278" y="1211207"/>
                  </a:lnTo>
                  <a:lnTo>
                    <a:pt x="564082" y="1209762"/>
                  </a:lnTo>
                  <a:lnTo>
                    <a:pt x="561889" y="1208312"/>
                  </a:lnTo>
                  <a:lnTo>
                    <a:pt x="559698" y="1206858"/>
                  </a:lnTo>
                  <a:lnTo>
                    <a:pt x="557511" y="1205399"/>
                  </a:lnTo>
                  <a:lnTo>
                    <a:pt x="555327" y="1203936"/>
                  </a:lnTo>
                  <a:lnTo>
                    <a:pt x="553145" y="1202468"/>
                  </a:lnTo>
                  <a:lnTo>
                    <a:pt x="550968" y="1200995"/>
                  </a:lnTo>
                  <a:lnTo>
                    <a:pt x="548792" y="1199518"/>
                  </a:lnTo>
                  <a:lnTo>
                    <a:pt x="546621" y="1198037"/>
                  </a:lnTo>
                  <a:lnTo>
                    <a:pt x="544452" y="1196550"/>
                  </a:lnTo>
                  <a:lnTo>
                    <a:pt x="542286" y="1195060"/>
                  </a:lnTo>
                  <a:lnTo>
                    <a:pt x="540124" y="1193565"/>
                  </a:lnTo>
                  <a:lnTo>
                    <a:pt x="537964" y="1192065"/>
                  </a:lnTo>
                  <a:lnTo>
                    <a:pt x="535808" y="1190560"/>
                  </a:lnTo>
                  <a:lnTo>
                    <a:pt x="533655" y="1189052"/>
                  </a:lnTo>
                  <a:lnTo>
                    <a:pt x="531505" y="1187538"/>
                  </a:lnTo>
                  <a:lnTo>
                    <a:pt x="529358" y="1186020"/>
                  </a:lnTo>
                  <a:lnTo>
                    <a:pt x="527214" y="1184498"/>
                  </a:lnTo>
                  <a:lnTo>
                    <a:pt x="525074" y="1182971"/>
                  </a:lnTo>
                  <a:lnTo>
                    <a:pt x="522937" y="1181440"/>
                  </a:lnTo>
                  <a:lnTo>
                    <a:pt x="520803" y="1179904"/>
                  </a:lnTo>
                  <a:lnTo>
                    <a:pt x="518672" y="1178364"/>
                  </a:lnTo>
                  <a:lnTo>
                    <a:pt x="516545" y="1176819"/>
                  </a:lnTo>
                  <a:lnTo>
                    <a:pt x="514421" y="1175270"/>
                  </a:lnTo>
                  <a:lnTo>
                    <a:pt x="512300" y="1173716"/>
                  </a:lnTo>
                  <a:lnTo>
                    <a:pt x="510182" y="1172158"/>
                  </a:lnTo>
                  <a:lnTo>
                    <a:pt x="508067" y="1170596"/>
                  </a:lnTo>
                  <a:lnTo>
                    <a:pt x="505956" y="1169029"/>
                  </a:lnTo>
                  <a:lnTo>
                    <a:pt x="503848" y="1167457"/>
                  </a:lnTo>
                  <a:lnTo>
                    <a:pt x="501744" y="1165882"/>
                  </a:lnTo>
                  <a:lnTo>
                    <a:pt x="499642" y="1164302"/>
                  </a:lnTo>
                  <a:lnTo>
                    <a:pt x="497544" y="1162717"/>
                  </a:lnTo>
                  <a:lnTo>
                    <a:pt x="495450" y="1161128"/>
                  </a:lnTo>
                  <a:lnTo>
                    <a:pt x="493358" y="1159535"/>
                  </a:lnTo>
                  <a:lnTo>
                    <a:pt x="491270" y="1157937"/>
                  </a:lnTo>
                  <a:lnTo>
                    <a:pt x="489185" y="1156335"/>
                  </a:lnTo>
                  <a:lnTo>
                    <a:pt x="487104" y="1154729"/>
                  </a:lnTo>
                  <a:lnTo>
                    <a:pt x="485026" y="1153118"/>
                  </a:lnTo>
                  <a:lnTo>
                    <a:pt x="482952" y="1151503"/>
                  </a:lnTo>
                  <a:lnTo>
                    <a:pt x="480880" y="1149883"/>
                  </a:lnTo>
                  <a:lnTo>
                    <a:pt x="478813" y="1148260"/>
                  </a:lnTo>
                  <a:lnTo>
                    <a:pt x="476748" y="1146631"/>
                  </a:lnTo>
                  <a:lnTo>
                    <a:pt x="474688" y="1144999"/>
                  </a:lnTo>
                  <a:lnTo>
                    <a:pt x="472630" y="1143362"/>
                  </a:lnTo>
                  <a:lnTo>
                    <a:pt x="470576" y="1141721"/>
                  </a:lnTo>
                  <a:lnTo>
                    <a:pt x="468525" y="1140075"/>
                  </a:lnTo>
                  <a:lnTo>
                    <a:pt x="466478" y="1138426"/>
                  </a:lnTo>
                  <a:lnTo>
                    <a:pt x="464434" y="1136772"/>
                  </a:lnTo>
                  <a:lnTo>
                    <a:pt x="462394" y="1135114"/>
                  </a:lnTo>
                  <a:lnTo>
                    <a:pt x="460357" y="1133451"/>
                  </a:lnTo>
                  <a:lnTo>
                    <a:pt x="458324" y="1131784"/>
                  </a:lnTo>
                  <a:lnTo>
                    <a:pt x="456294" y="1130113"/>
                  </a:lnTo>
                  <a:lnTo>
                    <a:pt x="454268" y="1128438"/>
                  </a:lnTo>
                  <a:lnTo>
                    <a:pt x="452245" y="1126759"/>
                  </a:lnTo>
                  <a:lnTo>
                    <a:pt x="450226" y="1125075"/>
                  </a:lnTo>
                  <a:lnTo>
                    <a:pt x="448210" y="1123387"/>
                  </a:lnTo>
                  <a:lnTo>
                    <a:pt x="446198" y="1121695"/>
                  </a:lnTo>
                  <a:lnTo>
                    <a:pt x="444190" y="1119998"/>
                  </a:lnTo>
                  <a:lnTo>
                    <a:pt x="442185" y="1118298"/>
                  </a:lnTo>
                  <a:lnTo>
                    <a:pt x="440183" y="1116593"/>
                  </a:lnTo>
                  <a:lnTo>
                    <a:pt x="438185" y="1114884"/>
                  </a:lnTo>
                  <a:lnTo>
                    <a:pt x="436191" y="1113171"/>
                  </a:lnTo>
                  <a:lnTo>
                    <a:pt x="434200" y="1111453"/>
                  </a:lnTo>
                  <a:lnTo>
                    <a:pt x="432213" y="1109732"/>
                  </a:lnTo>
                  <a:lnTo>
                    <a:pt x="430229" y="1108006"/>
                  </a:lnTo>
                  <a:lnTo>
                    <a:pt x="428249" y="1106276"/>
                  </a:lnTo>
                  <a:lnTo>
                    <a:pt x="426273" y="1104542"/>
                  </a:lnTo>
                  <a:lnTo>
                    <a:pt x="424301" y="1102804"/>
                  </a:lnTo>
                  <a:lnTo>
                    <a:pt x="422332" y="1101062"/>
                  </a:lnTo>
                  <a:lnTo>
                    <a:pt x="420366" y="1099316"/>
                  </a:lnTo>
                  <a:lnTo>
                    <a:pt x="418404" y="1097565"/>
                  </a:lnTo>
                  <a:lnTo>
                    <a:pt x="416446" y="1095810"/>
                  </a:lnTo>
                  <a:lnTo>
                    <a:pt x="414492" y="1094052"/>
                  </a:lnTo>
                  <a:lnTo>
                    <a:pt x="412542" y="1092289"/>
                  </a:lnTo>
                  <a:lnTo>
                    <a:pt x="410595" y="1090522"/>
                  </a:lnTo>
                  <a:lnTo>
                    <a:pt x="408651" y="1088751"/>
                  </a:lnTo>
                  <a:lnTo>
                    <a:pt x="406712" y="1086976"/>
                  </a:lnTo>
                  <a:lnTo>
                    <a:pt x="404776" y="1085197"/>
                  </a:lnTo>
                  <a:lnTo>
                    <a:pt x="402844" y="1083414"/>
                  </a:lnTo>
                  <a:lnTo>
                    <a:pt x="400916" y="1081627"/>
                  </a:lnTo>
                  <a:lnTo>
                    <a:pt x="398991" y="1079835"/>
                  </a:lnTo>
                  <a:lnTo>
                    <a:pt x="397070" y="1078040"/>
                  </a:lnTo>
                  <a:lnTo>
                    <a:pt x="395153" y="1076241"/>
                  </a:lnTo>
                  <a:lnTo>
                    <a:pt x="393240" y="1074438"/>
                  </a:lnTo>
                  <a:lnTo>
                    <a:pt x="391330" y="1072630"/>
                  </a:lnTo>
                  <a:lnTo>
                    <a:pt x="389425" y="1070819"/>
                  </a:lnTo>
                  <a:lnTo>
                    <a:pt x="387523" y="1069004"/>
                  </a:lnTo>
                  <a:lnTo>
                    <a:pt x="385625" y="1067185"/>
                  </a:lnTo>
                  <a:lnTo>
                    <a:pt x="383730" y="1065362"/>
                  </a:lnTo>
                  <a:lnTo>
                    <a:pt x="381840" y="1063534"/>
                  </a:lnTo>
                  <a:lnTo>
                    <a:pt x="379954" y="1061703"/>
                  </a:lnTo>
                  <a:lnTo>
                    <a:pt x="378071" y="1059868"/>
                  </a:lnTo>
                  <a:lnTo>
                    <a:pt x="376192" y="1058029"/>
                  </a:lnTo>
                  <a:lnTo>
                    <a:pt x="374317" y="1056186"/>
                  </a:lnTo>
                  <a:lnTo>
                    <a:pt x="372445" y="1054339"/>
                  </a:lnTo>
                  <a:lnTo>
                    <a:pt x="370578" y="1052488"/>
                  </a:lnTo>
                  <a:lnTo>
                    <a:pt x="368715" y="1050634"/>
                  </a:lnTo>
                  <a:lnTo>
                    <a:pt x="366855" y="1048775"/>
                  </a:lnTo>
                  <a:lnTo>
                    <a:pt x="364999" y="1046913"/>
                  </a:lnTo>
                  <a:lnTo>
                    <a:pt x="363148" y="1045046"/>
                  </a:lnTo>
                  <a:lnTo>
                    <a:pt x="361300" y="1043176"/>
                  </a:lnTo>
                  <a:lnTo>
                    <a:pt x="359456" y="1041302"/>
                  </a:lnTo>
                  <a:lnTo>
                    <a:pt x="357616" y="1039424"/>
                  </a:lnTo>
                  <a:lnTo>
                    <a:pt x="355780" y="1037542"/>
                  </a:lnTo>
                  <a:lnTo>
                    <a:pt x="353948" y="1035656"/>
                  </a:lnTo>
                  <a:lnTo>
                    <a:pt x="352119" y="1033767"/>
                  </a:lnTo>
                  <a:lnTo>
                    <a:pt x="350295" y="1031874"/>
                  </a:lnTo>
                  <a:lnTo>
                    <a:pt x="348475" y="1029976"/>
                  </a:lnTo>
                  <a:lnTo>
                    <a:pt x="346659" y="1028076"/>
                  </a:lnTo>
                  <a:lnTo>
                    <a:pt x="344847" y="1026171"/>
                  </a:lnTo>
                  <a:lnTo>
                    <a:pt x="343038" y="1024262"/>
                  </a:lnTo>
                  <a:lnTo>
                    <a:pt x="341234" y="1022350"/>
                  </a:lnTo>
                  <a:lnTo>
                    <a:pt x="339434" y="1020434"/>
                  </a:lnTo>
                  <a:lnTo>
                    <a:pt x="337638" y="1018514"/>
                  </a:lnTo>
                  <a:lnTo>
                    <a:pt x="335845" y="1016590"/>
                  </a:lnTo>
                  <a:lnTo>
                    <a:pt x="334057" y="1014663"/>
                  </a:lnTo>
                  <a:lnTo>
                    <a:pt x="332273" y="1012732"/>
                  </a:lnTo>
                  <a:lnTo>
                    <a:pt x="330493" y="1010797"/>
                  </a:lnTo>
                  <a:lnTo>
                    <a:pt x="328717" y="1008858"/>
                  </a:lnTo>
                  <a:lnTo>
                    <a:pt x="326945" y="1006916"/>
                  </a:lnTo>
                  <a:lnTo>
                    <a:pt x="325177" y="1004970"/>
                  </a:lnTo>
                  <a:lnTo>
                    <a:pt x="323413" y="1003020"/>
                  </a:lnTo>
                  <a:lnTo>
                    <a:pt x="321653" y="1001067"/>
                  </a:lnTo>
                  <a:lnTo>
                    <a:pt x="319898" y="999110"/>
                  </a:lnTo>
                  <a:lnTo>
                    <a:pt x="318146" y="997149"/>
                  </a:lnTo>
                  <a:lnTo>
                    <a:pt x="316399" y="995185"/>
                  </a:lnTo>
                  <a:lnTo>
                    <a:pt x="314656" y="993216"/>
                  </a:lnTo>
                  <a:lnTo>
                    <a:pt x="312917" y="991245"/>
                  </a:lnTo>
                  <a:lnTo>
                    <a:pt x="311182" y="989270"/>
                  </a:lnTo>
                  <a:lnTo>
                    <a:pt x="309450" y="987291"/>
                  </a:lnTo>
                  <a:lnTo>
                    <a:pt x="307724" y="985308"/>
                  </a:lnTo>
                  <a:lnTo>
                    <a:pt x="306001" y="983322"/>
                  </a:lnTo>
                  <a:lnTo>
                    <a:pt x="304283" y="981332"/>
                  </a:lnTo>
                  <a:lnTo>
                    <a:pt x="302569" y="979339"/>
                  </a:lnTo>
                  <a:lnTo>
                    <a:pt x="300859" y="977341"/>
                  </a:lnTo>
                  <a:lnTo>
                    <a:pt x="299153" y="975341"/>
                  </a:lnTo>
                  <a:lnTo>
                    <a:pt x="297451" y="973337"/>
                  </a:lnTo>
                  <a:lnTo>
                    <a:pt x="295754" y="971329"/>
                  </a:lnTo>
                  <a:lnTo>
                    <a:pt x="294060" y="969317"/>
                  </a:lnTo>
                  <a:lnTo>
                    <a:pt x="292371" y="967303"/>
                  </a:lnTo>
                  <a:lnTo>
                    <a:pt x="290687" y="965285"/>
                  </a:lnTo>
                  <a:lnTo>
                    <a:pt x="289006" y="963263"/>
                  </a:lnTo>
                  <a:lnTo>
                    <a:pt x="287330" y="961237"/>
                  </a:lnTo>
                  <a:lnTo>
                    <a:pt x="285657" y="959208"/>
                  </a:lnTo>
                  <a:lnTo>
                    <a:pt x="283990" y="957176"/>
                  </a:lnTo>
                  <a:lnTo>
                    <a:pt x="282326" y="955140"/>
                  </a:lnTo>
                  <a:lnTo>
                    <a:pt x="280667" y="953100"/>
                  </a:lnTo>
                  <a:lnTo>
                    <a:pt x="279012" y="951058"/>
                  </a:lnTo>
                  <a:lnTo>
                    <a:pt x="277361" y="949011"/>
                  </a:lnTo>
                  <a:lnTo>
                    <a:pt x="275715" y="946962"/>
                  </a:lnTo>
                  <a:lnTo>
                    <a:pt x="274072" y="944908"/>
                  </a:lnTo>
                  <a:lnTo>
                    <a:pt x="272435" y="942852"/>
                  </a:lnTo>
                  <a:lnTo>
                    <a:pt x="270801" y="940792"/>
                  </a:lnTo>
                  <a:lnTo>
                    <a:pt x="269172" y="938728"/>
                  </a:lnTo>
                  <a:lnTo>
                    <a:pt x="267547" y="936661"/>
                  </a:lnTo>
                  <a:lnTo>
                    <a:pt x="265926" y="934591"/>
                  </a:lnTo>
                  <a:lnTo>
                    <a:pt x="264310" y="932517"/>
                  </a:lnTo>
                  <a:lnTo>
                    <a:pt x="262698" y="930440"/>
                  </a:lnTo>
                  <a:lnTo>
                    <a:pt x="261091" y="928360"/>
                  </a:lnTo>
                  <a:lnTo>
                    <a:pt x="259487" y="926276"/>
                  </a:lnTo>
                  <a:lnTo>
                    <a:pt x="257889" y="924189"/>
                  </a:lnTo>
                  <a:lnTo>
                    <a:pt x="256294" y="922098"/>
                  </a:lnTo>
                  <a:lnTo>
                    <a:pt x="254704" y="920004"/>
                  </a:lnTo>
                  <a:lnTo>
                    <a:pt x="253118" y="917907"/>
                  </a:lnTo>
                  <a:lnTo>
                    <a:pt x="251537" y="915807"/>
                  </a:lnTo>
                  <a:lnTo>
                    <a:pt x="249960" y="913703"/>
                  </a:lnTo>
                  <a:lnTo>
                    <a:pt x="248388" y="911596"/>
                  </a:lnTo>
                  <a:lnTo>
                    <a:pt x="246820" y="909485"/>
                  </a:lnTo>
                  <a:lnTo>
                    <a:pt x="245256" y="907372"/>
                  </a:lnTo>
                  <a:lnTo>
                    <a:pt x="243697" y="905255"/>
                  </a:lnTo>
                  <a:lnTo>
                    <a:pt x="242143" y="903135"/>
                  </a:lnTo>
                  <a:lnTo>
                    <a:pt x="240592" y="901011"/>
                  </a:lnTo>
                  <a:lnTo>
                    <a:pt x="239047" y="898884"/>
                  </a:lnTo>
                  <a:lnTo>
                    <a:pt x="237505" y="896754"/>
                  </a:lnTo>
                  <a:lnTo>
                    <a:pt x="235968" y="894621"/>
                  </a:lnTo>
                  <a:lnTo>
                    <a:pt x="234436" y="892485"/>
                  </a:lnTo>
                  <a:lnTo>
                    <a:pt x="232908" y="890345"/>
                  </a:lnTo>
                  <a:lnTo>
                    <a:pt x="231384" y="888203"/>
                  </a:lnTo>
                  <a:lnTo>
                    <a:pt x="229865" y="886057"/>
                  </a:lnTo>
                  <a:lnTo>
                    <a:pt x="228351" y="883907"/>
                  </a:lnTo>
                  <a:lnTo>
                    <a:pt x="226841" y="881755"/>
                  </a:lnTo>
                  <a:lnTo>
                    <a:pt x="225335" y="879600"/>
                  </a:lnTo>
                  <a:lnTo>
                    <a:pt x="223835" y="877441"/>
                  </a:lnTo>
                  <a:lnTo>
                    <a:pt x="222338" y="875279"/>
                  </a:lnTo>
                  <a:lnTo>
                    <a:pt x="220846" y="873115"/>
                  </a:lnTo>
                  <a:lnTo>
                    <a:pt x="219359" y="870946"/>
                  </a:lnTo>
                  <a:lnTo>
                    <a:pt x="217876" y="868775"/>
                  </a:lnTo>
                  <a:lnTo>
                    <a:pt x="216398" y="866601"/>
                  </a:lnTo>
                  <a:lnTo>
                    <a:pt x="214924" y="864424"/>
                  </a:lnTo>
                  <a:lnTo>
                    <a:pt x="213455" y="862243"/>
                  </a:lnTo>
                  <a:lnTo>
                    <a:pt x="211991" y="860060"/>
                  </a:lnTo>
                  <a:lnTo>
                    <a:pt x="210531" y="857873"/>
                  </a:lnTo>
                  <a:lnTo>
                    <a:pt x="209075" y="855684"/>
                  </a:lnTo>
                  <a:lnTo>
                    <a:pt x="207625" y="853491"/>
                  </a:lnTo>
                  <a:lnTo>
                    <a:pt x="206178" y="851296"/>
                  </a:lnTo>
                  <a:lnTo>
                    <a:pt x="204737" y="849097"/>
                  </a:lnTo>
                  <a:lnTo>
                    <a:pt x="203300" y="846895"/>
                  </a:lnTo>
                  <a:lnTo>
                    <a:pt x="201868" y="844690"/>
                  </a:lnTo>
                  <a:lnTo>
                    <a:pt x="200440" y="842483"/>
                  </a:lnTo>
                  <a:lnTo>
                    <a:pt x="199017" y="840272"/>
                  </a:lnTo>
                  <a:lnTo>
                    <a:pt x="197598" y="838059"/>
                  </a:lnTo>
                  <a:lnTo>
                    <a:pt x="196184" y="835842"/>
                  </a:lnTo>
                  <a:lnTo>
                    <a:pt x="194775" y="833622"/>
                  </a:lnTo>
                  <a:lnTo>
                    <a:pt x="193371" y="831400"/>
                  </a:lnTo>
                  <a:lnTo>
                    <a:pt x="191971" y="829174"/>
                  </a:lnTo>
                  <a:lnTo>
                    <a:pt x="190576" y="826946"/>
                  </a:lnTo>
                  <a:lnTo>
                    <a:pt x="189185" y="824715"/>
                  </a:lnTo>
                  <a:lnTo>
                    <a:pt x="187799" y="822480"/>
                  </a:lnTo>
                  <a:lnTo>
                    <a:pt x="186418" y="820243"/>
                  </a:lnTo>
                  <a:lnTo>
                    <a:pt x="185042" y="818003"/>
                  </a:lnTo>
                  <a:lnTo>
                    <a:pt x="183670" y="815760"/>
                  </a:lnTo>
                  <a:lnTo>
                    <a:pt x="182303" y="813514"/>
                  </a:lnTo>
                  <a:lnTo>
                    <a:pt x="180940" y="811266"/>
                  </a:lnTo>
                  <a:lnTo>
                    <a:pt x="179583" y="809014"/>
                  </a:lnTo>
                  <a:lnTo>
                    <a:pt x="178230" y="806760"/>
                  </a:lnTo>
                  <a:lnTo>
                    <a:pt x="176881" y="804503"/>
                  </a:lnTo>
                  <a:lnTo>
                    <a:pt x="175538" y="802243"/>
                  </a:lnTo>
                  <a:lnTo>
                    <a:pt x="174199" y="799980"/>
                  </a:lnTo>
                  <a:lnTo>
                    <a:pt x="172865" y="797715"/>
                  </a:lnTo>
                  <a:lnTo>
                    <a:pt x="171536" y="795446"/>
                  </a:lnTo>
                  <a:lnTo>
                    <a:pt x="170212" y="793175"/>
                  </a:lnTo>
                  <a:lnTo>
                    <a:pt x="168892" y="790901"/>
                  </a:lnTo>
                  <a:lnTo>
                    <a:pt x="167577" y="788624"/>
                  </a:lnTo>
                  <a:lnTo>
                    <a:pt x="166267" y="786345"/>
                  </a:lnTo>
                  <a:lnTo>
                    <a:pt x="164961" y="784063"/>
                  </a:lnTo>
                  <a:lnTo>
                    <a:pt x="163661" y="781778"/>
                  </a:lnTo>
                  <a:lnTo>
                    <a:pt x="162365" y="779490"/>
                  </a:lnTo>
                  <a:lnTo>
                    <a:pt x="161074" y="777200"/>
                  </a:lnTo>
                  <a:lnTo>
                    <a:pt x="159787" y="774907"/>
                  </a:lnTo>
                  <a:lnTo>
                    <a:pt x="158506" y="772611"/>
                  </a:lnTo>
                  <a:lnTo>
                    <a:pt x="157229" y="770313"/>
                  </a:lnTo>
                  <a:lnTo>
                    <a:pt x="155957" y="768012"/>
                  </a:lnTo>
                  <a:lnTo>
                    <a:pt x="154691" y="765708"/>
                  </a:lnTo>
                  <a:lnTo>
                    <a:pt x="153429" y="763402"/>
                  </a:lnTo>
                  <a:lnTo>
                    <a:pt x="152171" y="761093"/>
                  </a:lnTo>
                  <a:lnTo>
                    <a:pt x="150919" y="758781"/>
                  </a:lnTo>
                  <a:lnTo>
                    <a:pt x="149671" y="756467"/>
                  </a:lnTo>
                  <a:lnTo>
                    <a:pt x="148428" y="754150"/>
                  </a:lnTo>
                  <a:lnTo>
                    <a:pt x="147190" y="751831"/>
                  </a:lnTo>
                  <a:lnTo>
                    <a:pt x="145957" y="749508"/>
                  </a:lnTo>
                  <a:lnTo>
                    <a:pt x="144729" y="747184"/>
                  </a:lnTo>
                  <a:lnTo>
                    <a:pt x="143506" y="744857"/>
                  </a:lnTo>
                  <a:lnTo>
                    <a:pt x="142287" y="742527"/>
                  </a:lnTo>
                  <a:lnTo>
                    <a:pt x="141074" y="740194"/>
                  </a:lnTo>
                  <a:lnTo>
                    <a:pt x="139865" y="737860"/>
                  </a:lnTo>
                  <a:lnTo>
                    <a:pt x="138661" y="735522"/>
                  </a:lnTo>
                  <a:lnTo>
                    <a:pt x="137462" y="733182"/>
                  </a:lnTo>
                  <a:lnTo>
                    <a:pt x="136268" y="730840"/>
                  </a:lnTo>
                  <a:lnTo>
                    <a:pt x="135079" y="728495"/>
                  </a:lnTo>
                  <a:lnTo>
                    <a:pt x="133895" y="726148"/>
                  </a:lnTo>
                  <a:lnTo>
                    <a:pt x="132716" y="723798"/>
                  </a:lnTo>
                  <a:lnTo>
                    <a:pt x="131542" y="721446"/>
                  </a:lnTo>
                  <a:lnTo>
                    <a:pt x="130372" y="719091"/>
                  </a:lnTo>
                  <a:lnTo>
                    <a:pt x="129208" y="716734"/>
                  </a:lnTo>
                  <a:lnTo>
                    <a:pt x="128048" y="714374"/>
                  </a:lnTo>
                  <a:lnTo>
                    <a:pt x="126894" y="712012"/>
                  </a:lnTo>
                  <a:lnTo>
                    <a:pt x="125744" y="709647"/>
                  </a:lnTo>
                  <a:lnTo>
                    <a:pt x="124600" y="707281"/>
                  </a:lnTo>
                  <a:lnTo>
                    <a:pt x="123460" y="704911"/>
                  </a:lnTo>
                  <a:lnTo>
                    <a:pt x="122325" y="702540"/>
                  </a:lnTo>
                  <a:lnTo>
                    <a:pt x="121195" y="700166"/>
                  </a:lnTo>
                  <a:lnTo>
                    <a:pt x="120071" y="697789"/>
                  </a:lnTo>
                  <a:lnTo>
                    <a:pt x="118951" y="695410"/>
                  </a:lnTo>
                  <a:lnTo>
                    <a:pt x="117836" y="693029"/>
                  </a:lnTo>
                  <a:lnTo>
                    <a:pt x="116726" y="690646"/>
                  </a:lnTo>
                  <a:lnTo>
                    <a:pt x="115621" y="688260"/>
                  </a:lnTo>
                  <a:lnTo>
                    <a:pt x="114522" y="685872"/>
                  </a:lnTo>
                  <a:lnTo>
                    <a:pt x="113427" y="683482"/>
                  </a:lnTo>
                  <a:lnTo>
                    <a:pt x="112337" y="681089"/>
                  </a:lnTo>
                  <a:lnTo>
                    <a:pt x="111252" y="678694"/>
                  </a:lnTo>
                  <a:lnTo>
                    <a:pt x="110173" y="676297"/>
                  </a:lnTo>
                  <a:lnTo>
                    <a:pt x="109098" y="673898"/>
                  </a:lnTo>
                  <a:lnTo>
                    <a:pt x="108028" y="671496"/>
                  </a:lnTo>
                  <a:lnTo>
                    <a:pt x="106963" y="669092"/>
                  </a:lnTo>
                  <a:lnTo>
                    <a:pt x="105904" y="666686"/>
                  </a:lnTo>
                  <a:lnTo>
                    <a:pt x="104849" y="664277"/>
                  </a:lnTo>
                  <a:lnTo>
                    <a:pt x="103800" y="661867"/>
                  </a:lnTo>
                  <a:lnTo>
                    <a:pt x="102755" y="659454"/>
                  </a:lnTo>
                  <a:lnTo>
                    <a:pt x="101716" y="657039"/>
                  </a:lnTo>
                  <a:lnTo>
                    <a:pt x="100681" y="654622"/>
                  </a:lnTo>
                  <a:lnTo>
                    <a:pt x="99652" y="652203"/>
                  </a:lnTo>
                  <a:lnTo>
                    <a:pt x="98628" y="649781"/>
                  </a:lnTo>
                  <a:lnTo>
                    <a:pt x="97609" y="647358"/>
                  </a:lnTo>
                  <a:lnTo>
                    <a:pt x="96595" y="644932"/>
                  </a:lnTo>
                  <a:lnTo>
                    <a:pt x="95586" y="642504"/>
                  </a:lnTo>
                  <a:lnTo>
                    <a:pt x="94582" y="640074"/>
                  </a:lnTo>
                  <a:lnTo>
                    <a:pt x="93583" y="637642"/>
                  </a:lnTo>
                  <a:lnTo>
                    <a:pt x="92589" y="635208"/>
                  </a:lnTo>
                  <a:lnTo>
                    <a:pt x="91601" y="632772"/>
                  </a:lnTo>
                  <a:lnTo>
                    <a:pt x="90617" y="630334"/>
                  </a:lnTo>
                  <a:lnTo>
                    <a:pt x="89639" y="627893"/>
                  </a:lnTo>
                  <a:lnTo>
                    <a:pt x="88665" y="625451"/>
                  </a:lnTo>
                  <a:lnTo>
                    <a:pt x="87697" y="623006"/>
                  </a:lnTo>
                  <a:lnTo>
                    <a:pt x="86734" y="620560"/>
                  </a:lnTo>
                  <a:lnTo>
                    <a:pt x="85776" y="618112"/>
                  </a:lnTo>
                  <a:lnTo>
                    <a:pt x="84824" y="615661"/>
                  </a:lnTo>
                  <a:lnTo>
                    <a:pt x="83876" y="613209"/>
                  </a:lnTo>
                  <a:lnTo>
                    <a:pt x="82933" y="610755"/>
                  </a:lnTo>
                  <a:lnTo>
                    <a:pt x="81996" y="608298"/>
                  </a:lnTo>
                  <a:lnTo>
                    <a:pt x="81064" y="605840"/>
                  </a:lnTo>
                  <a:lnTo>
                    <a:pt x="80137" y="603379"/>
                  </a:lnTo>
                  <a:lnTo>
                    <a:pt x="79215" y="600917"/>
                  </a:lnTo>
                  <a:lnTo>
                    <a:pt x="78298" y="598453"/>
                  </a:lnTo>
                  <a:lnTo>
                    <a:pt x="77387" y="595987"/>
                  </a:lnTo>
                  <a:lnTo>
                    <a:pt x="76480" y="593519"/>
                  </a:lnTo>
                  <a:lnTo>
                    <a:pt x="75579" y="591049"/>
                  </a:lnTo>
                  <a:lnTo>
                    <a:pt x="74683" y="588578"/>
                  </a:lnTo>
                  <a:lnTo>
                    <a:pt x="73792" y="586104"/>
                  </a:lnTo>
                  <a:lnTo>
                    <a:pt x="72906" y="583629"/>
                  </a:lnTo>
                  <a:lnTo>
                    <a:pt x="72026" y="581151"/>
                  </a:lnTo>
                  <a:lnTo>
                    <a:pt x="71151" y="578672"/>
                  </a:lnTo>
                  <a:lnTo>
                    <a:pt x="70280" y="576191"/>
                  </a:lnTo>
                  <a:lnTo>
                    <a:pt x="69415" y="573708"/>
                  </a:lnTo>
                  <a:lnTo>
                    <a:pt x="68556" y="571223"/>
                  </a:lnTo>
                  <a:lnTo>
                    <a:pt x="67701" y="568737"/>
                  </a:lnTo>
                  <a:lnTo>
                    <a:pt x="66852" y="566249"/>
                  </a:lnTo>
                  <a:lnTo>
                    <a:pt x="66008" y="563759"/>
                  </a:lnTo>
                  <a:lnTo>
                    <a:pt x="65169" y="561267"/>
                  </a:lnTo>
                  <a:lnTo>
                    <a:pt x="64335" y="558774"/>
                  </a:lnTo>
                  <a:lnTo>
                    <a:pt x="63507" y="556278"/>
                  </a:lnTo>
                  <a:lnTo>
                    <a:pt x="62684" y="553782"/>
                  </a:lnTo>
                  <a:lnTo>
                    <a:pt x="61866" y="551283"/>
                  </a:lnTo>
                  <a:lnTo>
                    <a:pt x="61053" y="548783"/>
                  </a:lnTo>
                  <a:lnTo>
                    <a:pt x="60246" y="546280"/>
                  </a:lnTo>
                  <a:lnTo>
                    <a:pt x="59443" y="543777"/>
                  </a:lnTo>
                  <a:lnTo>
                    <a:pt x="58647" y="541271"/>
                  </a:lnTo>
                  <a:lnTo>
                    <a:pt x="57855" y="538764"/>
                  </a:lnTo>
                  <a:lnTo>
                    <a:pt x="57068" y="536256"/>
                  </a:lnTo>
                  <a:lnTo>
                    <a:pt x="56287" y="533745"/>
                  </a:lnTo>
                  <a:lnTo>
                    <a:pt x="55511" y="531233"/>
                  </a:lnTo>
                  <a:lnTo>
                    <a:pt x="54740" y="528720"/>
                  </a:lnTo>
                  <a:lnTo>
                    <a:pt x="53975" y="526204"/>
                  </a:lnTo>
                  <a:lnTo>
                    <a:pt x="53215" y="523687"/>
                  </a:lnTo>
                  <a:lnTo>
                    <a:pt x="52460" y="521169"/>
                  </a:lnTo>
                  <a:lnTo>
                    <a:pt x="51710" y="518649"/>
                  </a:lnTo>
                  <a:lnTo>
                    <a:pt x="50966" y="516127"/>
                  </a:lnTo>
                  <a:lnTo>
                    <a:pt x="50227" y="513604"/>
                  </a:lnTo>
                  <a:lnTo>
                    <a:pt x="49493" y="511079"/>
                  </a:lnTo>
                  <a:lnTo>
                    <a:pt x="48765" y="508553"/>
                  </a:lnTo>
                  <a:lnTo>
                    <a:pt x="48042" y="506026"/>
                  </a:lnTo>
                  <a:lnTo>
                    <a:pt x="47324" y="503496"/>
                  </a:lnTo>
                  <a:lnTo>
                    <a:pt x="46611" y="500965"/>
                  </a:lnTo>
                  <a:lnTo>
                    <a:pt x="45904" y="498433"/>
                  </a:lnTo>
                  <a:lnTo>
                    <a:pt x="45202" y="495900"/>
                  </a:lnTo>
                  <a:lnTo>
                    <a:pt x="44505" y="493364"/>
                  </a:lnTo>
                  <a:lnTo>
                    <a:pt x="43814" y="490828"/>
                  </a:lnTo>
                  <a:lnTo>
                    <a:pt x="43128" y="488290"/>
                  </a:lnTo>
                  <a:lnTo>
                    <a:pt x="42447" y="485750"/>
                  </a:lnTo>
                  <a:lnTo>
                    <a:pt x="41772" y="483209"/>
                  </a:lnTo>
                  <a:lnTo>
                    <a:pt x="41102" y="480667"/>
                  </a:lnTo>
                  <a:lnTo>
                    <a:pt x="40437" y="478123"/>
                  </a:lnTo>
                  <a:lnTo>
                    <a:pt x="39778" y="475578"/>
                  </a:lnTo>
                  <a:lnTo>
                    <a:pt x="39124" y="473032"/>
                  </a:lnTo>
                  <a:lnTo>
                    <a:pt x="38475" y="470484"/>
                  </a:lnTo>
                  <a:lnTo>
                    <a:pt x="37832" y="467934"/>
                  </a:lnTo>
                  <a:lnTo>
                    <a:pt x="37194" y="465384"/>
                  </a:lnTo>
                  <a:lnTo>
                    <a:pt x="36561" y="462832"/>
                  </a:lnTo>
                  <a:lnTo>
                    <a:pt x="35934" y="460279"/>
                  </a:lnTo>
                  <a:lnTo>
                    <a:pt x="35312" y="457725"/>
                  </a:lnTo>
                  <a:lnTo>
                    <a:pt x="34695" y="455169"/>
                  </a:lnTo>
                  <a:lnTo>
                    <a:pt x="34084" y="452611"/>
                  </a:lnTo>
                  <a:lnTo>
                    <a:pt x="33478" y="450053"/>
                  </a:lnTo>
                  <a:lnTo>
                    <a:pt x="32877" y="447494"/>
                  </a:lnTo>
                  <a:lnTo>
                    <a:pt x="32282" y="444933"/>
                  </a:lnTo>
                  <a:lnTo>
                    <a:pt x="31692" y="442371"/>
                  </a:lnTo>
                  <a:lnTo>
                    <a:pt x="31108" y="439807"/>
                  </a:lnTo>
                  <a:lnTo>
                    <a:pt x="30529" y="437243"/>
                  </a:lnTo>
                  <a:lnTo>
                    <a:pt x="29955" y="434677"/>
                  </a:lnTo>
                  <a:lnTo>
                    <a:pt x="29387" y="432110"/>
                  </a:lnTo>
                  <a:lnTo>
                    <a:pt x="28824" y="429542"/>
                  </a:lnTo>
                  <a:lnTo>
                    <a:pt x="28266" y="426973"/>
                  </a:lnTo>
                  <a:lnTo>
                    <a:pt x="27714" y="424402"/>
                  </a:lnTo>
                  <a:lnTo>
                    <a:pt x="27167" y="421830"/>
                  </a:lnTo>
                  <a:lnTo>
                    <a:pt x="26626" y="419257"/>
                  </a:lnTo>
                  <a:lnTo>
                    <a:pt x="26090" y="416684"/>
                  </a:lnTo>
                  <a:lnTo>
                    <a:pt x="25559" y="414108"/>
                  </a:lnTo>
                  <a:lnTo>
                    <a:pt x="25034" y="411532"/>
                  </a:lnTo>
                  <a:lnTo>
                    <a:pt x="24514" y="408955"/>
                  </a:lnTo>
                  <a:lnTo>
                    <a:pt x="24000" y="406377"/>
                  </a:lnTo>
                  <a:lnTo>
                    <a:pt x="23490" y="403797"/>
                  </a:lnTo>
                  <a:lnTo>
                    <a:pt x="22987" y="401217"/>
                  </a:lnTo>
                  <a:lnTo>
                    <a:pt x="22489" y="398636"/>
                  </a:lnTo>
                  <a:lnTo>
                    <a:pt x="21996" y="396053"/>
                  </a:lnTo>
                  <a:lnTo>
                    <a:pt x="21508" y="393469"/>
                  </a:lnTo>
                  <a:lnTo>
                    <a:pt x="21026" y="390885"/>
                  </a:lnTo>
                  <a:lnTo>
                    <a:pt x="20550" y="388299"/>
                  </a:lnTo>
                  <a:lnTo>
                    <a:pt x="20079" y="385713"/>
                  </a:lnTo>
                  <a:lnTo>
                    <a:pt x="19613" y="383125"/>
                  </a:lnTo>
                  <a:lnTo>
                    <a:pt x="19152" y="380536"/>
                  </a:lnTo>
                  <a:lnTo>
                    <a:pt x="18698" y="377947"/>
                  </a:lnTo>
                  <a:lnTo>
                    <a:pt x="18248" y="375356"/>
                  </a:lnTo>
                  <a:lnTo>
                    <a:pt x="17804" y="372765"/>
                  </a:lnTo>
                  <a:lnTo>
                    <a:pt x="17365" y="370173"/>
                  </a:lnTo>
                  <a:lnTo>
                    <a:pt x="16933" y="367580"/>
                  </a:lnTo>
                  <a:lnTo>
                    <a:pt x="16505" y="364986"/>
                  </a:lnTo>
                  <a:lnTo>
                    <a:pt x="16082" y="362390"/>
                  </a:lnTo>
                  <a:lnTo>
                    <a:pt x="15665" y="359795"/>
                  </a:lnTo>
                  <a:lnTo>
                    <a:pt x="15254" y="357198"/>
                  </a:lnTo>
                  <a:lnTo>
                    <a:pt x="14848" y="354600"/>
                  </a:lnTo>
                  <a:lnTo>
                    <a:pt x="14448" y="352002"/>
                  </a:lnTo>
                  <a:lnTo>
                    <a:pt x="14053" y="349402"/>
                  </a:lnTo>
                  <a:lnTo>
                    <a:pt x="13663" y="346802"/>
                  </a:lnTo>
                  <a:lnTo>
                    <a:pt x="13279" y="344202"/>
                  </a:lnTo>
                  <a:lnTo>
                    <a:pt x="12900" y="341600"/>
                  </a:lnTo>
                  <a:lnTo>
                    <a:pt x="12527" y="338997"/>
                  </a:lnTo>
                  <a:lnTo>
                    <a:pt x="12159" y="336394"/>
                  </a:lnTo>
                  <a:lnTo>
                    <a:pt x="11796" y="333790"/>
                  </a:lnTo>
                  <a:lnTo>
                    <a:pt x="11440" y="331185"/>
                  </a:lnTo>
                  <a:lnTo>
                    <a:pt x="11088" y="328580"/>
                  </a:lnTo>
                  <a:lnTo>
                    <a:pt x="10742" y="325973"/>
                  </a:lnTo>
                  <a:lnTo>
                    <a:pt x="10401" y="323366"/>
                  </a:lnTo>
                  <a:lnTo>
                    <a:pt x="10066" y="320759"/>
                  </a:lnTo>
                  <a:lnTo>
                    <a:pt x="9737" y="318150"/>
                  </a:lnTo>
                  <a:lnTo>
                    <a:pt x="9413" y="315541"/>
                  </a:lnTo>
                  <a:lnTo>
                    <a:pt x="9094" y="312931"/>
                  </a:lnTo>
                  <a:lnTo>
                    <a:pt x="8781" y="310321"/>
                  </a:lnTo>
                  <a:lnTo>
                    <a:pt x="8473" y="307710"/>
                  </a:lnTo>
                  <a:lnTo>
                    <a:pt x="8170" y="305098"/>
                  </a:lnTo>
                  <a:lnTo>
                    <a:pt x="7874" y="302486"/>
                  </a:lnTo>
                  <a:lnTo>
                    <a:pt x="7582" y="299873"/>
                  </a:lnTo>
                  <a:lnTo>
                    <a:pt x="7296" y="297259"/>
                  </a:lnTo>
                  <a:lnTo>
                    <a:pt x="7016" y="294645"/>
                  </a:lnTo>
                  <a:lnTo>
                    <a:pt x="6741" y="292030"/>
                  </a:lnTo>
                  <a:lnTo>
                    <a:pt x="6472" y="289415"/>
                  </a:lnTo>
                  <a:lnTo>
                    <a:pt x="6208" y="286799"/>
                  </a:lnTo>
                  <a:lnTo>
                    <a:pt x="5949" y="284183"/>
                  </a:lnTo>
                  <a:lnTo>
                    <a:pt x="5696" y="281566"/>
                  </a:lnTo>
                  <a:lnTo>
                    <a:pt x="5449" y="278949"/>
                  </a:lnTo>
                  <a:lnTo>
                    <a:pt x="5207" y="276331"/>
                  </a:lnTo>
                  <a:lnTo>
                    <a:pt x="4970" y="273712"/>
                  </a:lnTo>
                  <a:lnTo>
                    <a:pt x="4739" y="271093"/>
                  </a:lnTo>
                  <a:lnTo>
                    <a:pt x="4514" y="268474"/>
                  </a:lnTo>
                  <a:lnTo>
                    <a:pt x="4293" y="265854"/>
                  </a:lnTo>
                  <a:lnTo>
                    <a:pt x="4079" y="263234"/>
                  </a:lnTo>
                  <a:lnTo>
                    <a:pt x="3870" y="260613"/>
                  </a:lnTo>
                  <a:lnTo>
                    <a:pt x="3666" y="257991"/>
                  </a:lnTo>
                  <a:lnTo>
                    <a:pt x="3468" y="255370"/>
                  </a:lnTo>
                  <a:lnTo>
                    <a:pt x="3275" y="252748"/>
                  </a:lnTo>
                  <a:lnTo>
                    <a:pt x="3088" y="250125"/>
                  </a:lnTo>
                  <a:lnTo>
                    <a:pt x="2907" y="247502"/>
                  </a:lnTo>
                  <a:lnTo>
                    <a:pt x="2731" y="244879"/>
                  </a:lnTo>
                  <a:lnTo>
                    <a:pt x="2560" y="242255"/>
                  </a:lnTo>
                  <a:lnTo>
                    <a:pt x="2395" y="239632"/>
                  </a:lnTo>
                  <a:lnTo>
                    <a:pt x="2235" y="237007"/>
                  </a:lnTo>
                  <a:lnTo>
                    <a:pt x="2081" y="234383"/>
                  </a:lnTo>
                  <a:lnTo>
                    <a:pt x="1932" y="231758"/>
                  </a:lnTo>
                  <a:lnTo>
                    <a:pt x="1789" y="229132"/>
                  </a:lnTo>
                  <a:lnTo>
                    <a:pt x="1652" y="226507"/>
                  </a:lnTo>
                  <a:lnTo>
                    <a:pt x="1520" y="223881"/>
                  </a:lnTo>
                  <a:lnTo>
                    <a:pt x="1393" y="221255"/>
                  </a:lnTo>
                  <a:lnTo>
                    <a:pt x="1272" y="218629"/>
                  </a:lnTo>
                  <a:lnTo>
                    <a:pt x="1156" y="216002"/>
                  </a:lnTo>
                  <a:lnTo>
                    <a:pt x="1046" y="213375"/>
                  </a:lnTo>
                  <a:lnTo>
                    <a:pt x="941" y="210748"/>
                  </a:lnTo>
                  <a:lnTo>
                    <a:pt x="842" y="208121"/>
                  </a:lnTo>
                  <a:lnTo>
                    <a:pt x="749" y="205493"/>
                  </a:lnTo>
                  <a:lnTo>
                    <a:pt x="661" y="202866"/>
                  </a:lnTo>
                  <a:lnTo>
                    <a:pt x="578" y="200238"/>
                  </a:lnTo>
                  <a:lnTo>
                    <a:pt x="501" y="197610"/>
                  </a:lnTo>
                  <a:lnTo>
                    <a:pt x="429" y="194982"/>
                  </a:lnTo>
                  <a:lnTo>
                    <a:pt x="363" y="192353"/>
                  </a:lnTo>
                  <a:lnTo>
                    <a:pt x="303" y="189725"/>
                  </a:lnTo>
                  <a:lnTo>
                    <a:pt x="247" y="187096"/>
                  </a:lnTo>
                  <a:lnTo>
                    <a:pt x="198" y="184468"/>
                  </a:lnTo>
                  <a:lnTo>
                    <a:pt x="154" y="181839"/>
                  </a:lnTo>
                  <a:lnTo>
                    <a:pt x="115" y="179210"/>
                  </a:lnTo>
                  <a:lnTo>
                    <a:pt x="82" y="176581"/>
                  </a:lnTo>
                  <a:lnTo>
                    <a:pt x="55" y="173952"/>
                  </a:lnTo>
                  <a:lnTo>
                    <a:pt x="33" y="171323"/>
                  </a:lnTo>
                  <a:lnTo>
                    <a:pt x="16" y="168694"/>
                  </a:lnTo>
                  <a:lnTo>
                    <a:pt x="5" y="166065"/>
                  </a:lnTo>
                  <a:lnTo>
                    <a:pt x="0" y="163436"/>
                  </a:lnTo>
                  <a:lnTo>
                    <a:pt x="0" y="160807"/>
                  </a:lnTo>
                  <a:lnTo>
                    <a:pt x="5" y="158177"/>
                  </a:lnTo>
                  <a:lnTo>
                    <a:pt x="16" y="155548"/>
                  </a:lnTo>
                  <a:lnTo>
                    <a:pt x="33" y="152919"/>
                  </a:lnTo>
                  <a:lnTo>
                    <a:pt x="55" y="150290"/>
                  </a:lnTo>
                  <a:lnTo>
                    <a:pt x="82" y="147661"/>
                  </a:lnTo>
                  <a:lnTo>
                    <a:pt x="115" y="145032"/>
                  </a:lnTo>
                  <a:lnTo>
                    <a:pt x="154" y="142403"/>
                  </a:lnTo>
                  <a:lnTo>
                    <a:pt x="198" y="139775"/>
                  </a:lnTo>
                  <a:lnTo>
                    <a:pt x="247" y="137146"/>
                  </a:lnTo>
                  <a:lnTo>
                    <a:pt x="303" y="134517"/>
                  </a:lnTo>
                  <a:lnTo>
                    <a:pt x="363" y="131889"/>
                  </a:lnTo>
                  <a:lnTo>
                    <a:pt x="429" y="129261"/>
                  </a:lnTo>
                  <a:lnTo>
                    <a:pt x="501" y="126632"/>
                  </a:lnTo>
                  <a:lnTo>
                    <a:pt x="578" y="124004"/>
                  </a:lnTo>
                  <a:lnTo>
                    <a:pt x="661" y="121377"/>
                  </a:lnTo>
                  <a:lnTo>
                    <a:pt x="749" y="118749"/>
                  </a:lnTo>
                  <a:lnTo>
                    <a:pt x="842" y="116121"/>
                  </a:lnTo>
                  <a:lnTo>
                    <a:pt x="941" y="113494"/>
                  </a:lnTo>
                  <a:lnTo>
                    <a:pt x="1046" y="110867"/>
                  </a:lnTo>
                  <a:lnTo>
                    <a:pt x="1156" y="108240"/>
                  </a:lnTo>
                  <a:lnTo>
                    <a:pt x="1272" y="105614"/>
                  </a:lnTo>
                  <a:lnTo>
                    <a:pt x="1393" y="102987"/>
                  </a:lnTo>
                  <a:lnTo>
                    <a:pt x="1520" y="100361"/>
                  </a:lnTo>
                  <a:lnTo>
                    <a:pt x="1652" y="97735"/>
                  </a:lnTo>
                  <a:lnTo>
                    <a:pt x="1789" y="95110"/>
                  </a:lnTo>
                  <a:lnTo>
                    <a:pt x="1932" y="92485"/>
                  </a:lnTo>
                  <a:lnTo>
                    <a:pt x="2081" y="89860"/>
                  </a:lnTo>
                  <a:lnTo>
                    <a:pt x="2235" y="87235"/>
                  </a:lnTo>
                  <a:lnTo>
                    <a:pt x="2395" y="84611"/>
                  </a:lnTo>
                  <a:lnTo>
                    <a:pt x="2560" y="81987"/>
                  </a:lnTo>
                  <a:lnTo>
                    <a:pt x="2731" y="79363"/>
                  </a:lnTo>
                  <a:lnTo>
                    <a:pt x="2907" y="76740"/>
                  </a:lnTo>
                  <a:lnTo>
                    <a:pt x="3088" y="74117"/>
                  </a:lnTo>
                  <a:lnTo>
                    <a:pt x="3275" y="71495"/>
                  </a:lnTo>
                  <a:lnTo>
                    <a:pt x="3468" y="68873"/>
                  </a:lnTo>
                  <a:lnTo>
                    <a:pt x="3666" y="66251"/>
                  </a:lnTo>
                  <a:lnTo>
                    <a:pt x="3870" y="63630"/>
                  </a:lnTo>
                  <a:lnTo>
                    <a:pt x="4079" y="61009"/>
                  </a:lnTo>
                  <a:lnTo>
                    <a:pt x="4293" y="58389"/>
                  </a:lnTo>
                  <a:lnTo>
                    <a:pt x="4514" y="55769"/>
                  </a:lnTo>
                  <a:lnTo>
                    <a:pt x="4739" y="53149"/>
                  </a:lnTo>
                  <a:lnTo>
                    <a:pt x="4970" y="50530"/>
                  </a:lnTo>
                  <a:lnTo>
                    <a:pt x="5207" y="47912"/>
                  </a:lnTo>
                  <a:lnTo>
                    <a:pt x="5449" y="45294"/>
                  </a:lnTo>
                  <a:lnTo>
                    <a:pt x="5696" y="42676"/>
                  </a:lnTo>
                  <a:lnTo>
                    <a:pt x="5949" y="40059"/>
                  </a:lnTo>
                  <a:lnTo>
                    <a:pt x="6208" y="37443"/>
                  </a:lnTo>
                  <a:lnTo>
                    <a:pt x="6472" y="34827"/>
                  </a:lnTo>
                  <a:lnTo>
                    <a:pt x="6741" y="32212"/>
                  </a:lnTo>
                  <a:lnTo>
                    <a:pt x="7016" y="29597"/>
                  </a:lnTo>
                  <a:lnTo>
                    <a:pt x="7296" y="26983"/>
                  </a:lnTo>
                  <a:lnTo>
                    <a:pt x="7582" y="24369"/>
                  </a:lnTo>
                  <a:lnTo>
                    <a:pt x="7874" y="21756"/>
                  </a:lnTo>
                  <a:lnTo>
                    <a:pt x="8170" y="19144"/>
                  </a:lnTo>
                  <a:lnTo>
                    <a:pt x="8473" y="16532"/>
                  </a:lnTo>
                  <a:lnTo>
                    <a:pt x="8781" y="13921"/>
                  </a:lnTo>
                  <a:lnTo>
                    <a:pt x="9094" y="11311"/>
                  </a:lnTo>
                  <a:lnTo>
                    <a:pt x="9413" y="8701"/>
                  </a:lnTo>
                  <a:lnTo>
                    <a:pt x="9737" y="6092"/>
                  </a:lnTo>
                  <a:lnTo>
                    <a:pt x="10066" y="3484"/>
                  </a:lnTo>
                  <a:lnTo>
                    <a:pt x="10401" y="876"/>
                  </a:lnTo>
                  <a:lnTo>
                    <a:pt x="10516" y="0"/>
                  </a:lnTo>
                  <a:lnTo>
                    <a:pt x="10654" y="78"/>
                  </a:lnTo>
                  <a:lnTo>
                    <a:pt x="12945" y="1368"/>
                  </a:lnTo>
                  <a:lnTo>
                    <a:pt x="15239" y="2653"/>
                  </a:lnTo>
                  <a:lnTo>
                    <a:pt x="17535" y="3934"/>
                  </a:lnTo>
                  <a:lnTo>
                    <a:pt x="19835" y="5209"/>
                  </a:lnTo>
                  <a:lnTo>
                    <a:pt x="22136" y="6480"/>
                  </a:lnTo>
                  <a:lnTo>
                    <a:pt x="24441" y="7745"/>
                  </a:lnTo>
                  <a:lnTo>
                    <a:pt x="26747" y="9006"/>
                  </a:lnTo>
                  <a:lnTo>
                    <a:pt x="29057" y="10262"/>
                  </a:lnTo>
                  <a:lnTo>
                    <a:pt x="31370" y="11514"/>
                  </a:lnTo>
                  <a:lnTo>
                    <a:pt x="33684" y="12760"/>
                  </a:lnTo>
                  <a:lnTo>
                    <a:pt x="36002" y="14002"/>
                  </a:lnTo>
                  <a:lnTo>
                    <a:pt x="38322" y="15238"/>
                  </a:lnTo>
                  <a:lnTo>
                    <a:pt x="40645" y="16470"/>
                  </a:lnTo>
                  <a:lnTo>
                    <a:pt x="42970" y="17697"/>
                  </a:lnTo>
                  <a:lnTo>
                    <a:pt x="45298" y="18919"/>
                  </a:lnTo>
                  <a:lnTo>
                    <a:pt x="47628" y="20137"/>
                  </a:lnTo>
                  <a:lnTo>
                    <a:pt x="49961" y="21349"/>
                  </a:lnTo>
                  <a:lnTo>
                    <a:pt x="52297" y="22556"/>
                  </a:lnTo>
                  <a:lnTo>
                    <a:pt x="54635" y="23759"/>
                  </a:lnTo>
                  <a:lnTo>
                    <a:pt x="56975" y="24957"/>
                  </a:lnTo>
                  <a:lnTo>
                    <a:pt x="59318" y="26149"/>
                  </a:lnTo>
                  <a:lnTo>
                    <a:pt x="61664" y="27337"/>
                  </a:lnTo>
                  <a:lnTo>
                    <a:pt x="64012" y="28520"/>
                  </a:lnTo>
                  <a:lnTo>
                    <a:pt x="66362" y="29698"/>
                  </a:lnTo>
                  <a:lnTo>
                    <a:pt x="68715" y="30871"/>
                  </a:lnTo>
                  <a:lnTo>
                    <a:pt x="71070" y="32039"/>
                  </a:lnTo>
                  <a:lnTo>
                    <a:pt x="73428" y="33203"/>
                  </a:lnTo>
                  <a:lnTo>
                    <a:pt x="75789" y="34361"/>
                  </a:lnTo>
                  <a:lnTo>
                    <a:pt x="78151" y="35514"/>
                  </a:lnTo>
                  <a:lnTo>
                    <a:pt x="80516" y="36662"/>
                  </a:lnTo>
                  <a:lnTo>
                    <a:pt x="82884" y="37806"/>
                  </a:lnTo>
                  <a:lnTo>
                    <a:pt x="85254" y="38944"/>
                  </a:lnTo>
                  <a:lnTo>
                    <a:pt x="87626" y="40078"/>
                  </a:lnTo>
                  <a:lnTo>
                    <a:pt x="90001" y="41206"/>
                  </a:lnTo>
                  <a:lnTo>
                    <a:pt x="92378" y="42330"/>
                  </a:lnTo>
                  <a:lnTo>
                    <a:pt x="94757" y="43448"/>
                  </a:lnTo>
                  <a:lnTo>
                    <a:pt x="97139" y="44562"/>
                  </a:lnTo>
                  <a:lnTo>
                    <a:pt x="99523" y="45670"/>
                  </a:lnTo>
                  <a:lnTo>
                    <a:pt x="101909" y="46774"/>
                  </a:lnTo>
                  <a:lnTo>
                    <a:pt x="104298" y="47872"/>
                  </a:lnTo>
                  <a:lnTo>
                    <a:pt x="106689" y="48966"/>
                  </a:lnTo>
                  <a:lnTo>
                    <a:pt x="109082" y="50054"/>
                  </a:lnTo>
                  <a:lnTo>
                    <a:pt x="111477" y="51138"/>
                  </a:lnTo>
                  <a:lnTo>
                    <a:pt x="113875" y="52217"/>
                  </a:lnTo>
                  <a:lnTo>
                    <a:pt x="116275" y="53290"/>
                  </a:lnTo>
                  <a:lnTo>
                    <a:pt x="118677" y="54358"/>
                  </a:lnTo>
                  <a:lnTo>
                    <a:pt x="121082" y="55422"/>
                  </a:lnTo>
                  <a:lnTo>
                    <a:pt x="123488" y="56480"/>
                  </a:lnTo>
                  <a:lnTo>
                    <a:pt x="125897" y="57534"/>
                  </a:lnTo>
                  <a:lnTo>
                    <a:pt x="128308" y="58582"/>
                  </a:lnTo>
                  <a:lnTo>
                    <a:pt x="130722" y="59625"/>
                  </a:lnTo>
                  <a:lnTo>
                    <a:pt x="133137" y="60663"/>
                  </a:lnTo>
                  <a:lnTo>
                    <a:pt x="135555" y="61696"/>
                  </a:lnTo>
                  <a:lnTo>
                    <a:pt x="137975" y="62725"/>
                  </a:lnTo>
                  <a:lnTo>
                    <a:pt x="140397" y="63747"/>
                  </a:lnTo>
                  <a:lnTo>
                    <a:pt x="142821" y="64765"/>
                  </a:lnTo>
                  <a:lnTo>
                    <a:pt x="145247" y="65778"/>
                  </a:lnTo>
                  <a:lnTo>
                    <a:pt x="147675" y="66786"/>
                  </a:lnTo>
                  <a:lnTo>
                    <a:pt x="150106" y="67788"/>
                  </a:lnTo>
                  <a:lnTo>
                    <a:pt x="152538" y="68786"/>
                  </a:lnTo>
                  <a:lnTo>
                    <a:pt x="154973" y="69778"/>
                  </a:lnTo>
                  <a:lnTo>
                    <a:pt x="157410" y="70766"/>
                  </a:lnTo>
                  <a:lnTo>
                    <a:pt x="159849" y="71748"/>
                  </a:lnTo>
                  <a:lnTo>
                    <a:pt x="162289" y="72725"/>
                  </a:lnTo>
                  <a:lnTo>
                    <a:pt x="164732" y="73697"/>
                  </a:lnTo>
                  <a:lnTo>
                    <a:pt x="167177" y="74664"/>
                  </a:lnTo>
                  <a:lnTo>
                    <a:pt x="169624" y="75626"/>
                  </a:lnTo>
                  <a:lnTo>
                    <a:pt x="172073" y="76582"/>
                  </a:lnTo>
                  <a:lnTo>
                    <a:pt x="174524" y="77534"/>
                  </a:lnTo>
                  <a:lnTo>
                    <a:pt x="176977" y="78480"/>
                  </a:lnTo>
                  <a:lnTo>
                    <a:pt x="179432" y="79421"/>
                  </a:lnTo>
                  <a:lnTo>
                    <a:pt x="181889" y="80358"/>
                  </a:lnTo>
                  <a:lnTo>
                    <a:pt x="184347" y="81288"/>
                  </a:lnTo>
                  <a:lnTo>
                    <a:pt x="186808" y="82214"/>
                  </a:lnTo>
                  <a:lnTo>
                    <a:pt x="189271" y="83135"/>
                  </a:lnTo>
                  <a:lnTo>
                    <a:pt x="191735" y="84050"/>
                  </a:lnTo>
                  <a:lnTo>
                    <a:pt x="194202" y="84961"/>
                  </a:lnTo>
                  <a:lnTo>
                    <a:pt x="196670" y="85866"/>
                  </a:lnTo>
                  <a:lnTo>
                    <a:pt x="199141" y="86765"/>
                  </a:lnTo>
                  <a:lnTo>
                    <a:pt x="201613" y="87660"/>
                  </a:lnTo>
                  <a:lnTo>
                    <a:pt x="204087" y="88550"/>
                  </a:lnTo>
                  <a:lnTo>
                    <a:pt x="206563" y="89434"/>
                  </a:lnTo>
                  <a:lnTo>
                    <a:pt x="209041" y="90313"/>
                  </a:lnTo>
                  <a:lnTo>
                    <a:pt x="211520" y="91187"/>
                  </a:lnTo>
                  <a:lnTo>
                    <a:pt x="214002" y="92056"/>
                  </a:lnTo>
                  <a:lnTo>
                    <a:pt x="216485" y="92920"/>
                  </a:lnTo>
                  <a:lnTo>
                    <a:pt x="218970" y="93778"/>
                  </a:lnTo>
                  <a:lnTo>
                    <a:pt x="221457" y="94631"/>
                  </a:lnTo>
                  <a:lnTo>
                    <a:pt x="223946" y="95479"/>
                  </a:lnTo>
                  <a:lnTo>
                    <a:pt x="226436" y="96322"/>
                  </a:lnTo>
                  <a:lnTo>
                    <a:pt x="228928" y="97160"/>
                  </a:lnTo>
                  <a:lnTo>
                    <a:pt x="231422" y="97992"/>
                  </a:lnTo>
                  <a:lnTo>
                    <a:pt x="233918" y="98819"/>
                  </a:lnTo>
                  <a:lnTo>
                    <a:pt x="236415" y="99641"/>
                  </a:lnTo>
                  <a:lnTo>
                    <a:pt x="238914" y="100458"/>
                  </a:lnTo>
                  <a:lnTo>
                    <a:pt x="241415" y="101269"/>
                  </a:lnTo>
                  <a:lnTo>
                    <a:pt x="243917" y="102075"/>
                  </a:lnTo>
                  <a:lnTo>
                    <a:pt x="246422" y="102876"/>
                  </a:lnTo>
                  <a:lnTo>
                    <a:pt x="248928" y="103672"/>
                  </a:lnTo>
                  <a:lnTo>
                    <a:pt x="251435" y="104462"/>
                  </a:lnTo>
                  <a:lnTo>
                    <a:pt x="253944" y="105248"/>
                  </a:lnTo>
                  <a:lnTo>
                    <a:pt x="256455" y="106028"/>
                  </a:lnTo>
                  <a:lnTo>
                    <a:pt x="258968" y="106802"/>
                  </a:lnTo>
                  <a:lnTo>
                    <a:pt x="261481" y="107571"/>
                  </a:lnTo>
                  <a:lnTo>
                    <a:pt x="263997" y="108336"/>
                  </a:lnTo>
                  <a:lnTo>
                    <a:pt x="266515" y="109094"/>
                  </a:lnTo>
                  <a:lnTo>
                    <a:pt x="269033" y="109848"/>
                  </a:lnTo>
                  <a:lnTo>
                    <a:pt x="271554" y="110596"/>
                  </a:lnTo>
                  <a:lnTo>
                    <a:pt x="274076" y="111339"/>
                  </a:lnTo>
                  <a:lnTo>
                    <a:pt x="276599" y="112077"/>
                  </a:lnTo>
                  <a:lnTo>
                    <a:pt x="279124" y="112809"/>
                  </a:lnTo>
                  <a:lnTo>
                    <a:pt x="281651" y="113537"/>
                  </a:lnTo>
                  <a:lnTo>
                    <a:pt x="284179" y="114258"/>
                  </a:lnTo>
                  <a:lnTo>
                    <a:pt x="286708" y="114975"/>
                  </a:lnTo>
                  <a:lnTo>
                    <a:pt x="289240" y="115686"/>
                  </a:lnTo>
                  <a:lnTo>
                    <a:pt x="291772" y="116392"/>
                  </a:lnTo>
                  <a:lnTo>
                    <a:pt x="294306" y="117093"/>
                  </a:lnTo>
                  <a:lnTo>
                    <a:pt x="296842" y="117788"/>
                  </a:lnTo>
                  <a:lnTo>
                    <a:pt x="299379" y="118478"/>
                  </a:lnTo>
                  <a:lnTo>
                    <a:pt x="301917" y="119163"/>
                  </a:lnTo>
                  <a:lnTo>
                    <a:pt x="304457" y="119842"/>
                  </a:lnTo>
                  <a:lnTo>
                    <a:pt x="306998" y="120516"/>
                  </a:lnTo>
                  <a:lnTo>
                    <a:pt x="309541" y="121185"/>
                  </a:lnTo>
                  <a:lnTo>
                    <a:pt x="312085" y="121848"/>
                  </a:lnTo>
                  <a:lnTo>
                    <a:pt x="314631" y="122506"/>
                  </a:lnTo>
                  <a:lnTo>
                    <a:pt x="317178" y="123159"/>
                  </a:lnTo>
                  <a:lnTo>
                    <a:pt x="319726" y="123806"/>
                  </a:lnTo>
                  <a:lnTo>
                    <a:pt x="322275" y="124448"/>
                  </a:lnTo>
                  <a:lnTo>
                    <a:pt x="324826" y="125085"/>
                  </a:lnTo>
                  <a:lnTo>
                    <a:pt x="327378" y="125716"/>
                  </a:lnTo>
                  <a:lnTo>
                    <a:pt x="329932" y="126342"/>
                  </a:lnTo>
                  <a:lnTo>
                    <a:pt x="332487" y="126963"/>
                  </a:lnTo>
                  <a:lnTo>
                    <a:pt x="335043" y="127578"/>
                  </a:lnTo>
                  <a:lnTo>
                    <a:pt x="337600" y="128188"/>
                  </a:lnTo>
                  <a:lnTo>
                    <a:pt x="340159" y="128793"/>
                  </a:lnTo>
                  <a:lnTo>
                    <a:pt x="342719" y="129392"/>
                  </a:lnTo>
                  <a:lnTo>
                    <a:pt x="345280" y="129986"/>
                  </a:lnTo>
                  <a:lnTo>
                    <a:pt x="347842" y="130574"/>
                  </a:lnTo>
                  <a:lnTo>
                    <a:pt x="350406" y="131158"/>
                  </a:lnTo>
                  <a:lnTo>
                    <a:pt x="352971" y="131735"/>
                  </a:lnTo>
                  <a:lnTo>
                    <a:pt x="355537" y="132308"/>
                  </a:lnTo>
                  <a:lnTo>
                    <a:pt x="358104" y="132875"/>
                  </a:lnTo>
                  <a:lnTo>
                    <a:pt x="360673" y="133436"/>
                  </a:lnTo>
                  <a:lnTo>
                    <a:pt x="363242" y="133992"/>
                  </a:lnTo>
                  <a:lnTo>
                    <a:pt x="365813" y="134543"/>
                  </a:lnTo>
                  <a:lnTo>
                    <a:pt x="368385" y="135089"/>
                  </a:lnTo>
                  <a:lnTo>
                    <a:pt x="370958" y="135629"/>
                  </a:lnTo>
                  <a:lnTo>
                    <a:pt x="373533" y="136163"/>
                  </a:lnTo>
                  <a:lnTo>
                    <a:pt x="376108" y="136693"/>
                  </a:lnTo>
                  <a:lnTo>
                    <a:pt x="378684" y="137217"/>
                  </a:lnTo>
                  <a:lnTo>
                    <a:pt x="381262" y="137735"/>
                  </a:lnTo>
                  <a:lnTo>
                    <a:pt x="383840" y="138248"/>
                  </a:lnTo>
                  <a:lnTo>
                    <a:pt x="386420" y="138756"/>
                  </a:lnTo>
                  <a:lnTo>
                    <a:pt x="389001" y="139258"/>
                  </a:lnTo>
                  <a:lnTo>
                    <a:pt x="391582" y="139755"/>
                  </a:lnTo>
                  <a:lnTo>
                    <a:pt x="394165" y="140247"/>
                  </a:lnTo>
                  <a:lnTo>
                    <a:pt x="396749" y="140733"/>
                  </a:lnTo>
                  <a:lnTo>
                    <a:pt x="399334" y="141213"/>
                  </a:lnTo>
                  <a:lnTo>
                    <a:pt x="401920" y="141688"/>
                  </a:lnTo>
                  <a:lnTo>
                    <a:pt x="404506" y="142158"/>
                  </a:lnTo>
                  <a:lnTo>
                    <a:pt x="407094" y="142623"/>
                  </a:lnTo>
                  <a:lnTo>
                    <a:pt x="409683" y="143082"/>
                  </a:lnTo>
                  <a:lnTo>
                    <a:pt x="412273" y="143535"/>
                  </a:lnTo>
                  <a:lnTo>
                    <a:pt x="414863" y="143983"/>
                  </a:lnTo>
                  <a:lnTo>
                    <a:pt x="417455" y="144426"/>
                  </a:lnTo>
                  <a:lnTo>
                    <a:pt x="420048" y="144863"/>
                  </a:lnTo>
                  <a:lnTo>
                    <a:pt x="422641" y="145295"/>
                  </a:lnTo>
                  <a:lnTo>
                    <a:pt x="425236" y="145721"/>
                  </a:lnTo>
                  <a:lnTo>
                    <a:pt x="427831" y="146142"/>
                  </a:lnTo>
                  <a:lnTo>
                    <a:pt x="430427" y="146558"/>
                  </a:lnTo>
                  <a:lnTo>
                    <a:pt x="433024" y="146968"/>
                  </a:lnTo>
                  <a:lnTo>
                    <a:pt x="435621" y="147373"/>
                  </a:lnTo>
                  <a:lnTo>
                    <a:pt x="438220" y="147772"/>
                  </a:lnTo>
                  <a:lnTo>
                    <a:pt x="440820" y="148165"/>
                  </a:lnTo>
                  <a:lnTo>
                    <a:pt x="443420" y="148554"/>
                  </a:lnTo>
                  <a:lnTo>
                    <a:pt x="446021" y="148936"/>
                  </a:lnTo>
                  <a:lnTo>
                    <a:pt x="448623" y="149314"/>
                  </a:lnTo>
                  <a:lnTo>
                    <a:pt x="451226" y="149686"/>
                  </a:lnTo>
                  <a:lnTo>
                    <a:pt x="453829" y="150052"/>
                  </a:lnTo>
                  <a:lnTo>
                    <a:pt x="456433" y="150414"/>
                  </a:lnTo>
                  <a:lnTo>
                    <a:pt x="459039" y="150769"/>
                  </a:lnTo>
                  <a:lnTo>
                    <a:pt x="461644" y="151119"/>
                  </a:lnTo>
                  <a:lnTo>
                    <a:pt x="464250" y="151464"/>
                  </a:lnTo>
                  <a:lnTo>
                    <a:pt x="466858" y="151803"/>
                  </a:lnTo>
                  <a:lnTo>
                    <a:pt x="469466" y="152137"/>
                  </a:lnTo>
                  <a:lnTo>
                    <a:pt x="472074" y="152465"/>
                  </a:lnTo>
                  <a:lnTo>
                    <a:pt x="474683" y="152788"/>
                  </a:lnTo>
                  <a:lnTo>
                    <a:pt x="477293" y="153105"/>
                  </a:lnTo>
                  <a:lnTo>
                    <a:pt x="479904" y="153417"/>
                  </a:lnTo>
                  <a:lnTo>
                    <a:pt x="482515" y="153723"/>
                  </a:lnTo>
                  <a:lnTo>
                    <a:pt x="485127" y="154024"/>
                  </a:lnTo>
                  <a:lnTo>
                    <a:pt x="487739" y="154320"/>
                  </a:lnTo>
                  <a:lnTo>
                    <a:pt x="490353" y="154610"/>
                  </a:lnTo>
                  <a:lnTo>
                    <a:pt x="492966" y="154894"/>
                  </a:lnTo>
                  <a:lnTo>
                    <a:pt x="495581" y="155173"/>
                  </a:lnTo>
                  <a:lnTo>
                    <a:pt x="498196" y="155447"/>
                  </a:lnTo>
                  <a:lnTo>
                    <a:pt x="500811" y="155715"/>
                  </a:lnTo>
                  <a:lnTo>
                    <a:pt x="503427" y="155977"/>
                  </a:lnTo>
                  <a:lnTo>
                    <a:pt x="506044" y="156234"/>
                  </a:lnTo>
                  <a:lnTo>
                    <a:pt x="508661" y="156486"/>
                  </a:lnTo>
                  <a:lnTo>
                    <a:pt x="511278" y="156732"/>
                  </a:lnTo>
                  <a:lnTo>
                    <a:pt x="513896" y="156973"/>
                  </a:lnTo>
                  <a:lnTo>
                    <a:pt x="516515" y="157208"/>
                  </a:lnTo>
                  <a:lnTo>
                    <a:pt x="519134" y="157438"/>
                  </a:lnTo>
                  <a:lnTo>
                    <a:pt x="521754" y="157662"/>
                  </a:lnTo>
                  <a:lnTo>
                    <a:pt x="524374" y="157881"/>
                  </a:lnTo>
                  <a:lnTo>
                    <a:pt x="526994" y="158094"/>
                  </a:lnTo>
                  <a:lnTo>
                    <a:pt x="529615" y="158302"/>
                  </a:lnTo>
                  <a:lnTo>
                    <a:pt x="532236" y="158504"/>
                  </a:lnTo>
                  <a:lnTo>
                    <a:pt x="534858" y="158701"/>
                  </a:lnTo>
                  <a:lnTo>
                    <a:pt x="537480" y="158892"/>
                  </a:lnTo>
                  <a:lnTo>
                    <a:pt x="540103" y="159077"/>
                  </a:lnTo>
                  <a:lnTo>
                    <a:pt x="542726" y="159258"/>
                  </a:lnTo>
                  <a:lnTo>
                    <a:pt x="545349" y="159433"/>
                  </a:lnTo>
                  <a:lnTo>
                    <a:pt x="547973" y="159602"/>
                  </a:lnTo>
                  <a:lnTo>
                    <a:pt x="550597" y="159766"/>
                  </a:lnTo>
                  <a:lnTo>
                    <a:pt x="553221" y="159924"/>
                  </a:lnTo>
                  <a:lnTo>
                    <a:pt x="555846" y="160077"/>
                  </a:lnTo>
                  <a:lnTo>
                    <a:pt x="558471" y="160224"/>
                  </a:lnTo>
                  <a:lnTo>
                    <a:pt x="561096" y="160366"/>
                  </a:lnTo>
                  <a:lnTo>
                    <a:pt x="563722" y="160502"/>
                  </a:lnTo>
                  <a:lnTo>
                    <a:pt x="566348" y="160633"/>
                  </a:lnTo>
                  <a:lnTo>
                    <a:pt x="568974" y="160758"/>
                  </a:lnTo>
                  <a:lnTo>
                    <a:pt x="571600" y="160878"/>
                  </a:lnTo>
                  <a:lnTo>
                    <a:pt x="574227" y="160992"/>
                  </a:lnTo>
                  <a:lnTo>
                    <a:pt x="576854" y="161101"/>
                  </a:lnTo>
                  <a:lnTo>
                    <a:pt x="579481" y="161204"/>
                  </a:lnTo>
                  <a:lnTo>
                    <a:pt x="582108" y="161302"/>
                  </a:lnTo>
                  <a:lnTo>
                    <a:pt x="584736" y="161394"/>
                  </a:lnTo>
                  <a:lnTo>
                    <a:pt x="587364" y="161481"/>
                  </a:lnTo>
                  <a:lnTo>
                    <a:pt x="589991" y="161562"/>
                  </a:lnTo>
                  <a:lnTo>
                    <a:pt x="592619" y="161638"/>
                  </a:lnTo>
                  <a:lnTo>
                    <a:pt x="595248" y="161708"/>
                  </a:lnTo>
                  <a:lnTo>
                    <a:pt x="597876" y="161773"/>
                  </a:lnTo>
                  <a:lnTo>
                    <a:pt x="600505" y="161832"/>
                  </a:lnTo>
                  <a:lnTo>
                    <a:pt x="603133" y="161886"/>
                  </a:lnTo>
                  <a:lnTo>
                    <a:pt x="605762" y="161934"/>
                  </a:lnTo>
                  <a:lnTo>
                    <a:pt x="608391" y="161977"/>
                  </a:lnTo>
                  <a:lnTo>
                    <a:pt x="611019" y="162014"/>
                  </a:lnTo>
                  <a:lnTo>
                    <a:pt x="613648" y="162045"/>
                  </a:lnTo>
                  <a:lnTo>
                    <a:pt x="616277" y="162071"/>
                  </a:lnTo>
                  <a:lnTo>
                    <a:pt x="618906" y="162092"/>
                  </a:lnTo>
                  <a:lnTo>
                    <a:pt x="621536" y="162107"/>
                  </a:lnTo>
                  <a:lnTo>
                    <a:pt x="624165" y="162117"/>
                  </a:lnTo>
                  <a:lnTo>
                    <a:pt x="626794" y="162121"/>
                  </a:lnTo>
                  <a:lnTo>
                    <a:pt x="629423" y="162120"/>
                  </a:lnTo>
                  <a:lnTo>
                    <a:pt x="632052" y="162113"/>
                  </a:lnTo>
                  <a:lnTo>
                    <a:pt x="634681" y="162100"/>
                  </a:lnTo>
                  <a:lnTo>
                    <a:pt x="637310" y="162083"/>
                  </a:lnTo>
                  <a:lnTo>
                    <a:pt x="639939" y="162059"/>
                  </a:lnTo>
                  <a:lnTo>
                    <a:pt x="642568" y="162030"/>
                  </a:lnTo>
                  <a:lnTo>
                    <a:pt x="645197" y="161996"/>
                  </a:lnTo>
                  <a:lnTo>
                    <a:pt x="647826" y="161956"/>
                  </a:lnTo>
                  <a:lnTo>
                    <a:pt x="650455" y="161910"/>
                  </a:lnTo>
                  <a:lnTo>
                    <a:pt x="653084" y="161859"/>
                  </a:lnTo>
                  <a:lnTo>
                    <a:pt x="655712" y="161803"/>
                  </a:lnTo>
                  <a:lnTo>
                    <a:pt x="658340" y="161741"/>
                  </a:lnTo>
                  <a:lnTo>
                    <a:pt x="660969" y="161673"/>
                  </a:lnTo>
                  <a:lnTo>
                    <a:pt x="663597" y="161600"/>
                  </a:lnTo>
                  <a:lnTo>
                    <a:pt x="666225" y="161522"/>
                  </a:lnTo>
                  <a:lnTo>
                    <a:pt x="668853" y="161438"/>
                  </a:lnTo>
                  <a:lnTo>
                    <a:pt x="671480" y="161348"/>
                  </a:lnTo>
                  <a:lnTo>
                    <a:pt x="674108" y="161253"/>
                  </a:lnTo>
                  <a:lnTo>
                    <a:pt x="676735" y="161153"/>
                  </a:lnTo>
                  <a:lnTo>
                    <a:pt x="679362" y="161047"/>
                  </a:lnTo>
                  <a:lnTo>
                    <a:pt x="681989" y="160936"/>
                  </a:lnTo>
                  <a:lnTo>
                    <a:pt x="684615" y="160819"/>
                  </a:lnTo>
                  <a:lnTo>
                    <a:pt x="687241" y="160696"/>
                  </a:lnTo>
                  <a:lnTo>
                    <a:pt x="689868" y="160568"/>
                  </a:lnTo>
                  <a:lnTo>
                    <a:pt x="692493" y="160435"/>
                  </a:lnTo>
                  <a:lnTo>
                    <a:pt x="695119" y="160295"/>
                  </a:lnTo>
                  <a:lnTo>
                    <a:pt x="697744" y="160151"/>
                  </a:lnTo>
                  <a:lnTo>
                    <a:pt x="700369" y="160001"/>
                  </a:lnTo>
                  <a:lnTo>
                    <a:pt x="702993" y="159845"/>
                  </a:lnTo>
                  <a:lnTo>
                    <a:pt x="705618" y="159684"/>
                  </a:lnTo>
                  <a:lnTo>
                    <a:pt x="708241" y="159518"/>
                  </a:lnTo>
                  <a:lnTo>
                    <a:pt x="710865" y="159346"/>
                  </a:lnTo>
                  <a:lnTo>
                    <a:pt x="713488" y="159168"/>
                  </a:lnTo>
                  <a:lnTo>
                    <a:pt x="716111" y="158985"/>
                  </a:lnTo>
                  <a:lnTo>
                    <a:pt x="718733" y="158797"/>
                  </a:lnTo>
                  <a:lnTo>
                    <a:pt x="721355" y="158603"/>
                  </a:lnTo>
                  <a:lnTo>
                    <a:pt x="723977" y="158403"/>
                  </a:lnTo>
                  <a:lnTo>
                    <a:pt x="726598" y="158198"/>
                  </a:lnTo>
                  <a:lnTo>
                    <a:pt x="729219" y="157988"/>
                  </a:lnTo>
                  <a:lnTo>
                    <a:pt x="731839" y="157772"/>
                  </a:lnTo>
                  <a:lnTo>
                    <a:pt x="734459" y="157550"/>
                  </a:lnTo>
                  <a:lnTo>
                    <a:pt x="737078" y="157324"/>
                  </a:lnTo>
                  <a:lnTo>
                    <a:pt x="739697" y="157091"/>
                  </a:lnTo>
                  <a:lnTo>
                    <a:pt x="742315" y="156853"/>
                  </a:lnTo>
                  <a:lnTo>
                    <a:pt x="744933" y="156610"/>
                  </a:lnTo>
                  <a:lnTo>
                    <a:pt x="747550" y="156361"/>
                  </a:lnTo>
                  <a:lnTo>
                    <a:pt x="750167" y="156107"/>
                  </a:lnTo>
                  <a:lnTo>
                    <a:pt x="752783" y="155847"/>
                  </a:lnTo>
                  <a:lnTo>
                    <a:pt x="755399" y="155582"/>
                  </a:lnTo>
                  <a:lnTo>
                    <a:pt x="758014" y="155311"/>
                  </a:lnTo>
                  <a:lnTo>
                    <a:pt x="760629" y="155034"/>
                  </a:lnTo>
                  <a:lnTo>
                    <a:pt x="763243" y="154753"/>
                  </a:lnTo>
                  <a:lnTo>
                    <a:pt x="765856" y="154465"/>
                  </a:lnTo>
                  <a:lnTo>
                    <a:pt x="768469" y="154173"/>
                  </a:lnTo>
                  <a:lnTo>
                    <a:pt x="771081" y="153875"/>
                  </a:lnTo>
                  <a:lnTo>
                    <a:pt x="773693" y="153571"/>
                  </a:lnTo>
                  <a:lnTo>
                    <a:pt x="776304" y="153262"/>
                  </a:lnTo>
                  <a:lnTo>
                    <a:pt x="778914" y="152947"/>
                  </a:lnTo>
                  <a:lnTo>
                    <a:pt x="781524" y="152627"/>
                  </a:lnTo>
                  <a:lnTo>
                    <a:pt x="784133" y="152302"/>
                  </a:lnTo>
                  <a:lnTo>
                    <a:pt x="786741" y="151971"/>
                  </a:lnTo>
                  <a:lnTo>
                    <a:pt x="789348" y="151634"/>
                  </a:lnTo>
                  <a:lnTo>
                    <a:pt x="791955" y="151292"/>
                  </a:lnTo>
                  <a:lnTo>
                    <a:pt x="794561" y="150945"/>
                  </a:lnTo>
                  <a:lnTo>
                    <a:pt x="797166" y="150592"/>
                  </a:lnTo>
                  <a:lnTo>
                    <a:pt x="799771" y="150234"/>
                  </a:lnTo>
                  <a:lnTo>
                    <a:pt x="802375" y="149870"/>
                  </a:lnTo>
                  <a:lnTo>
                    <a:pt x="804978" y="149501"/>
                  </a:lnTo>
                  <a:lnTo>
                    <a:pt x="807580" y="149126"/>
                  </a:lnTo>
                  <a:lnTo>
                    <a:pt x="810182" y="148746"/>
                  </a:lnTo>
                  <a:lnTo>
                    <a:pt x="812783" y="148360"/>
                  </a:lnTo>
                  <a:lnTo>
                    <a:pt x="815383" y="147969"/>
                  </a:lnTo>
                  <a:lnTo>
                    <a:pt x="817981" y="147573"/>
                  </a:lnTo>
                  <a:lnTo>
                    <a:pt x="820580" y="147171"/>
                  </a:lnTo>
                  <a:lnTo>
                    <a:pt x="823177" y="146764"/>
                  </a:lnTo>
                  <a:lnTo>
                    <a:pt x="825774" y="146351"/>
                  </a:lnTo>
                  <a:lnTo>
                    <a:pt x="828370" y="145933"/>
                  </a:lnTo>
                  <a:lnTo>
                    <a:pt x="830964" y="145509"/>
                  </a:lnTo>
                  <a:lnTo>
                    <a:pt x="833558" y="145080"/>
                  </a:lnTo>
                  <a:lnTo>
                    <a:pt x="836151" y="144645"/>
                  </a:lnTo>
                  <a:lnTo>
                    <a:pt x="838743" y="144205"/>
                  </a:lnTo>
                  <a:lnTo>
                    <a:pt x="841334" y="143760"/>
                  </a:lnTo>
                  <a:lnTo>
                    <a:pt x="843924" y="143309"/>
                  </a:lnTo>
                  <a:lnTo>
                    <a:pt x="846514" y="142853"/>
                  </a:lnTo>
                  <a:lnTo>
                    <a:pt x="849102" y="142391"/>
                  </a:lnTo>
                  <a:lnTo>
                    <a:pt x="851689" y="141924"/>
                  </a:lnTo>
                  <a:lnTo>
                    <a:pt x="854276" y="141452"/>
                  </a:lnTo>
                  <a:lnTo>
                    <a:pt x="856861" y="140974"/>
                  </a:lnTo>
                  <a:lnTo>
                    <a:pt x="859445" y="140490"/>
                  </a:lnTo>
                  <a:lnTo>
                    <a:pt x="862029" y="140002"/>
                  </a:lnTo>
                  <a:lnTo>
                    <a:pt x="864611" y="139507"/>
                  </a:lnTo>
                  <a:lnTo>
                    <a:pt x="867192" y="139008"/>
                  </a:lnTo>
                  <a:lnTo>
                    <a:pt x="869772" y="138503"/>
                  </a:lnTo>
                  <a:lnTo>
                    <a:pt x="872351" y="137992"/>
                  </a:lnTo>
                  <a:lnTo>
                    <a:pt x="874930" y="137477"/>
                  </a:lnTo>
                  <a:lnTo>
                    <a:pt x="877507" y="136956"/>
                  </a:lnTo>
                  <a:lnTo>
                    <a:pt x="880082" y="136429"/>
                  </a:lnTo>
                  <a:lnTo>
                    <a:pt x="882657" y="135897"/>
                  </a:lnTo>
                  <a:lnTo>
                    <a:pt x="885231" y="135360"/>
                  </a:lnTo>
                  <a:lnTo>
                    <a:pt x="887803" y="134817"/>
                  </a:lnTo>
                  <a:lnTo>
                    <a:pt x="890375" y="134269"/>
                  </a:lnTo>
                  <a:lnTo>
                    <a:pt x="892945" y="133715"/>
                  </a:lnTo>
                  <a:lnTo>
                    <a:pt x="895514" y="133156"/>
                  </a:lnTo>
                  <a:lnTo>
                    <a:pt x="898082" y="132592"/>
                  </a:lnTo>
                  <a:lnTo>
                    <a:pt x="900648" y="132022"/>
                  </a:lnTo>
                  <a:lnTo>
                    <a:pt x="903214" y="131447"/>
                  </a:lnTo>
                  <a:lnTo>
                    <a:pt x="905778" y="130867"/>
                  </a:lnTo>
                  <a:lnTo>
                    <a:pt x="908341" y="130281"/>
                  </a:lnTo>
                  <a:lnTo>
                    <a:pt x="910903" y="129690"/>
                  </a:lnTo>
                  <a:lnTo>
                    <a:pt x="913464" y="129093"/>
                  </a:lnTo>
                  <a:lnTo>
                    <a:pt x="916023" y="128491"/>
                  </a:lnTo>
                  <a:lnTo>
                    <a:pt x="918581" y="127884"/>
                  </a:lnTo>
                  <a:lnTo>
                    <a:pt x="921138" y="127272"/>
                  </a:lnTo>
                  <a:lnTo>
                    <a:pt x="923693" y="126653"/>
                  </a:lnTo>
                  <a:lnTo>
                    <a:pt x="926247" y="126030"/>
                  </a:lnTo>
                  <a:lnTo>
                    <a:pt x="928800" y="125401"/>
                  </a:lnTo>
                  <a:lnTo>
                    <a:pt x="931352" y="124767"/>
                  </a:lnTo>
                  <a:lnTo>
                    <a:pt x="933902" y="124128"/>
                  </a:lnTo>
                  <a:lnTo>
                    <a:pt x="936451" y="123483"/>
                  </a:lnTo>
                  <a:lnTo>
                    <a:pt x="938998" y="122833"/>
                  </a:lnTo>
                  <a:lnTo>
                    <a:pt x="941545" y="122178"/>
                  </a:lnTo>
                  <a:lnTo>
                    <a:pt x="944089" y="121517"/>
                  </a:lnTo>
                  <a:lnTo>
                    <a:pt x="946633" y="120851"/>
                  </a:lnTo>
                  <a:lnTo>
                    <a:pt x="949175" y="120180"/>
                  </a:lnTo>
                  <a:lnTo>
                    <a:pt x="951715" y="119503"/>
                  </a:lnTo>
                  <a:lnTo>
                    <a:pt x="954254" y="118821"/>
                  </a:lnTo>
                  <a:lnTo>
                    <a:pt x="956792" y="118134"/>
                  </a:lnTo>
                  <a:lnTo>
                    <a:pt x="959328" y="117441"/>
                  </a:lnTo>
                  <a:lnTo>
                    <a:pt x="961863" y="116743"/>
                  </a:lnTo>
                  <a:lnTo>
                    <a:pt x="964396" y="116040"/>
                  </a:lnTo>
                  <a:lnTo>
                    <a:pt x="966928" y="115331"/>
                  </a:lnTo>
                  <a:lnTo>
                    <a:pt x="969459" y="114617"/>
                  </a:lnTo>
                  <a:lnTo>
                    <a:pt x="971988" y="113898"/>
                  </a:lnTo>
                  <a:lnTo>
                    <a:pt x="974515" y="113174"/>
                  </a:lnTo>
                  <a:lnTo>
                    <a:pt x="977041" y="112444"/>
                  </a:lnTo>
                  <a:lnTo>
                    <a:pt x="979565" y="111709"/>
                  </a:lnTo>
                  <a:lnTo>
                    <a:pt x="982088" y="110968"/>
                  </a:lnTo>
                  <a:lnTo>
                    <a:pt x="984609" y="110223"/>
                  </a:lnTo>
                  <a:lnTo>
                    <a:pt x="987129" y="109472"/>
                  </a:lnTo>
                  <a:lnTo>
                    <a:pt x="989647" y="108716"/>
                  </a:lnTo>
                  <a:lnTo>
                    <a:pt x="992163" y="107954"/>
                  </a:lnTo>
                  <a:lnTo>
                    <a:pt x="994678" y="107187"/>
                  </a:lnTo>
                  <a:lnTo>
                    <a:pt x="997191" y="106415"/>
                  </a:lnTo>
                  <a:lnTo>
                    <a:pt x="999703" y="105638"/>
                  </a:lnTo>
                  <a:lnTo>
                    <a:pt x="1002213" y="104855"/>
                  </a:lnTo>
                  <a:lnTo>
                    <a:pt x="1004721" y="104068"/>
                  </a:lnTo>
                  <a:lnTo>
                    <a:pt x="1007228" y="103275"/>
                  </a:lnTo>
                  <a:lnTo>
                    <a:pt x="1009733" y="102476"/>
                  </a:lnTo>
                  <a:lnTo>
                    <a:pt x="1012236" y="101673"/>
                  </a:lnTo>
                  <a:lnTo>
                    <a:pt x="1014738" y="100864"/>
                  </a:lnTo>
                  <a:lnTo>
                    <a:pt x="1017238" y="100050"/>
                  </a:lnTo>
                  <a:lnTo>
                    <a:pt x="1019736" y="99231"/>
                  </a:lnTo>
                  <a:lnTo>
                    <a:pt x="1022233" y="98407"/>
                  </a:lnTo>
                  <a:lnTo>
                    <a:pt x="1024727" y="97577"/>
                  </a:lnTo>
                  <a:lnTo>
                    <a:pt x="1027220" y="96742"/>
                  </a:lnTo>
                  <a:lnTo>
                    <a:pt x="1029712" y="95901"/>
                  </a:lnTo>
                  <a:lnTo>
                    <a:pt x="1032201" y="95056"/>
                  </a:lnTo>
                  <a:lnTo>
                    <a:pt x="1034689" y="94206"/>
                  </a:lnTo>
                  <a:lnTo>
                    <a:pt x="1037175" y="93350"/>
                  </a:lnTo>
                  <a:lnTo>
                    <a:pt x="1039659" y="92489"/>
                  </a:lnTo>
                  <a:lnTo>
                    <a:pt x="1042141" y="91622"/>
                  </a:lnTo>
                  <a:lnTo>
                    <a:pt x="1044622" y="90751"/>
                  </a:lnTo>
                  <a:lnTo>
                    <a:pt x="1047101" y="89874"/>
                  </a:lnTo>
                  <a:lnTo>
                    <a:pt x="1049577" y="88993"/>
                  </a:lnTo>
                  <a:lnTo>
                    <a:pt x="1052052" y="88106"/>
                  </a:lnTo>
                  <a:lnTo>
                    <a:pt x="1054526" y="87214"/>
                  </a:lnTo>
                  <a:lnTo>
                    <a:pt x="1056997" y="86316"/>
                  </a:lnTo>
                  <a:lnTo>
                    <a:pt x="1059466" y="85414"/>
                  </a:lnTo>
                  <a:lnTo>
                    <a:pt x="1061934" y="84506"/>
                  </a:lnTo>
                  <a:lnTo>
                    <a:pt x="1064399" y="83593"/>
                  </a:lnTo>
                  <a:lnTo>
                    <a:pt x="1066863" y="82675"/>
                  </a:lnTo>
                  <a:lnTo>
                    <a:pt x="1069325" y="81752"/>
                  </a:lnTo>
                  <a:lnTo>
                    <a:pt x="1071785" y="80823"/>
                  </a:lnTo>
                  <a:lnTo>
                    <a:pt x="1074242" y="79890"/>
                  </a:lnTo>
                  <a:lnTo>
                    <a:pt x="1076698" y="78951"/>
                  </a:lnTo>
                  <a:lnTo>
                    <a:pt x="1079152" y="78008"/>
                  </a:lnTo>
                  <a:lnTo>
                    <a:pt x="1081604" y="77059"/>
                  </a:lnTo>
                  <a:lnTo>
                    <a:pt x="1084054" y="76105"/>
                  </a:lnTo>
                  <a:lnTo>
                    <a:pt x="1086502" y="75146"/>
                  </a:lnTo>
                  <a:lnTo>
                    <a:pt x="1088948" y="74181"/>
                  </a:lnTo>
                  <a:lnTo>
                    <a:pt x="1091392" y="73212"/>
                  </a:lnTo>
                  <a:lnTo>
                    <a:pt x="1093834" y="72237"/>
                  </a:lnTo>
                  <a:lnTo>
                    <a:pt x="1096273" y="71258"/>
                  </a:lnTo>
                  <a:lnTo>
                    <a:pt x="1098711" y="70273"/>
                  </a:lnTo>
                  <a:lnTo>
                    <a:pt x="1101147" y="69283"/>
                  </a:lnTo>
                  <a:lnTo>
                    <a:pt x="1103580" y="68288"/>
                  </a:lnTo>
                  <a:lnTo>
                    <a:pt x="1106012" y="67288"/>
                  </a:lnTo>
                  <a:lnTo>
                    <a:pt x="1108441" y="66283"/>
                  </a:lnTo>
                  <a:lnTo>
                    <a:pt x="1110869" y="65272"/>
                  </a:lnTo>
                  <a:lnTo>
                    <a:pt x="1113294" y="64257"/>
                  </a:lnTo>
                  <a:lnTo>
                    <a:pt x="1115717" y="63237"/>
                  </a:lnTo>
                  <a:lnTo>
                    <a:pt x="1118138" y="62211"/>
                  </a:lnTo>
                  <a:lnTo>
                    <a:pt x="1120556" y="61180"/>
                  </a:lnTo>
                  <a:lnTo>
                    <a:pt x="1122973" y="60145"/>
                  </a:lnTo>
                  <a:lnTo>
                    <a:pt x="1125388" y="59104"/>
                  </a:lnTo>
                  <a:lnTo>
                    <a:pt x="1127800" y="58058"/>
                  </a:lnTo>
                  <a:lnTo>
                    <a:pt x="1130210" y="57008"/>
                  </a:lnTo>
                  <a:lnTo>
                    <a:pt x="1132617" y="55952"/>
                  </a:lnTo>
                  <a:lnTo>
                    <a:pt x="1135023" y="54891"/>
                  </a:lnTo>
                  <a:lnTo>
                    <a:pt x="1137426" y="53825"/>
                  </a:lnTo>
                  <a:lnTo>
                    <a:pt x="1139827" y="52754"/>
                  </a:lnTo>
                  <a:lnTo>
                    <a:pt x="1142226" y="51678"/>
                  </a:lnTo>
                  <a:lnTo>
                    <a:pt x="1144623" y="50597"/>
                  </a:lnTo>
                  <a:lnTo>
                    <a:pt x="1147017" y="49511"/>
                  </a:lnTo>
                  <a:lnTo>
                    <a:pt x="1149410" y="48420"/>
                  </a:lnTo>
                  <a:lnTo>
                    <a:pt x="1151799" y="47324"/>
                  </a:lnTo>
                  <a:lnTo>
                    <a:pt x="1154187" y="46223"/>
                  </a:lnTo>
                  <a:lnTo>
                    <a:pt x="1156572" y="45117"/>
                  </a:lnTo>
                  <a:lnTo>
                    <a:pt x="1158955" y="44006"/>
                  </a:lnTo>
                  <a:lnTo>
                    <a:pt x="1161335" y="42890"/>
                  </a:lnTo>
                  <a:lnTo>
                    <a:pt x="1163714" y="41769"/>
                  </a:lnTo>
                  <a:lnTo>
                    <a:pt x="1166089" y="40643"/>
                  </a:lnTo>
                  <a:lnTo>
                    <a:pt x="1168463" y="39512"/>
                  </a:lnTo>
                  <a:lnTo>
                    <a:pt x="1170834" y="38376"/>
                  </a:lnTo>
                  <a:lnTo>
                    <a:pt x="1173203" y="37235"/>
                  </a:lnTo>
                  <a:lnTo>
                    <a:pt x="1175569" y="36089"/>
                  </a:lnTo>
                  <a:lnTo>
                    <a:pt x="1177933" y="34938"/>
                  </a:lnTo>
                  <a:lnTo>
                    <a:pt x="1180294" y="33782"/>
                  </a:lnTo>
                  <a:lnTo>
                    <a:pt x="1182653" y="32622"/>
                  </a:lnTo>
                  <a:lnTo>
                    <a:pt x="1185010" y="31456"/>
                  </a:lnTo>
                  <a:lnTo>
                    <a:pt x="1187364" y="30285"/>
                  </a:lnTo>
                  <a:lnTo>
                    <a:pt x="1189716" y="29110"/>
                  </a:lnTo>
                  <a:lnTo>
                    <a:pt x="1192065" y="27929"/>
                  </a:lnTo>
                  <a:lnTo>
                    <a:pt x="1194412" y="26744"/>
                  </a:lnTo>
                  <a:lnTo>
                    <a:pt x="1196756" y="25554"/>
                  </a:lnTo>
                  <a:lnTo>
                    <a:pt x="1199098" y="24358"/>
                  </a:lnTo>
                  <a:lnTo>
                    <a:pt x="1201437" y="23158"/>
                  </a:lnTo>
                  <a:lnTo>
                    <a:pt x="1203774" y="21953"/>
                  </a:lnTo>
                  <a:lnTo>
                    <a:pt x="1206108" y="20743"/>
                  </a:lnTo>
                  <a:lnTo>
                    <a:pt x="1208440" y="19529"/>
                  </a:lnTo>
                  <a:lnTo>
                    <a:pt x="1210769" y="18309"/>
                  </a:lnTo>
                  <a:lnTo>
                    <a:pt x="1213095" y="17084"/>
                  </a:lnTo>
                  <a:lnTo>
                    <a:pt x="1215419" y="15855"/>
                  </a:lnTo>
                  <a:lnTo>
                    <a:pt x="1217741" y="14621"/>
                  </a:lnTo>
                  <a:lnTo>
                    <a:pt x="1220059" y="13381"/>
                  </a:lnTo>
                  <a:lnTo>
                    <a:pt x="1222376" y="12137"/>
                  </a:lnTo>
                  <a:lnTo>
                    <a:pt x="1224689" y="10889"/>
                  </a:lnTo>
                  <a:lnTo>
                    <a:pt x="1227000" y="9635"/>
                  </a:lnTo>
                  <a:lnTo>
                    <a:pt x="1229309" y="8377"/>
                  </a:lnTo>
                  <a:lnTo>
                    <a:pt x="1231614" y="7113"/>
                  </a:lnTo>
                  <a:lnTo>
                    <a:pt x="1233917" y="5845"/>
                  </a:lnTo>
                  <a:lnTo>
                    <a:pt x="1236218" y="4572"/>
                  </a:lnTo>
                  <a:lnTo>
                    <a:pt x="1238516" y="3294"/>
                  </a:lnTo>
                  <a:lnTo>
                    <a:pt x="1240811" y="2011"/>
                  </a:lnTo>
                  <a:lnTo>
                    <a:pt x="1243103" y="724"/>
                  </a:lnTo>
                  <a:lnTo>
                    <a:pt x="1244387" y="0"/>
                  </a:lnTo>
                  <a:lnTo>
                    <a:pt x="1244669" y="2180"/>
                  </a:lnTo>
                  <a:lnTo>
                    <a:pt x="1245002" y="4788"/>
                  </a:lnTo>
                  <a:lnTo>
                    <a:pt x="1245328" y="7396"/>
                  </a:lnTo>
                  <a:lnTo>
                    <a:pt x="1245650" y="10006"/>
                  </a:lnTo>
                  <a:lnTo>
                    <a:pt x="1245966" y="12616"/>
                  </a:lnTo>
                  <a:lnTo>
                    <a:pt x="1246276" y="15227"/>
                  </a:lnTo>
                  <a:lnTo>
                    <a:pt x="1246581" y="17838"/>
                  </a:lnTo>
                  <a:lnTo>
                    <a:pt x="1246881" y="20450"/>
                  </a:lnTo>
                  <a:lnTo>
                    <a:pt x="1247175" y="23063"/>
                  </a:lnTo>
                  <a:lnTo>
                    <a:pt x="1247464" y="25676"/>
                  </a:lnTo>
                  <a:lnTo>
                    <a:pt x="1247747" y="28290"/>
                  </a:lnTo>
                  <a:lnTo>
                    <a:pt x="1248024" y="30904"/>
                  </a:lnTo>
                  <a:lnTo>
                    <a:pt x="1248297" y="33519"/>
                  </a:lnTo>
                  <a:lnTo>
                    <a:pt x="1248563" y="36135"/>
                  </a:lnTo>
                  <a:lnTo>
                    <a:pt x="1248824" y="38751"/>
                  </a:lnTo>
                  <a:lnTo>
                    <a:pt x="1249080" y="41368"/>
                  </a:lnTo>
                  <a:lnTo>
                    <a:pt x="1249330" y="43985"/>
                  </a:lnTo>
                  <a:lnTo>
                    <a:pt x="1249575" y="46603"/>
                  </a:lnTo>
                  <a:lnTo>
                    <a:pt x="1249814" y="49221"/>
                  </a:lnTo>
                  <a:lnTo>
                    <a:pt x="1250048" y="51840"/>
                  </a:lnTo>
                  <a:lnTo>
                    <a:pt x="1250277" y="54459"/>
                  </a:lnTo>
                  <a:lnTo>
                    <a:pt x="1250499" y="57078"/>
                  </a:lnTo>
                  <a:lnTo>
                    <a:pt x="1250717" y="59699"/>
                  </a:lnTo>
                  <a:lnTo>
                    <a:pt x="1250929" y="62319"/>
                  </a:lnTo>
                  <a:lnTo>
                    <a:pt x="1251135" y="64940"/>
                  </a:lnTo>
                  <a:lnTo>
                    <a:pt x="1251336" y="67562"/>
                  </a:lnTo>
                  <a:lnTo>
                    <a:pt x="1251531" y="70184"/>
                  </a:lnTo>
                  <a:lnTo>
                    <a:pt x="1251721" y="72806"/>
                  </a:lnTo>
                  <a:lnTo>
                    <a:pt x="1251905" y="75429"/>
                  </a:lnTo>
                  <a:lnTo>
                    <a:pt x="1252084" y="78052"/>
                  </a:lnTo>
                  <a:lnTo>
                    <a:pt x="1252258" y="80675"/>
                  </a:lnTo>
                  <a:lnTo>
                    <a:pt x="1252426" y="83299"/>
                  </a:lnTo>
                  <a:lnTo>
                    <a:pt x="1252588" y="85923"/>
                  </a:lnTo>
                  <a:lnTo>
                    <a:pt x="1252745" y="88547"/>
                  </a:lnTo>
                  <a:lnTo>
                    <a:pt x="1252896" y="91172"/>
                  </a:lnTo>
                  <a:lnTo>
                    <a:pt x="1253042" y="93797"/>
                  </a:lnTo>
                  <a:lnTo>
                    <a:pt x="1253182" y="96422"/>
                  </a:lnTo>
                  <a:lnTo>
                    <a:pt x="1253317" y="99048"/>
                  </a:lnTo>
                  <a:lnTo>
                    <a:pt x="1253447" y="101674"/>
                  </a:lnTo>
                  <a:lnTo>
                    <a:pt x="1253571" y="104300"/>
                  </a:lnTo>
                  <a:lnTo>
                    <a:pt x="1253689" y="106927"/>
                  </a:lnTo>
                  <a:lnTo>
                    <a:pt x="1253802" y="109554"/>
                  </a:lnTo>
                  <a:lnTo>
                    <a:pt x="1253909" y="112181"/>
                  </a:lnTo>
                  <a:lnTo>
                    <a:pt x="1254011" y="114808"/>
                  </a:lnTo>
                  <a:lnTo>
                    <a:pt x="1254107" y="117435"/>
                  </a:lnTo>
                  <a:lnTo>
                    <a:pt x="1254198" y="120063"/>
                  </a:lnTo>
                  <a:lnTo>
                    <a:pt x="1254284" y="122690"/>
                  </a:lnTo>
                  <a:lnTo>
                    <a:pt x="1254363" y="125319"/>
                  </a:lnTo>
                  <a:lnTo>
                    <a:pt x="1254438" y="127947"/>
                  </a:lnTo>
                  <a:lnTo>
                    <a:pt x="1254507" y="130575"/>
                  </a:lnTo>
                  <a:lnTo>
                    <a:pt x="1254570" y="133203"/>
                  </a:lnTo>
                  <a:lnTo>
                    <a:pt x="1254628" y="135832"/>
                  </a:lnTo>
                  <a:lnTo>
                    <a:pt x="1254680" y="138460"/>
                  </a:lnTo>
                  <a:lnTo>
                    <a:pt x="1254727" y="141089"/>
                  </a:lnTo>
                  <a:lnTo>
                    <a:pt x="1254769" y="143718"/>
                  </a:lnTo>
                  <a:lnTo>
                    <a:pt x="1254804" y="146347"/>
                  </a:lnTo>
                  <a:lnTo>
                    <a:pt x="1254835" y="148976"/>
                  </a:lnTo>
                  <a:lnTo>
                    <a:pt x="1254859" y="151605"/>
                  </a:lnTo>
                  <a:lnTo>
                    <a:pt x="1254879" y="154234"/>
                  </a:lnTo>
                  <a:lnTo>
                    <a:pt x="1254892" y="156863"/>
                  </a:lnTo>
                  <a:lnTo>
                    <a:pt x="1254901" y="159492"/>
                  </a:lnTo>
                  <a:lnTo>
                    <a:pt x="1254903" y="162121"/>
                  </a:lnTo>
                  <a:lnTo>
                    <a:pt x="1254901" y="164750"/>
                  </a:lnTo>
                  <a:lnTo>
                    <a:pt x="1254892" y="167380"/>
                  </a:lnTo>
                  <a:lnTo>
                    <a:pt x="1254879" y="170009"/>
                  </a:lnTo>
                  <a:lnTo>
                    <a:pt x="1254859" y="172638"/>
                  </a:lnTo>
                  <a:lnTo>
                    <a:pt x="1254835" y="175267"/>
                  </a:lnTo>
                  <a:lnTo>
                    <a:pt x="1254804" y="177896"/>
                  </a:lnTo>
                  <a:lnTo>
                    <a:pt x="1254769" y="180525"/>
                  </a:lnTo>
                  <a:lnTo>
                    <a:pt x="1254727" y="183153"/>
                  </a:lnTo>
                  <a:lnTo>
                    <a:pt x="1254680" y="185782"/>
                  </a:lnTo>
                  <a:lnTo>
                    <a:pt x="1254628" y="188411"/>
                  </a:lnTo>
                  <a:lnTo>
                    <a:pt x="1254570" y="191039"/>
                  </a:lnTo>
                  <a:lnTo>
                    <a:pt x="1254507" y="193668"/>
                  </a:lnTo>
                  <a:lnTo>
                    <a:pt x="1254438" y="196296"/>
                  </a:lnTo>
                  <a:lnTo>
                    <a:pt x="1254363" y="198924"/>
                  </a:lnTo>
                  <a:lnTo>
                    <a:pt x="1254284" y="201552"/>
                  </a:lnTo>
                  <a:lnTo>
                    <a:pt x="1254198" y="204180"/>
                  </a:lnTo>
                  <a:lnTo>
                    <a:pt x="1254107" y="206807"/>
                  </a:lnTo>
                  <a:lnTo>
                    <a:pt x="1254011" y="209434"/>
                  </a:lnTo>
                  <a:lnTo>
                    <a:pt x="1253909" y="212062"/>
                  </a:lnTo>
                  <a:lnTo>
                    <a:pt x="1253802" y="214688"/>
                  </a:lnTo>
                  <a:lnTo>
                    <a:pt x="1253689" y="217315"/>
                  </a:lnTo>
                  <a:lnTo>
                    <a:pt x="1253571" y="219942"/>
                  </a:lnTo>
                  <a:lnTo>
                    <a:pt x="1253447" y="222568"/>
                  </a:lnTo>
                  <a:lnTo>
                    <a:pt x="1253317" y="225194"/>
                  </a:lnTo>
                  <a:lnTo>
                    <a:pt x="1253182" y="227820"/>
                  </a:lnTo>
                  <a:lnTo>
                    <a:pt x="1253042" y="230445"/>
                  </a:lnTo>
                  <a:lnTo>
                    <a:pt x="1252896" y="233070"/>
                  </a:lnTo>
                  <a:lnTo>
                    <a:pt x="1252745" y="235695"/>
                  </a:lnTo>
                  <a:lnTo>
                    <a:pt x="1252588" y="238319"/>
                  </a:lnTo>
                  <a:lnTo>
                    <a:pt x="1252426" y="240944"/>
                  </a:lnTo>
                  <a:lnTo>
                    <a:pt x="1252258" y="243567"/>
                  </a:lnTo>
                  <a:lnTo>
                    <a:pt x="1252084" y="246191"/>
                  </a:lnTo>
                  <a:lnTo>
                    <a:pt x="1251905" y="248814"/>
                  </a:lnTo>
                  <a:lnTo>
                    <a:pt x="1251721" y="251436"/>
                  </a:lnTo>
                  <a:lnTo>
                    <a:pt x="1251531" y="254059"/>
                  </a:lnTo>
                  <a:lnTo>
                    <a:pt x="1251336" y="256681"/>
                  </a:lnTo>
                  <a:lnTo>
                    <a:pt x="1251135" y="259302"/>
                  </a:lnTo>
                  <a:lnTo>
                    <a:pt x="1250929" y="261923"/>
                  </a:lnTo>
                  <a:lnTo>
                    <a:pt x="1250717" y="264544"/>
                  </a:lnTo>
                  <a:lnTo>
                    <a:pt x="1250499" y="267164"/>
                  </a:lnTo>
                  <a:lnTo>
                    <a:pt x="1250277" y="269783"/>
                  </a:lnTo>
                  <a:lnTo>
                    <a:pt x="1250048" y="272403"/>
                  </a:lnTo>
                  <a:lnTo>
                    <a:pt x="1249814" y="275021"/>
                  </a:lnTo>
                  <a:lnTo>
                    <a:pt x="1249575" y="277639"/>
                  </a:lnTo>
                  <a:lnTo>
                    <a:pt x="1249330" y="280257"/>
                  </a:lnTo>
                  <a:lnTo>
                    <a:pt x="1249080" y="282875"/>
                  </a:lnTo>
                  <a:lnTo>
                    <a:pt x="1248824" y="285491"/>
                  </a:lnTo>
                  <a:lnTo>
                    <a:pt x="1248563" y="288107"/>
                  </a:lnTo>
                  <a:lnTo>
                    <a:pt x="1248297" y="290723"/>
                  </a:lnTo>
                  <a:lnTo>
                    <a:pt x="1248024" y="293338"/>
                  </a:lnTo>
                  <a:lnTo>
                    <a:pt x="1247747" y="295952"/>
                  </a:lnTo>
                  <a:lnTo>
                    <a:pt x="1247464" y="298566"/>
                  </a:lnTo>
                  <a:lnTo>
                    <a:pt x="1247175" y="301180"/>
                  </a:lnTo>
                  <a:lnTo>
                    <a:pt x="1246881" y="303792"/>
                  </a:lnTo>
                  <a:lnTo>
                    <a:pt x="1246581" y="306404"/>
                  </a:lnTo>
                  <a:lnTo>
                    <a:pt x="1246276" y="309016"/>
                  </a:lnTo>
                  <a:lnTo>
                    <a:pt x="1245966" y="311626"/>
                  </a:lnTo>
                  <a:lnTo>
                    <a:pt x="1245650" y="314236"/>
                  </a:lnTo>
                  <a:lnTo>
                    <a:pt x="1245328" y="316846"/>
                  </a:lnTo>
                  <a:lnTo>
                    <a:pt x="1245002" y="319454"/>
                  </a:lnTo>
                  <a:lnTo>
                    <a:pt x="1244669" y="322062"/>
                  </a:lnTo>
                  <a:lnTo>
                    <a:pt x="1244331" y="324670"/>
                  </a:lnTo>
                  <a:lnTo>
                    <a:pt x="1243988" y="327277"/>
                  </a:lnTo>
                  <a:lnTo>
                    <a:pt x="1243639" y="329882"/>
                  </a:lnTo>
                  <a:lnTo>
                    <a:pt x="1243285" y="332488"/>
                  </a:lnTo>
                  <a:lnTo>
                    <a:pt x="1242925" y="335092"/>
                  </a:lnTo>
                  <a:lnTo>
                    <a:pt x="1242560" y="337696"/>
                  </a:lnTo>
                  <a:lnTo>
                    <a:pt x="1242190" y="340299"/>
                  </a:lnTo>
                  <a:lnTo>
                    <a:pt x="1241814" y="342901"/>
                  </a:lnTo>
                  <a:lnTo>
                    <a:pt x="1241432" y="345502"/>
                  </a:lnTo>
                  <a:lnTo>
                    <a:pt x="1241045" y="348103"/>
                  </a:lnTo>
                  <a:lnTo>
                    <a:pt x="1240653" y="350702"/>
                  </a:lnTo>
                  <a:lnTo>
                    <a:pt x="1240255" y="353301"/>
                  </a:lnTo>
                  <a:lnTo>
                    <a:pt x="1239852" y="355899"/>
                  </a:lnTo>
                  <a:lnTo>
                    <a:pt x="1239443" y="358496"/>
                  </a:lnTo>
                  <a:lnTo>
                    <a:pt x="1239029" y="361093"/>
                  </a:lnTo>
                  <a:lnTo>
                    <a:pt x="1238609" y="363688"/>
                  </a:lnTo>
                  <a:lnTo>
                    <a:pt x="1238184" y="366283"/>
                  </a:lnTo>
                  <a:lnTo>
                    <a:pt x="1237754" y="368876"/>
                  </a:lnTo>
                  <a:lnTo>
                    <a:pt x="1237318" y="371469"/>
                  </a:lnTo>
                  <a:lnTo>
                    <a:pt x="1236877" y="374061"/>
                  </a:lnTo>
                  <a:lnTo>
                    <a:pt x="1236430" y="376652"/>
                  </a:lnTo>
                  <a:lnTo>
                    <a:pt x="1235978" y="379242"/>
                  </a:lnTo>
                  <a:lnTo>
                    <a:pt x="1235520" y="381831"/>
                  </a:lnTo>
                  <a:lnTo>
                    <a:pt x="1235057" y="384419"/>
                  </a:lnTo>
                  <a:lnTo>
                    <a:pt x="1234589" y="387006"/>
                  </a:lnTo>
                  <a:lnTo>
                    <a:pt x="1234115" y="389592"/>
                  </a:lnTo>
                  <a:lnTo>
                    <a:pt x="1233636" y="392177"/>
                  </a:lnTo>
                  <a:lnTo>
                    <a:pt x="1233151" y="394761"/>
                  </a:lnTo>
                  <a:lnTo>
                    <a:pt x="1232661" y="397344"/>
                  </a:lnTo>
                  <a:lnTo>
                    <a:pt x="1232165" y="399926"/>
                  </a:lnTo>
                  <a:lnTo>
                    <a:pt x="1231664" y="402507"/>
                  </a:lnTo>
                  <a:lnTo>
                    <a:pt x="1231158" y="405087"/>
                  </a:lnTo>
                  <a:lnTo>
                    <a:pt x="1230646" y="407666"/>
                  </a:lnTo>
                  <a:lnTo>
                    <a:pt x="1230129" y="410244"/>
                  </a:lnTo>
                  <a:lnTo>
                    <a:pt x="1229607" y="412821"/>
                  </a:lnTo>
                  <a:lnTo>
                    <a:pt x="1229079" y="415396"/>
                  </a:lnTo>
                  <a:lnTo>
                    <a:pt x="1228545" y="417971"/>
                  </a:lnTo>
                  <a:lnTo>
                    <a:pt x="1228007" y="420544"/>
                  </a:lnTo>
                  <a:lnTo>
                    <a:pt x="1227462" y="423116"/>
                  </a:lnTo>
                  <a:lnTo>
                    <a:pt x="1226913" y="425687"/>
                  </a:lnTo>
                  <a:lnTo>
                    <a:pt x="1226358" y="428257"/>
                  </a:lnTo>
                  <a:lnTo>
                    <a:pt x="1225798" y="430826"/>
                  </a:lnTo>
                  <a:lnTo>
                    <a:pt x="1225232" y="433394"/>
                  </a:lnTo>
                  <a:lnTo>
                    <a:pt x="1224661" y="435960"/>
                  </a:lnTo>
                  <a:lnTo>
                    <a:pt x="1224085" y="438525"/>
                  </a:lnTo>
                  <a:lnTo>
                    <a:pt x="1223503" y="441089"/>
                  </a:lnTo>
                  <a:lnTo>
                    <a:pt x="1222916" y="443652"/>
                  </a:lnTo>
                  <a:lnTo>
                    <a:pt x="1222323" y="446213"/>
                  </a:lnTo>
                  <a:lnTo>
                    <a:pt x="1221725" y="448774"/>
                  </a:lnTo>
                  <a:lnTo>
                    <a:pt x="1221122" y="451332"/>
                  </a:lnTo>
                  <a:lnTo>
                    <a:pt x="1220514" y="453890"/>
                  </a:lnTo>
                  <a:lnTo>
                    <a:pt x="1219900" y="456447"/>
                  </a:lnTo>
                  <a:lnTo>
                    <a:pt x="1219280" y="459002"/>
                  </a:lnTo>
                  <a:lnTo>
                    <a:pt x="1218655" y="461556"/>
                  </a:lnTo>
                  <a:lnTo>
                    <a:pt x="1218026" y="464108"/>
                  </a:lnTo>
                  <a:lnTo>
                    <a:pt x="1217390" y="466659"/>
                  </a:lnTo>
                  <a:lnTo>
                    <a:pt x="1216750" y="469209"/>
                  </a:lnTo>
                  <a:lnTo>
                    <a:pt x="1216104" y="471758"/>
                  </a:lnTo>
                  <a:lnTo>
                    <a:pt x="1215452" y="474305"/>
                  </a:lnTo>
                  <a:lnTo>
                    <a:pt x="1214795" y="476851"/>
                  </a:lnTo>
                  <a:lnTo>
                    <a:pt x="1214133" y="479395"/>
                  </a:lnTo>
                  <a:lnTo>
                    <a:pt x="1213466" y="481938"/>
                  </a:lnTo>
                  <a:lnTo>
                    <a:pt x="1212793" y="484480"/>
                  </a:lnTo>
                  <a:lnTo>
                    <a:pt x="1212115" y="487020"/>
                  </a:lnTo>
                  <a:lnTo>
                    <a:pt x="1211432" y="489559"/>
                  </a:lnTo>
                  <a:lnTo>
                    <a:pt x="1210743" y="492096"/>
                  </a:lnTo>
                  <a:lnTo>
                    <a:pt x="1210049" y="494632"/>
                  </a:lnTo>
                  <a:lnTo>
                    <a:pt x="1209350" y="497167"/>
                  </a:lnTo>
                  <a:lnTo>
                    <a:pt x="1208645" y="499700"/>
                  </a:lnTo>
                  <a:lnTo>
                    <a:pt x="1207935" y="502231"/>
                  </a:lnTo>
                  <a:lnTo>
                    <a:pt x="1207220" y="504761"/>
                  </a:lnTo>
                  <a:lnTo>
                    <a:pt x="1206500" y="507290"/>
                  </a:lnTo>
                  <a:lnTo>
                    <a:pt x="1205774" y="509817"/>
                  </a:lnTo>
                  <a:lnTo>
                    <a:pt x="1205043" y="512342"/>
                  </a:lnTo>
                  <a:lnTo>
                    <a:pt x="1204306" y="514866"/>
                  </a:lnTo>
                  <a:lnTo>
                    <a:pt x="1203565" y="517388"/>
                  </a:lnTo>
                  <a:lnTo>
                    <a:pt x="1202818" y="519909"/>
                  </a:lnTo>
                  <a:lnTo>
                    <a:pt x="1202066" y="522428"/>
                  </a:lnTo>
                  <a:lnTo>
                    <a:pt x="1201308" y="524946"/>
                  </a:lnTo>
                  <a:lnTo>
                    <a:pt x="1200545" y="527462"/>
                  </a:lnTo>
                  <a:lnTo>
                    <a:pt x="1199777" y="529976"/>
                  </a:lnTo>
                  <a:lnTo>
                    <a:pt x="1199004" y="532489"/>
                  </a:lnTo>
                  <a:lnTo>
                    <a:pt x="1198225" y="535000"/>
                  </a:lnTo>
                  <a:lnTo>
                    <a:pt x="1197441" y="537510"/>
                  </a:lnTo>
                  <a:lnTo>
                    <a:pt x="1196652" y="540018"/>
                  </a:lnTo>
                  <a:lnTo>
                    <a:pt x="1195858" y="542524"/>
                  </a:lnTo>
                  <a:lnTo>
                    <a:pt x="1195058" y="545029"/>
                  </a:lnTo>
                  <a:lnTo>
                    <a:pt x="1194254" y="547532"/>
                  </a:lnTo>
                  <a:lnTo>
                    <a:pt x="1193444" y="550033"/>
                  </a:lnTo>
                  <a:lnTo>
                    <a:pt x="1192628" y="552533"/>
                  </a:lnTo>
                  <a:lnTo>
                    <a:pt x="1191807" y="555030"/>
                  </a:lnTo>
                  <a:lnTo>
                    <a:pt x="1190982" y="557527"/>
                  </a:lnTo>
                  <a:lnTo>
                    <a:pt x="1190151" y="560021"/>
                  </a:lnTo>
                  <a:lnTo>
                    <a:pt x="1189315" y="562513"/>
                  </a:lnTo>
                  <a:lnTo>
                    <a:pt x="1188473" y="565004"/>
                  </a:lnTo>
                  <a:lnTo>
                    <a:pt x="1187626" y="567493"/>
                  </a:lnTo>
                  <a:lnTo>
                    <a:pt x="1186774" y="569980"/>
                  </a:lnTo>
                  <a:lnTo>
                    <a:pt x="1185917" y="572466"/>
                  </a:lnTo>
                  <a:lnTo>
                    <a:pt x="1185055" y="574950"/>
                  </a:lnTo>
                  <a:lnTo>
                    <a:pt x="1184187" y="577432"/>
                  </a:lnTo>
                  <a:lnTo>
                    <a:pt x="1183315" y="579912"/>
                  </a:lnTo>
                  <a:lnTo>
                    <a:pt x="1182437" y="582390"/>
                  </a:lnTo>
                  <a:lnTo>
                    <a:pt x="1181554" y="584866"/>
                  </a:lnTo>
                  <a:lnTo>
                    <a:pt x="1180665" y="587341"/>
                  </a:lnTo>
                  <a:lnTo>
                    <a:pt x="1179772" y="589814"/>
                  </a:lnTo>
                  <a:lnTo>
                    <a:pt x="1178873" y="592285"/>
                  </a:lnTo>
                  <a:lnTo>
                    <a:pt x="1177970" y="594753"/>
                  </a:lnTo>
                  <a:lnTo>
                    <a:pt x="1177060" y="597220"/>
                  </a:lnTo>
                  <a:lnTo>
                    <a:pt x="1176146" y="599685"/>
                  </a:lnTo>
                  <a:lnTo>
                    <a:pt x="1175227" y="602149"/>
                  </a:lnTo>
                  <a:lnTo>
                    <a:pt x="1174302" y="604610"/>
                  </a:lnTo>
                  <a:lnTo>
                    <a:pt x="1173373" y="607069"/>
                  </a:lnTo>
                  <a:lnTo>
                    <a:pt x="1172438" y="609527"/>
                  </a:lnTo>
                  <a:lnTo>
                    <a:pt x="1171498" y="611982"/>
                  </a:lnTo>
                  <a:lnTo>
                    <a:pt x="1170553" y="614435"/>
                  </a:lnTo>
                  <a:lnTo>
                    <a:pt x="1169603" y="616887"/>
                  </a:lnTo>
                  <a:lnTo>
                    <a:pt x="1168648" y="619336"/>
                  </a:lnTo>
                  <a:lnTo>
                    <a:pt x="1167687" y="621784"/>
                  </a:lnTo>
                  <a:lnTo>
                    <a:pt x="1166722" y="624229"/>
                  </a:lnTo>
                  <a:lnTo>
                    <a:pt x="1165751" y="626672"/>
                  </a:lnTo>
                  <a:lnTo>
                    <a:pt x="1164775" y="629114"/>
                  </a:lnTo>
                  <a:lnTo>
                    <a:pt x="1163794" y="631553"/>
                  </a:lnTo>
                  <a:lnTo>
                    <a:pt x="1162808" y="633990"/>
                  </a:lnTo>
                  <a:lnTo>
                    <a:pt x="1161817" y="636425"/>
                  </a:lnTo>
                  <a:lnTo>
                    <a:pt x="1160820" y="638858"/>
                  </a:lnTo>
                  <a:lnTo>
                    <a:pt x="1159819" y="641289"/>
                  </a:lnTo>
                  <a:lnTo>
                    <a:pt x="1158813" y="643718"/>
                  </a:lnTo>
                  <a:lnTo>
                    <a:pt x="1157801" y="646145"/>
                  </a:lnTo>
                  <a:lnTo>
                    <a:pt x="1156785" y="648570"/>
                  </a:lnTo>
                  <a:lnTo>
                    <a:pt x="1155763" y="650992"/>
                  </a:lnTo>
                  <a:lnTo>
                    <a:pt x="1154736" y="653413"/>
                  </a:lnTo>
                  <a:lnTo>
                    <a:pt x="1153704" y="655831"/>
                  </a:lnTo>
                  <a:lnTo>
                    <a:pt x="1152667" y="658247"/>
                  </a:lnTo>
                  <a:lnTo>
                    <a:pt x="1151625" y="660661"/>
                  </a:lnTo>
                  <a:lnTo>
                    <a:pt x="1150578" y="663072"/>
                  </a:lnTo>
                  <a:lnTo>
                    <a:pt x="1149526" y="665482"/>
                  </a:lnTo>
                  <a:lnTo>
                    <a:pt x="1148469" y="667889"/>
                  </a:lnTo>
                  <a:lnTo>
                    <a:pt x="1147407" y="670294"/>
                  </a:lnTo>
                  <a:lnTo>
                    <a:pt x="1146340" y="672697"/>
                  </a:lnTo>
                  <a:lnTo>
                    <a:pt x="1145268" y="675098"/>
                  </a:lnTo>
                  <a:lnTo>
                    <a:pt x="1144190" y="677496"/>
                  </a:lnTo>
                  <a:lnTo>
                    <a:pt x="1143108" y="679892"/>
                  </a:lnTo>
                  <a:lnTo>
                    <a:pt x="1142021" y="682286"/>
                  </a:lnTo>
                  <a:lnTo>
                    <a:pt x="1140929" y="684677"/>
                  </a:lnTo>
                  <a:lnTo>
                    <a:pt x="1139831" y="687066"/>
                  </a:lnTo>
                  <a:lnTo>
                    <a:pt x="1138729" y="689453"/>
                  </a:lnTo>
                  <a:lnTo>
                    <a:pt x="1137622" y="691838"/>
                  </a:lnTo>
                  <a:lnTo>
                    <a:pt x="1136509" y="694220"/>
                  </a:lnTo>
                  <a:lnTo>
                    <a:pt x="1135392" y="696600"/>
                  </a:lnTo>
                  <a:lnTo>
                    <a:pt x="1134270" y="698977"/>
                  </a:lnTo>
                  <a:lnTo>
                    <a:pt x="1133143" y="701353"/>
                  </a:lnTo>
                  <a:lnTo>
                    <a:pt x="1132010" y="703726"/>
                  </a:lnTo>
                  <a:lnTo>
                    <a:pt x="1130873" y="706096"/>
                  </a:lnTo>
                  <a:lnTo>
                    <a:pt x="1129731" y="708464"/>
                  </a:lnTo>
                  <a:lnTo>
                    <a:pt x="1128584" y="710830"/>
                  </a:lnTo>
                  <a:lnTo>
                    <a:pt x="1127432" y="713193"/>
                  </a:lnTo>
                  <a:lnTo>
                    <a:pt x="1126275" y="715554"/>
                  </a:lnTo>
                  <a:lnTo>
                    <a:pt x="1125113" y="717912"/>
                  </a:lnTo>
                  <a:lnTo>
                    <a:pt x="1123946" y="720268"/>
                  </a:lnTo>
                  <a:lnTo>
                    <a:pt x="1122774" y="722622"/>
                  </a:lnTo>
                  <a:lnTo>
                    <a:pt x="1121597" y="724973"/>
                  </a:lnTo>
                  <a:lnTo>
                    <a:pt x="1120416" y="727322"/>
                  </a:lnTo>
                  <a:lnTo>
                    <a:pt x="1119229" y="729668"/>
                  </a:lnTo>
                  <a:lnTo>
                    <a:pt x="1118038" y="732012"/>
                  </a:lnTo>
                  <a:lnTo>
                    <a:pt x="1116841" y="734353"/>
                  </a:lnTo>
                  <a:lnTo>
                    <a:pt x="1115640" y="736691"/>
                  </a:lnTo>
                  <a:lnTo>
                    <a:pt x="1114433" y="739027"/>
                  </a:lnTo>
                  <a:lnTo>
                    <a:pt x="1113222" y="741361"/>
                  </a:lnTo>
                  <a:lnTo>
                    <a:pt x="1112006" y="743692"/>
                  </a:lnTo>
                  <a:lnTo>
                    <a:pt x="1110785" y="746021"/>
                  </a:lnTo>
                  <a:lnTo>
                    <a:pt x="1109560" y="748346"/>
                  </a:lnTo>
                  <a:lnTo>
                    <a:pt x="1108329" y="750670"/>
                  </a:lnTo>
                  <a:lnTo>
                    <a:pt x="1107094" y="752990"/>
                  </a:lnTo>
                  <a:lnTo>
                    <a:pt x="1105853" y="755309"/>
                  </a:lnTo>
                  <a:lnTo>
                    <a:pt x="1104608" y="757624"/>
                  </a:lnTo>
                  <a:lnTo>
                    <a:pt x="1103358" y="759937"/>
                  </a:lnTo>
                  <a:lnTo>
                    <a:pt x="1102103" y="762248"/>
                  </a:lnTo>
                  <a:lnTo>
                    <a:pt x="1100843" y="764555"/>
                  </a:lnTo>
                  <a:lnTo>
                    <a:pt x="1099579" y="766860"/>
                  </a:lnTo>
                  <a:lnTo>
                    <a:pt x="1098309" y="769163"/>
                  </a:lnTo>
                  <a:lnTo>
                    <a:pt x="1097035" y="771462"/>
                  </a:lnTo>
                  <a:lnTo>
                    <a:pt x="1095756" y="773759"/>
                  </a:lnTo>
                  <a:lnTo>
                    <a:pt x="1094472" y="776054"/>
                  </a:lnTo>
                  <a:lnTo>
                    <a:pt x="1093184" y="778345"/>
                  </a:lnTo>
                  <a:lnTo>
                    <a:pt x="1091890" y="780634"/>
                  </a:lnTo>
                  <a:lnTo>
                    <a:pt x="1090592" y="782921"/>
                  </a:lnTo>
                  <a:lnTo>
                    <a:pt x="1089289" y="785204"/>
                  </a:lnTo>
                  <a:lnTo>
                    <a:pt x="1087981" y="787485"/>
                  </a:lnTo>
                  <a:lnTo>
                    <a:pt x="1086668" y="789763"/>
                  </a:lnTo>
                  <a:lnTo>
                    <a:pt x="1085351" y="792038"/>
                  </a:lnTo>
                  <a:lnTo>
                    <a:pt x="1084029" y="794311"/>
                  </a:lnTo>
                  <a:lnTo>
                    <a:pt x="1082702" y="796581"/>
                  </a:lnTo>
                  <a:lnTo>
                    <a:pt x="1081371" y="798848"/>
                  </a:lnTo>
                  <a:lnTo>
                    <a:pt x="1080034" y="801112"/>
                  </a:lnTo>
                  <a:lnTo>
                    <a:pt x="1078693" y="803373"/>
                  </a:lnTo>
                  <a:lnTo>
                    <a:pt x="1077347" y="805632"/>
                  </a:lnTo>
                  <a:lnTo>
                    <a:pt x="1075997" y="807887"/>
                  </a:lnTo>
                  <a:lnTo>
                    <a:pt x="1074641" y="810140"/>
                  </a:lnTo>
                  <a:lnTo>
                    <a:pt x="1073281" y="812390"/>
                  </a:lnTo>
                  <a:lnTo>
                    <a:pt x="1071917" y="814638"/>
                  </a:lnTo>
                  <a:lnTo>
                    <a:pt x="1070547" y="816882"/>
                  </a:lnTo>
                  <a:lnTo>
                    <a:pt x="1069173" y="819124"/>
                  </a:lnTo>
                  <a:lnTo>
                    <a:pt x="1067794" y="821362"/>
                  </a:lnTo>
                  <a:lnTo>
                    <a:pt x="1066411" y="823598"/>
                  </a:lnTo>
                  <a:lnTo>
                    <a:pt x="1065023" y="825830"/>
                  </a:lnTo>
                  <a:lnTo>
                    <a:pt x="1063630" y="828060"/>
                  </a:lnTo>
                  <a:lnTo>
                    <a:pt x="1062232" y="830287"/>
                  </a:lnTo>
                  <a:lnTo>
                    <a:pt x="1060830" y="832511"/>
                  </a:lnTo>
                  <a:lnTo>
                    <a:pt x="1059423" y="834732"/>
                  </a:lnTo>
                  <a:lnTo>
                    <a:pt x="1058011" y="836950"/>
                  </a:lnTo>
                  <a:lnTo>
                    <a:pt x="1056595" y="839166"/>
                  </a:lnTo>
                  <a:lnTo>
                    <a:pt x="1055175" y="841378"/>
                  </a:lnTo>
                  <a:lnTo>
                    <a:pt x="1053749" y="843587"/>
                  </a:lnTo>
                  <a:lnTo>
                    <a:pt x="1052319" y="845793"/>
                  </a:lnTo>
                  <a:lnTo>
                    <a:pt x="1050884" y="847996"/>
                  </a:lnTo>
                  <a:lnTo>
                    <a:pt x="1049445" y="850197"/>
                  </a:lnTo>
                  <a:lnTo>
                    <a:pt x="1048001" y="852394"/>
                  </a:lnTo>
                  <a:lnTo>
                    <a:pt x="1046553" y="854588"/>
                  </a:lnTo>
                  <a:lnTo>
                    <a:pt x="1045100" y="856779"/>
                  </a:lnTo>
                  <a:lnTo>
                    <a:pt x="1043642" y="858967"/>
                  </a:lnTo>
                  <a:lnTo>
                    <a:pt x="1042180" y="861152"/>
                  </a:lnTo>
                  <a:lnTo>
                    <a:pt x="1040713" y="863334"/>
                  </a:lnTo>
                  <a:lnTo>
                    <a:pt x="1039241" y="865513"/>
                  </a:lnTo>
                  <a:lnTo>
                    <a:pt x="1037766" y="867689"/>
                  </a:lnTo>
                  <a:lnTo>
                    <a:pt x="1036285" y="869861"/>
                  </a:lnTo>
                  <a:lnTo>
                    <a:pt x="1034800" y="872031"/>
                  </a:lnTo>
                  <a:lnTo>
                    <a:pt x="1033310" y="874197"/>
                  </a:lnTo>
                  <a:lnTo>
                    <a:pt x="1031816" y="876361"/>
                  </a:lnTo>
                  <a:lnTo>
                    <a:pt x="1030318" y="878521"/>
                  </a:lnTo>
                  <a:lnTo>
                    <a:pt x="1028814" y="880678"/>
                  </a:lnTo>
                  <a:lnTo>
                    <a:pt x="1027307" y="882832"/>
                  </a:lnTo>
                  <a:lnTo>
                    <a:pt x="1025795" y="884983"/>
                  </a:lnTo>
                  <a:lnTo>
                    <a:pt x="1024278" y="887130"/>
                  </a:lnTo>
                  <a:lnTo>
                    <a:pt x="1022757" y="889274"/>
                  </a:lnTo>
                  <a:lnTo>
                    <a:pt x="1021231" y="891416"/>
                  </a:lnTo>
                  <a:lnTo>
                    <a:pt x="1019701" y="893554"/>
                  </a:lnTo>
                  <a:lnTo>
                    <a:pt x="1018166" y="895688"/>
                  </a:lnTo>
                  <a:lnTo>
                    <a:pt x="1016627" y="897820"/>
                  </a:lnTo>
                  <a:lnTo>
                    <a:pt x="1015083" y="899948"/>
                  </a:lnTo>
                  <a:lnTo>
                    <a:pt x="1013535" y="902073"/>
                  </a:lnTo>
                  <a:lnTo>
                    <a:pt x="1011983" y="904195"/>
                  </a:lnTo>
                  <a:lnTo>
                    <a:pt x="1010426" y="906314"/>
                  </a:lnTo>
                  <a:lnTo>
                    <a:pt x="1008865" y="908429"/>
                  </a:lnTo>
                  <a:lnTo>
                    <a:pt x="1007299" y="910541"/>
                  </a:lnTo>
                  <a:lnTo>
                    <a:pt x="1005729" y="912650"/>
                  </a:lnTo>
                  <a:lnTo>
                    <a:pt x="1004154" y="914755"/>
                  </a:lnTo>
                  <a:lnTo>
                    <a:pt x="1002575" y="916857"/>
                  </a:lnTo>
                  <a:lnTo>
                    <a:pt x="1000991" y="918956"/>
                  </a:lnTo>
                  <a:lnTo>
                    <a:pt x="999404" y="921052"/>
                  </a:lnTo>
                  <a:lnTo>
                    <a:pt x="997811" y="923144"/>
                  </a:lnTo>
                  <a:lnTo>
                    <a:pt x="996215" y="925233"/>
                  </a:lnTo>
                  <a:lnTo>
                    <a:pt x="994614" y="927318"/>
                  </a:lnTo>
                  <a:lnTo>
                    <a:pt x="993009" y="929400"/>
                  </a:lnTo>
                  <a:lnTo>
                    <a:pt x="991399" y="931479"/>
                  </a:lnTo>
                  <a:lnTo>
                    <a:pt x="989785" y="933555"/>
                  </a:lnTo>
                  <a:lnTo>
                    <a:pt x="988166" y="935626"/>
                  </a:lnTo>
                  <a:lnTo>
                    <a:pt x="986544" y="937695"/>
                  </a:lnTo>
                  <a:lnTo>
                    <a:pt x="984917" y="939760"/>
                  </a:lnTo>
                  <a:lnTo>
                    <a:pt x="983285" y="941822"/>
                  </a:lnTo>
                  <a:lnTo>
                    <a:pt x="981650" y="943881"/>
                  </a:lnTo>
                  <a:lnTo>
                    <a:pt x="980009" y="945935"/>
                  </a:lnTo>
                  <a:lnTo>
                    <a:pt x="978365" y="947987"/>
                  </a:lnTo>
                  <a:lnTo>
                    <a:pt x="976716" y="950035"/>
                  </a:lnTo>
                  <a:lnTo>
                    <a:pt x="975063" y="952079"/>
                  </a:lnTo>
                  <a:lnTo>
                    <a:pt x="973406" y="954121"/>
                  </a:lnTo>
                  <a:lnTo>
                    <a:pt x="971745" y="956158"/>
                  </a:lnTo>
                  <a:lnTo>
                    <a:pt x="970079" y="958192"/>
                  </a:lnTo>
                  <a:lnTo>
                    <a:pt x="968409" y="960223"/>
                  </a:lnTo>
                  <a:lnTo>
                    <a:pt x="966735" y="962250"/>
                  </a:lnTo>
                  <a:lnTo>
                    <a:pt x="965057" y="964274"/>
                  </a:lnTo>
                  <a:lnTo>
                    <a:pt x="963374" y="966294"/>
                  </a:lnTo>
                  <a:lnTo>
                    <a:pt x="961687" y="968311"/>
                  </a:lnTo>
                  <a:lnTo>
                    <a:pt x="959996" y="970324"/>
                  </a:lnTo>
                  <a:lnTo>
                    <a:pt x="958300" y="972333"/>
                  </a:lnTo>
                  <a:lnTo>
                    <a:pt x="956601" y="974339"/>
                  </a:lnTo>
                  <a:lnTo>
                    <a:pt x="954897" y="976341"/>
                  </a:lnTo>
                  <a:lnTo>
                    <a:pt x="953189" y="978340"/>
                  </a:lnTo>
                  <a:lnTo>
                    <a:pt x="951477" y="980336"/>
                  </a:lnTo>
                  <a:lnTo>
                    <a:pt x="949761" y="982327"/>
                  </a:lnTo>
                  <a:lnTo>
                    <a:pt x="948040" y="984315"/>
                  </a:lnTo>
                  <a:lnTo>
                    <a:pt x="946315" y="986300"/>
                  </a:lnTo>
                  <a:lnTo>
                    <a:pt x="944587" y="988280"/>
                  </a:lnTo>
                  <a:lnTo>
                    <a:pt x="942854" y="990258"/>
                  </a:lnTo>
                  <a:lnTo>
                    <a:pt x="941117" y="992231"/>
                  </a:lnTo>
                  <a:lnTo>
                    <a:pt x="939376" y="994201"/>
                  </a:lnTo>
                  <a:lnTo>
                    <a:pt x="937630" y="996167"/>
                  </a:lnTo>
                  <a:lnTo>
                    <a:pt x="935881" y="998130"/>
                  </a:lnTo>
                  <a:lnTo>
                    <a:pt x="934127" y="1000089"/>
                  </a:lnTo>
                  <a:lnTo>
                    <a:pt x="932369" y="1002044"/>
                  </a:lnTo>
                  <a:lnTo>
                    <a:pt x="930608" y="1003996"/>
                  </a:lnTo>
                  <a:lnTo>
                    <a:pt x="928842" y="1005943"/>
                  </a:lnTo>
                  <a:lnTo>
                    <a:pt x="927072" y="1007888"/>
                  </a:lnTo>
                  <a:lnTo>
                    <a:pt x="925298" y="1009828"/>
                  </a:lnTo>
                  <a:lnTo>
                    <a:pt x="923520" y="1011765"/>
                  </a:lnTo>
                  <a:lnTo>
                    <a:pt x="921738" y="1013698"/>
                  </a:lnTo>
                  <a:lnTo>
                    <a:pt x="919952" y="1015627"/>
                  </a:lnTo>
                  <a:lnTo>
                    <a:pt x="918161" y="1017553"/>
                  </a:lnTo>
                  <a:lnTo>
                    <a:pt x="916367" y="1019474"/>
                  </a:lnTo>
                  <a:lnTo>
                    <a:pt x="914569" y="1021392"/>
                  </a:lnTo>
                  <a:lnTo>
                    <a:pt x="912767" y="1023307"/>
                  </a:lnTo>
                  <a:lnTo>
                    <a:pt x="910960" y="1025217"/>
                  </a:lnTo>
                  <a:lnTo>
                    <a:pt x="909150" y="1027124"/>
                  </a:lnTo>
                  <a:lnTo>
                    <a:pt x="907336" y="1029026"/>
                  </a:lnTo>
                  <a:lnTo>
                    <a:pt x="905518" y="1030926"/>
                  </a:lnTo>
                  <a:lnTo>
                    <a:pt x="903695" y="1032821"/>
                  </a:lnTo>
                  <a:lnTo>
                    <a:pt x="901869" y="1034712"/>
                  </a:lnTo>
                  <a:lnTo>
                    <a:pt x="900039" y="1036600"/>
                  </a:lnTo>
                  <a:lnTo>
                    <a:pt x="898205" y="1038484"/>
                  </a:lnTo>
                  <a:lnTo>
                    <a:pt x="896367" y="1040364"/>
                  </a:lnTo>
                  <a:lnTo>
                    <a:pt x="894525" y="1042240"/>
                  </a:lnTo>
                  <a:lnTo>
                    <a:pt x="892679" y="1044112"/>
                  </a:lnTo>
                  <a:lnTo>
                    <a:pt x="890829" y="1045980"/>
                  </a:lnTo>
                  <a:lnTo>
                    <a:pt x="888975" y="1047844"/>
                  </a:lnTo>
                  <a:lnTo>
                    <a:pt x="887118" y="1049705"/>
                  </a:lnTo>
                  <a:lnTo>
                    <a:pt x="885257" y="1051562"/>
                  </a:lnTo>
                  <a:lnTo>
                    <a:pt x="883391" y="1053414"/>
                  </a:lnTo>
                  <a:lnTo>
                    <a:pt x="881522" y="1055263"/>
                  </a:lnTo>
                  <a:lnTo>
                    <a:pt x="879649" y="1057108"/>
                  </a:lnTo>
                  <a:lnTo>
                    <a:pt x="877772" y="1058949"/>
                  </a:lnTo>
                  <a:lnTo>
                    <a:pt x="875891" y="1060786"/>
                  </a:lnTo>
                  <a:lnTo>
                    <a:pt x="874006" y="1062619"/>
                  </a:lnTo>
                  <a:lnTo>
                    <a:pt x="872117" y="1064448"/>
                  </a:lnTo>
                  <a:lnTo>
                    <a:pt x="870225" y="1066274"/>
                  </a:lnTo>
                  <a:lnTo>
                    <a:pt x="868329" y="1068095"/>
                  </a:lnTo>
                  <a:lnTo>
                    <a:pt x="866429" y="1069912"/>
                  </a:lnTo>
                  <a:lnTo>
                    <a:pt x="864525" y="1071725"/>
                  </a:lnTo>
                  <a:lnTo>
                    <a:pt x="862617" y="1073534"/>
                  </a:lnTo>
                  <a:lnTo>
                    <a:pt x="860706" y="1075340"/>
                  </a:lnTo>
                  <a:lnTo>
                    <a:pt x="858791" y="1077141"/>
                  </a:lnTo>
                  <a:lnTo>
                    <a:pt x="856872" y="1078938"/>
                  </a:lnTo>
                  <a:lnTo>
                    <a:pt x="854949" y="1080732"/>
                  </a:lnTo>
                  <a:lnTo>
                    <a:pt x="853023" y="1082521"/>
                  </a:lnTo>
                  <a:lnTo>
                    <a:pt x="851093" y="1084306"/>
                  </a:lnTo>
                  <a:lnTo>
                    <a:pt x="849159" y="1086087"/>
                  </a:lnTo>
                  <a:lnTo>
                    <a:pt x="847221" y="1087864"/>
                  </a:lnTo>
                  <a:lnTo>
                    <a:pt x="845280" y="1089637"/>
                  </a:lnTo>
                  <a:lnTo>
                    <a:pt x="843335" y="1091406"/>
                  </a:lnTo>
                  <a:lnTo>
                    <a:pt x="841386" y="1093171"/>
                  </a:lnTo>
                  <a:lnTo>
                    <a:pt x="839433" y="1094932"/>
                  </a:lnTo>
                  <a:lnTo>
                    <a:pt x="837477" y="1096688"/>
                  </a:lnTo>
                  <a:lnTo>
                    <a:pt x="835517" y="1098441"/>
                  </a:lnTo>
                  <a:lnTo>
                    <a:pt x="833554" y="1100189"/>
                  </a:lnTo>
                  <a:lnTo>
                    <a:pt x="831587" y="1101933"/>
                  </a:lnTo>
                  <a:lnTo>
                    <a:pt x="829616" y="1103674"/>
                  </a:lnTo>
                  <a:lnTo>
                    <a:pt x="827641" y="1105410"/>
                  </a:lnTo>
                  <a:lnTo>
                    <a:pt x="825663" y="1107141"/>
                  </a:lnTo>
                  <a:lnTo>
                    <a:pt x="823682" y="1108869"/>
                  </a:lnTo>
                  <a:lnTo>
                    <a:pt x="821696" y="1110593"/>
                  </a:lnTo>
                  <a:lnTo>
                    <a:pt x="819707" y="1112312"/>
                  </a:lnTo>
                  <a:lnTo>
                    <a:pt x="817715" y="1114028"/>
                  </a:lnTo>
                  <a:lnTo>
                    <a:pt x="815719" y="1115739"/>
                  </a:lnTo>
                  <a:lnTo>
                    <a:pt x="813719" y="1117446"/>
                  </a:lnTo>
                  <a:lnTo>
                    <a:pt x="811716" y="1119148"/>
                  </a:lnTo>
                  <a:lnTo>
                    <a:pt x="809709" y="1120847"/>
                  </a:lnTo>
                  <a:lnTo>
                    <a:pt x="807698" y="1122541"/>
                  </a:lnTo>
                  <a:lnTo>
                    <a:pt x="805685" y="1124231"/>
                  </a:lnTo>
                  <a:lnTo>
                    <a:pt x="803667" y="1125917"/>
                  </a:lnTo>
                  <a:lnTo>
                    <a:pt x="801646" y="1127599"/>
                  </a:lnTo>
                  <a:lnTo>
                    <a:pt x="799622" y="1129276"/>
                  </a:lnTo>
                  <a:lnTo>
                    <a:pt x="797593" y="1130949"/>
                  </a:lnTo>
                  <a:lnTo>
                    <a:pt x="795562" y="1132619"/>
                  </a:lnTo>
                  <a:lnTo>
                    <a:pt x="793527" y="1134283"/>
                  </a:lnTo>
                  <a:lnTo>
                    <a:pt x="791488" y="1135943"/>
                  </a:lnTo>
                  <a:lnTo>
                    <a:pt x="789446" y="1137600"/>
                  </a:lnTo>
                  <a:lnTo>
                    <a:pt x="787401" y="1139251"/>
                  </a:lnTo>
                  <a:lnTo>
                    <a:pt x="785352" y="1140899"/>
                  </a:lnTo>
                  <a:lnTo>
                    <a:pt x="783300" y="1142542"/>
                  </a:lnTo>
                  <a:lnTo>
                    <a:pt x="781244" y="1144181"/>
                  </a:lnTo>
                  <a:lnTo>
                    <a:pt x="779185" y="1145816"/>
                  </a:lnTo>
                  <a:lnTo>
                    <a:pt x="777122" y="1147446"/>
                  </a:lnTo>
                  <a:lnTo>
                    <a:pt x="775056" y="1149072"/>
                  </a:lnTo>
                  <a:lnTo>
                    <a:pt x="772986" y="1150694"/>
                  </a:lnTo>
                  <a:lnTo>
                    <a:pt x="770914" y="1152311"/>
                  </a:lnTo>
                  <a:lnTo>
                    <a:pt x="768837" y="1153924"/>
                  </a:lnTo>
                  <a:lnTo>
                    <a:pt x="766758" y="1155532"/>
                  </a:lnTo>
                  <a:lnTo>
                    <a:pt x="764675" y="1157137"/>
                  </a:lnTo>
                  <a:lnTo>
                    <a:pt x="762589" y="1158737"/>
                  </a:lnTo>
                  <a:lnTo>
                    <a:pt x="760499" y="1160332"/>
                  </a:lnTo>
                  <a:lnTo>
                    <a:pt x="758406" y="1161923"/>
                  </a:lnTo>
                  <a:lnTo>
                    <a:pt x="756309" y="1163510"/>
                  </a:lnTo>
                  <a:lnTo>
                    <a:pt x="754210" y="1165092"/>
                  </a:lnTo>
                  <a:lnTo>
                    <a:pt x="752107" y="1166670"/>
                  </a:lnTo>
                  <a:lnTo>
                    <a:pt x="750001" y="1168244"/>
                  </a:lnTo>
                  <a:lnTo>
                    <a:pt x="747891" y="1169813"/>
                  </a:lnTo>
                  <a:lnTo>
                    <a:pt x="745778" y="1171377"/>
                  </a:lnTo>
                  <a:lnTo>
                    <a:pt x="743662" y="1172938"/>
                  </a:lnTo>
                  <a:lnTo>
                    <a:pt x="741543" y="1174494"/>
                  </a:lnTo>
                  <a:lnTo>
                    <a:pt x="739420" y="1176045"/>
                  </a:lnTo>
                  <a:lnTo>
                    <a:pt x="737294" y="1177592"/>
                  </a:lnTo>
                  <a:lnTo>
                    <a:pt x="735165" y="1179134"/>
                  </a:lnTo>
                  <a:lnTo>
                    <a:pt x="733033" y="1180673"/>
                  </a:lnTo>
                  <a:lnTo>
                    <a:pt x="730897" y="1182206"/>
                  </a:lnTo>
                  <a:lnTo>
                    <a:pt x="728758" y="1183735"/>
                  </a:lnTo>
                  <a:lnTo>
                    <a:pt x="726617" y="1185260"/>
                  </a:lnTo>
                  <a:lnTo>
                    <a:pt x="724471" y="1186780"/>
                  </a:lnTo>
                  <a:lnTo>
                    <a:pt x="722323" y="1188295"/>
                  </a:lnTo>
                  <a:lnTo>
                    <a:pt x="720171" y="1189806"/>
                  </a:lnTo>
                  <a:lnTo>
                    <a:pt x="718017" y="1191313"/>
                  </a:lnTo>
                  <a:lnTo>
                    <a:pt x="715859" y="1192815"/>
                  </a:lnTo>
                  <a:lnTo>
                    <a:pt x="713698" y="1194312"/>
                  </a:lnTo>
                  <a:lnTo>
                    <a:pt x="711534" y="1195805"/>
                  </a:lnTo>
                  <a:lnTo>
                    <a:pt x="709367" y="1197294"/>
                  </a:lnTo>
                  <a:lnTo>
                    <a:pt x="707196" y="1198778"/>
                  </a:lnTo>
                  <a:lnTo>
                    <a:pt x="705023" y="1200257"/>
                  </a:lnTo>
                  <a:lnTo>
                    <a:pt x="702846" y="1201732"/>
                  </a:lnTo>
                  <a:lnTo>
                    <a:pt x="700667" y="1203202"/>
                  </a:lnTo>
                  <a:lnTo>
                    <a:pt x="698484" y="1204668"/>
                  </a:lnTo>
                  <a:lnTo>
                    <a:pt x="696298" y="1206129"/>
                  </a:lnTo>
                  <a:lnTo>
                    <a:pt x="694109" y="1207586"/>
                  </a:lnTo>
                  <a:lnTo>
                    <a:pt x="691917" y="1209037"/>
                  </a:lnTo>
                  <a:lnTo>
                    <a:pt x="689723" y="1210485"/>
                  </a:lnTo>
                  <a:lnTo>
                    <a:pt x="687525" y="1211928"/>
                  </a:lnTo>
                  <a:lnTo>
                    <a:pt x="685324" y="1213366"/>
                  </a:lnTo>
                  <a:lnTo>
                    <a:pt x="683120" y="1214799"/>
                  </a:lnTo>
                  <a:lnTo>
                    <a:pt x="680913" y="1216228"/>
                  </a:lnTo>
                  <a:lnTo>
                    <a:pt x="678703" y="1217652"/>
                  </a:lnTo>
                  <a:lnTo>
                    <a:pt x="676490" y="1219072"/>
                  </a:lnTo>
                  <a:lnTo>
                    <a:pt x="674274" y="1220487"/>
                  </a:lnTo>
                  <a:lnTo>
                    <a:pt x="672055" y="1221897"/>
                  </a:lnTo>
                  <a:lnTo>
                    <a:pt x="669833" y="1223303"/>
                  </a:lnTo>
                  <a:lnTo>
                    <a:pt x="667609" y="1224704"/>
                  </a:lnTo>
                  <a:lnTo>
                    <a:pt x="665381" y="1226100"/>
                  </a:lnTo>
                  <a:lnTo>
                    <a:pt x="663150" y="1227492"/>
                  </a:lnTo>
                  <a:lnTo>
                    <a:pt x="660917" y="1228879"/>
                  </a:lnTo>
                  <a:lnTo>
                    <a:pt x="658680" y="1230262"/>
                  </a:lnTo>
                  <a:lnTo>
                    <a:pt x="656441" y="1231639"/>
                  </a:lnTo>
                  <a:lnTo>
                    <a:pt x="654199" y="1233012"/>
                  </a:lnTo>
                  <a:lnTo>
                    <a:pt x="651954" y="1234381"/>
                  </a:lnTo>
                  <a:lnTo>
                    <a:pt x="649706" y="1235744"/>
                  </a:lnTo>
                  <a:lnTo>
                    <a:pt x="647455" y="1237103"/>
                  </a:lnTo>
                  <a:lnTo>
                    <a:pt x="645201" y="1238457"/>
                  </a:lnTo>
                  <a:lnTo>
                    <a:pt x="642945" y="1239806"/>
                  </a:lnTo>
                  <a:lnTo>
                    <a:pt x="640686" y="1241151"/>
                  </a:lnTo>
                  <a:lnTo>
                    <a:pt x="638424" y="1242491"/>
                  </a:lnTo>
                  <a:lnTo>
                    <a:pt x="636159" y="1243826"/>
                  </a:lnTo>
                  <a:lnTo>
                    <a:pt x="633891" y="1245156"/>
                  </a:lnTo>
                  <a:lnTo>
                    <a:pt x="631621" y="1246482"/>
                  </a:lnTo>
                  <a:lnTo>
                    <a:pt x="629348" y="1247803"/>
                  </a:lnTo>
                  <a:close/>
                </a:path>
              </a:pathLst>
            </a:custGeom>
            <a:solidFill>
              <a:srgbClr val="FFF1E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41457" y="3300408"/>
              <a:ext cx="1882356" cy="2347687"/>
            </a:xfrm>
            <a:custGeom>
              <a:avLst/>
              <a:pathLst>
                <a:path w="1882356" h="2347687">
                  <a:moveTo>
                    <a:pt x="1244387" y="0"/>
                  </a:moveTo>
                  <a:lnTo>
                    <a:pt x="1245393" y="567"/>
                  </a:lnTo>
                  <a:lnTo>
                    <a:pt x="1247680" y="1864"/>
                  </a:lnTo>
                  <a:lnTo>
                    <a:pt x="1249964" y="3166"/>
                  </a:lnTo>
                  <a:lnTo>
                    <a:pt x="1252246" y="4473"/>
                  </a:lnTo>
                  <a:lnTo>
                    <a:pt x="1254524" y="5784"/>
                  </a:lnTo>
                  <a:lnTo>
                    <a:pt x="1256800" y="7100"/>
                  </a:lnTo>
                  <a:lnTo>
                    <a:pt x="1259074" y="8421"/>
                  </a:lnTo>
                  <a:lnTo>
                    <a:pt x="1261344" y="9747"/>
                  </a:lnTo>
                  <a:lnTo>
                    <a:pt x="1263612" y="11077"/>
                  </a:lnTo>
                  <a:lnTo>
                    <a:pt x="1265876" y="12412"/>
                  </a:lnTo>
                  <a:lnTo>
                    <a:pt x="1268139" y="13752"/>
                  </a:lnTo>
                  <a:lnTo>
                    <a:pt x="1270398" y="15097"/>
                  </a:lnTo>
                  <a:lnTo>
                    <a:pt x="1272654" y="16447"/>
                  </a:lnTo>
                  <a:lnTo>
                    <a:pt x="1274908" y="17801"/>
                  </a:lnTo>
                  <a:lnTo>
                    <a:pt x="1277159" y="19159"/>
                  </a:lnTo>
                  <a:lnTo>
                    <a:pt x="1279406" y="20523"/>
                  </a:lnTo>
                  <a:lnTo>
                    <a:pt x="1281652" y="21891"/>
                  </a:lnTo>
                  <a:lnTo>
                    <a:pt x="1283894" y="23264"/>
                  </a:lnTo>
                  <a:lnTo>
                    <a:pt x="1286133" y="24642"/>
                  </a:lnTo>
                  <a:lnTo>
                    <a:pt x="1288370" y="26024"/>
                  </a:lnTo>
                  <a:lnTo>
                    <a:pt x="1290603" y="27411"/>
                  </a:lnTo>
                  <a:lnTo>
                    <a:pt x="1292834" y="28803"/>
                  </a:lnTo>
                  <a:lnTo>
                    <a:pt x="1295061" y="30200"/>
                  </a:lnTo>
                  <a:lnTo>
                    <a:pt x="1297286" y="31600"/>
                  </a:lnTo>
                  <a:lnTo>
                    <a:pt x="1299508" y="33006"/>
                  </a:lnTo>
                  <a:lnTo>
                    <a:pt x="1301727" y="34416"/>
                  </a:lnTo>
                  <a:lnTo>
                    <a:pt x="1303943" y="35832"/>
                  </a:lnTo>
                  <a:lnTo>
                    <a:pt x="1306155" y="37251"/>
                  </a:lnTo>
                  <a:lnTo>
                    <a:pt x="1308366" y="38675"/>
                  </a:lnTo>
                  <a:lnTo>
                    <a:pt x="1310572" y="40104"/>
                  </a:lnTo>
                  <a:lnTo>
                    <a:pt x="1312776" y="41538"/>
                  </a:lnTo>
                  <a:lnTo>
                    <a:pt x="1314977" y="42976"/>
                  </a:lnTo>
                  <a:lnTo>
                    <a:pt x="1317175" y="44419"/>
                  </a:lnTo>
                  <a:lnTo>
                    <a:pt x="1319370" y="45866"/>
                  </a:lnTo>
                  <a:lnTo>
                    <a:pt x="1321562" y="47318"/>
                  </a:lnTo>
                  <a:lnTo>
                    <a:pt x="1323751" y="48774"/>
                  </a:lnTo>
                  <a:lnTo>
                    <a:pt x="1325936" y="50236"/>
                  </a:lnTo>
                  <a:lnTo>
                    <a:pt x="1328119" y="51701"/>
                  </a:lnTo>
                  <a:lnTo>
                    <a:pt x="1330299" y="53171"/>
                  </a:lnTo>
                  <a:lnTo>
                    <a:pt x="1332475" y="54646"/>
                  </a:lnTo>
                  <a:lnTo>
                    <a:pt x="1334649" y="56126"/>
                  </a:lnTo>
                  <a:lnTo>
                    <a:pt x="1336819" y="57609"/>
                  </a:lnTo>
                  <a:lnTo>
                    <a:pt x="1338987" y="59098"/>
                  </a:lnTo>
                  <a:lnTo>
                    <a:pt x="1341151" y="60591"/>
                  </a:lnTo>
                  <a:lnTo>
                    <a:pt x="1343312" y="62089"/>
                  </a:lnTo>
                  <a:lnTo>
                    <a:pt x="1345469" y="63591"/>
                  </a:lnTo>
                  <a:lnTo>
                    <a:pt x="1347624" y="65097"/>
                  </a:lnTo>
                  <a:lnTo>
                    <a:pt x="1349776" y="66608"/>
                  </a:lnTo>
                  <a:lnTo>
                    <a:pt x="1351924" y="68124"/>
                  </a:lnTo>
                  <a:lnTo>
                    <a:pt x="1354069" y="69644"/>
                  </a:lnTo>
                  <a:lnTo>
                    <a:pt x="1356211" y="71168"/>
                  </a:lnTo>
                  <a:lnTo>
                    <a:pt x="1358350" y="72697"/>
                  </a:lnTo>
                  <a:lnTo>
                    <a:pt x="1360485" y="74231"/>
                  </a:lnTo>
                  <a:lnTo>
                    <a:pt x="1362618" y="75769"/>
                  </a:lnTo>
                  <a:lnTo>
                    <a:pt x="1364747" y="77311"/>
                  </a:lnTo>
                  <a:lnTo>
                    <a:pt x="1366873" y="78858"/>
                  </a:lnTo>
                  <a:lnTo>
                    <a:pt x="1368995" y="80410"/>
                  </a:lnTo>
                  <a:lnTo>
                    <a:pt x="1371115" y="81966"/>
                  </a:lnTo>
                  <a:lnTo>
                    <a:pt x="1373231" y="83526"/>
                  </a:lnTo>
                  <a:lnTo>
                    <a:pt x="1375344" y="85091"/>
                  </a:lnTo>
                  <a:lnTo>
                    <a:pt x="1377453" y="86660"/>
                  </a:lnTo>
                  <a:lnTo>
                    <a:pt x="1379559" y="88233"/>
                  </a:lnTo>
                  <a:lnTo>
                    <a:pt x="1381663" y="89811"/>
                  </a:lnTo>
                  <a:lnTo>
                    <a:pt x="1383762" y="91394"/>
                  </a:lnTo>
                  <a:lnTo>
                    <a:pt x="1385858" y="92980"/>
                  </a:lnTo>
                  <a:lnTo>
                    <a:pt x="1387952" y="94571"/>
                  </a:lnTo>
                  <a:lnTo>
                    <a:pt x="1390041" y="96167"/>
                  </a:lnTo>
                  <a:lnTo>
                    <a:pt x="1392128" y="97767"/>
                  </a:lnTo>
                  <a:lnTo>
                    <a:pt x="1394210" y="99371"/>
                  </a:lnTo>
                  <a:lnTo>
                    <a:pt x="1396290" y="100980"/>
                  </a:lnTo>
                  <a:lnTo>
                    <a:pt x="1398366" y="102593"/>
                  </a:lnTo>
                  <a:lnTo>
                    <a:pt x="1400439" y="104210"/>
                  </a:lnTo>
                  <a:lnTo>
                    <a:pt x="1402509" y="105832"/>
                  </a:lnTo>
                  <a:lnTo>
                    <a:pt x="1404575" y="107458"/>
                  </a:lnTo>
                  <a:lnTo>
                    <a:pt x="1406637" y="109088"/>
                  </a:lnTo>
                  <a:lnTo>
                    <a:pt x="1408696" y="110723"/>
                  </a:lnTo>
                  <a:lnTo>
                    <a:pt x="1410752" y="112362"/>
                  </a:lnTo>
                  <a:lnTo>
                    <a:pt x="1412805" y="114005"/>
                  </a:lnTo>
                  <a:lnTo>
                    <a:pt x="1414854" y="115652"/>
                  </a:lnTo>
                  <a:lnTo>
                    <a:pt x="1416899" y="117304"/>
                  </a:lnTo>
                  <a:lnTo>
                    <a:pt x="1418941" y="118960"/>
                  </a:lnTo>
                  <a:lnTo>
                    <a:pt x="1420979" y="120620"/>
                  </a:lnTo>
                  <a:lnTo>
                    <a:pt x="1423015" y="122285"/>
                  </a:lnTo>
                  <a:lnTo>
                    <a:pt x="1425046" y="123954"/>
                  </a:lnTo>
                  <a:lnTo>
                    <a:pt x="1427074" y="125627"/>
                  </a:lnTo>
                  <a:lnTo>
                    <a:pt x="1429099" y="127305"/>
                  </a:lnTo>
                  <a:lnTo>
                    <a:pt x="1431120" y="128986"/>
                  </a:lnTo>
                  <a:lnTo>
                    <a:pt x="1433137" y="130672"/>
                  </a:lnTo>
                  <a:lnTo>
                    <a:pt x="1435151" y="132362"/>
                  </a:lnTo>
                  <a:lnTo>
                    <a:pt x="1437161" y="134057"/>
                  </a:lnTo>
                  <a:lnTo>
                    <a:pt x="1439168" y="135755"/>
                  </a:lnTo>
                  <a:lnTo>
                    <a:pt x="1441172" y="137458"/>
                  </a:lnTo>
                  <a:lnTo>
                    <a:pt x="1443171" y="139165"/>
                  </a:lnTo>
                  <a:lnTo>
                    <a:pt x="1445167" y="140876"/>
                  </a:lnTo>
                  <a:lnTo>
                    <a:pt x="1447160" y="142591"/>
                  </a:lnTo>
                  <a:lnTo>
                    <a:pt x="1449149" y="144310"/>
                  </a:lnTo>
                  <a:lnTo>
                    <a:pt x="1451134" y="146034"/>
                  </a:lnTo>
                  <a:lnTo>
                    <a:pt x="1453116" y="147762"/>
                  </a:lnTo>
                  <a:lnTo>
                    <a:pt x="1455094" y="149494"/>
                  </a:lnTo>
                  <a:lnTo>
                    <a:pt x="1457069" y="151230"/>
                  </a:lnTo>
                  <a:lnTo>
                    <a:pt x="1459039" y="152970"/>
                  </a:lnTo>
                  <a:lnTo>
                    <a:pt x="1461007" y="154715"/>
                  </a:lnTo>
                  <a:lnTo>
                    <a:pt x="1462970" y="156463"/>
                  </a:lnTo>
                  <a:lnTo>
                    <a:pt x="1464930" y="158215"/>
                  </a:lnTo>
                  <a:lnTo>
                    <a:pt x="1466886" y="159972"/>
                  </a:lnTo>
                  <a:lnTo>
                    <a:pt x="1468838" y="161733"/>
                  </a:lnTo>
                  <a:lnTo>
                    <a:pt x="1470787" y="163498"/>
                  </a:lnTo>
                  <a:lnTo>
                    <a:pt x="1472732" y="165266"/>
                  </a:lnTo>
                  <a:lnTo>
                    <a:pt x="1474674" y="167040"/>
                  </a:lnTo>
                  <a:lnTo>
                    <a:pt x="1476612" y="168817"/>
                  </a:lnTo>
                  <a:lnTo>
                    <a:pt x="1478545" y="170598"/>
                  </a:lnTo>
                  <a:lnTo>
                    <a:pt x="1480475" y="172383"/>
                  </a:lnTo>
                  <a:lnTo>
                    <a:pt x="1482402" y="174172"/>
                  </a:lnTo>
                  <a:lnTo>
                    <a:pt x="1484325" y="175965"/>
                  </a:lnTo>
                  <a:lnTo>
                    <a:pt x="1486244" y="177762"/>
                  </a:lnTo>
                  <a:lnTo>
                    <a:pt x="1488159" y="179564"/>
                  </a:lnTo>
                  <a:lnTo>
                    <a:pt x="1490070" y="181369"/>
                  </a:lnTo>
                  <a:lnTo>
                    <a:pt x="1491978" y="183178"/>
                  </a:lnTo>
                  <a:lnTo>
                    <a:pt x="1493882" y="184991"/>
                  </a:lnTo>
                  <a:lnTo>
                    <a:pt x="1495782" y="186809"/>
                  </a:lnTo>
                  <a:lnTo>
                    <a:pt x="1497678" y="188630"/>
                  </a:lnTo>
                  <a:lnTo>
                    <a:pt x="1499570" y="190455"/>
                  </a:lnTo>
                  <a:lnTo>
                    <a:pt x="1501459" y="192284"/>
                  </a:lnTo>
                  <a:lnTo>
                    <a:pt x="1503344" y="194117"/>
                  </a:lnTo>
                  <a:lnTo>
                    <a:pt x="1505224" y="195955"/>
                  </a:lnTo>
                  <a:lnTo>
                    <a:pt x="1507101" y="197795"/>
                  </a:lnTo>
                  <a:lnTo>
                    <a:pt x="1508974" y="199640"/>
                  </a:lnTo>
                  <a:lnTo>
                    <a:pt x="1510844" y="201489"/>
                  </a:lnTo>
                  <a:lnTo>
                    <a:pt x="1512709" y="203342"/>
                  </a:lnTo>
                  <a:lnTo>
                    <a:pt x="1514571" y="205198"/>
                  </a:lnTo>
                  <a:lnTo>
                    <a:pt x="1516428" y="207059"/>
                  </a:lnTo>
                  <a:lnTo>
                    <a:pt x="1518282" y="208924"/>
                  </a:lnTo>
                  <a:lnTo>
                    <a:pt x="1520132" y="210792"/>
                  </a:lnTo>
                  <a:lnTo>
                    <a:pt x="1521978" y="212664"/>
                  </a:lnTo>
                  <a:lnTo>
                    <a:pt x="1523820" y="214540"/>
                  </a:lnTo>
                  <a:lnTo>
                    <a:pt x="1525658" y="216420"/>
                  </a:lnTo>
                  <a:lnTo>
                    <a:pt x="1527492" y="218304"/>
                  </a:lnTo>
                  <a:lnTo>
                    <a:pt x="1529322" y="220191"/>
                  </a:lnTo>
                  <a:lnTo>
                    <a:pt x="1531148" y="222083"/>
                  </a:lnTo>
                  <a:lnTo>
                    <a:pt x="1532970" y="223978"/>
                  </a:lnTo>
                  <a:lnTo>
                    <a:pt x="1534789" y="225877"/>
                  </a:lnTo>
                  <a:lnTo>
                    <a:pt x="1536603" y="227780"/>
                  </a:lnTo>
                  <a:lnTo>
                    <a:pt x="1538413" y="229686"/>
                  </a:lnTo>
                  <a:lnTo>
                    <a:pt x="1540219" y="231597"/>
                  </a:lnTo>
                  <a:lnTo>
                    <a:pt x="1542022" y="233511"/>
                  </a:lnTo>
                  <a:lnTo>
                    <a:pt x="1543820" y="235429"/>
                  </a:lnTo>
                  <a:lnTo>
                    <a:pt x="1545614" y="237351"/>
                  </a:lnTo>
                  <a:lnTo>
                    <a:pt x="1547404" y="239276"/>
                  </a:lnTo>
                  <a:lnTo>
                    <a:pt x="1549191" y="241206"/>
                  </a:lnTo>
                  <a:lnTo>
                    <a:pt x="1550973" y="243139"/>
                  </a:lnTo>
                  <a:lnTo>
                    <a:pt x="1552751" y="245076"/>
                  </a:lnTo>
                  <a:lnTo>
                    <a:pt x="1554525" y="247016"/>
                  </a:lnTo>
                  <a:lnTo>
                    <a:pt x="1556295" y="248960"/>
                  </a:lnTo>
                  <a:lnTo>
                    <a:pt x="1558060" y="250908"/>
                  </a:lnTo>
                  <a:lnTo>
                    <a:pt x="1559822" y="252859"/>
                  </a:lnTo>
                  <a:lnTo>
                    <a:pt x="1561580" y="254815"/>
                  </a:lnTo>
                  <a:lnTo>
                    <a:pt x="1563333" y="256773"/>
                  </a:lnTo>
                  <a:lnTo>
                    <a:pt x="1565083" y="258736"/>
                  </a:lnTo>
                  <a:lnTo>
                    <a:pt x="1566828" y="260703"/>
                  </a:lnTo>
                  <a:lnTo>
                    <a:pt x="1568569" y="262672"/>
                  </a:lnTo>
                  <a:lnTo>
                    <a:pt x="1570307" y="264646"/>
                  </a:lnTo>
                  <a:lnTo>
                    <a:pt x="1572040" y="266623"/>
                  </a:lnTo>
                  <a:lnTo>
                    <a:pt x="1573768" y="268604"/>
                  </a:lnTo>
                  <a:lnTo>
                    <a:pt x="1575493" y="270588"/>
                  </a:lnTo>
                  <a:lnTo>
                    <a:pt x="1577214" y="272576"/>
                  </a:lnTo>
                  <a:lnTo>
                    <a:pt x="1578930" y="274568"/>
                  </a:lnTo>
                  <a:lnTo>
                    <a:pt x="1580642" y="276563"/>
                  </a:lnTo>
                  <a:lnTo>
                    <a:pt x="1582350" y="278562"/>
                  </a:lnTo>
                  <a:lnTo>
                    <a:pt x="1584054" y="280565"/>
                  </a:lnTo>
                  <a:lnTo>
                    <a:pt x="1585753" y="282571"/>
                  </a:lnTo>
                  <a:lnTo>
                    <a:pt x="1587449" y="284580"/>
                  </a:lnTo>
                  <a:lnTo>
                    <a:pt x="1589140" y="286593"/>
                  </a:lnTo>
                  <a:lnTo>
                    <a:pt x="1590827" y="288609"/>
                  </a:lnTo>
                  <a:lnTo>
                    <a:pt x="1592509" y="290630"/>
                  </a:lnTo>
                  <a:lnTo>
                    <a:pt x="1594188" y="292653"/>
                  </a:lnTo>
                  <a:lnTo>
                    <a:pt x="1595862" y="294680"/>
                  </a:lnTo>
                  <a:lnTo>
                    <a:pt x="1597532" y="296711"/>
                  </a:lnTo>
                  <a:lnTo>
                    <a:pt x="1599198" y="298745"/>
                  </a:lnTo>
                  <a:lnTo>
                    <a:pt x="1600859" y="300783"/>
                  </a:lnTo>
                  <a:lnTo>
                    <a:pt x="1602516" y="302824"/>
                  </a:lnTo>
                  <a:lnTo>
                    <a:pt x="1604169" y="304869"/>
                  </a:lnTo>
                  <a:lnTo>
                    <a:pt x="1605818" y="306917"/>
                  </a:lnTo>
                  <a:lnTo>
                    <a:pt x="1607462" y="308968"/>
                  </a:lnTo>
                  <a:lnTo>
                    <a:pt x="1609102" y="311023"/>
                  </a:lnTo>
                  <a:lnTo>
                    <a:pt x="1610738" y="313081"/>
                  </a:lnTo>
                  <a:lnTo>
                    <a:pt x="1612369" y="315143"/>
                  </a:lnTo>
                  <a:lnTo>
                    <a:pt x="1613996" y="317208"/>
                  </a:lnTo>
                  <a:lnTo>
                    <a:pt x="1615619" y="319277"/>
                  </a:lnTo>
                  <a:lnTo>
                    <a:pt x="1617237" y="321349"/>
                  </a:lnTo>
                  <a:lnTo>
                    <a:pt x="1618852" y="323425"/>
                  </a:lnTo>
                  <a:lnTo>
                    <a:pt x="1620461" y="325503"/>
                  </a:lnTo>
                  <a:lnTo>
                    <a:pt x="1622067" y="327585"/>
                  </a:lnTo>
                  <a:lnTo>
                    <a:pt x="1623668" y="329671"/>
                  </a:lnTo>
                  <a:lnTo>
                    <a:pt x="1625264" y="331760"/>
                  </a:lnTo>
                  <a:lnTo>
                    <a:pt x="1626856" y="333852"/>
                  </a:lnTo>
                  <a:lnTo>
                    <a:pt x="1628444" y="335947"/>
                  </a:lnTo>
                  <a:lnTo>
                    <a:pt x="1630027" y="338046"/>
                  </a:lnTo>
                  <a:lnTo>
                    <a:pt x="1631607" y="340148"/>
                  </a:lnTo>
                  <a:lnTo>
                    <a:pt x="1633181" y="342254"/>
                  </a:lnTo>
                  <a:lnTo>
                    <a:pt x="1634752" y="344363"/>
                  </a:lnTo>
                  <a:lnTo>
                    <a:pt x="1636317" y="346475"/>
                  </a:lnTo>
                  <a:lnTo>
                    <a:pt x="1637879" y="348590"/>
                  </a:lnTo>
                  <a:lnTo>
                    <a:pt x="1639435" y="350708"/>
                  </a:lnTo>
                  <a:lnTo>
                    <a:pt x="1640988" y="352830"/>
                  </a:lnTo>
                  <a:lnTo>
                    <a:pt x="1642536" y="354955"/>
                  </a:lnTo>
                  <a:lnTo>
                    <a:pt x="1644080" y="357084"/>
                  </a:lnTo>
                  <a:lnTo>
                    <a:pt x="1645619" y="359215"/>
                  </a:lnTo>
                  <a:lnTo>
                    <a:pt x="1647153" y="361350"/>
                  </a:lnTo>
                  <a:lnTo>
                    <a:pt x="1648684" y="363488"/>
                  </a:lnTo>
                  <a:lnTo>
                    <a:pt x="1650209" y="365629"/>
                  </a:lnTo>
                  <a:lnTo>
                    <a:pt x="1651731" y="367774"/>
                  </a:lnTo>
                  <a:lnTo>
                    <a:pt x="1653247" y="369921"/>
                  </a:lnTo>
                  <a:lnTo>
                    <a:pt x="1654759" y="372072"/>
                  </a:lnTo>
                  <a:lnTo>
                    <a:pt x="1656267" y="374226"/>
                  </a:lnTo>
                  <a:lnTo>
                    <a:pt x="1657770" y="376383"/>
                  </a:lnTo>
                  <a:lnTo>
                    <a:pt x="1659269" y="378543"/>
                  </a:lnTo>
                  <a:lnTo>
                    <a:pt x="1660763" y="380706"/>
                  </a:lnTo>
                  <a:lnTo>
                    <a:pt x="1662253" y="382873"/>
                  </a:lnTo>
                  <a:lnTo>
                    <a:pt x="1663738" y="385042"/>
                  </a:lnTo>
                  <a:lnTo>
                    <a:pt x="1665218" y="387215"/>
                  </a:lnTo>
                  <a:lnTo>
                    <a:pt x="1666694" y="389391"/>
                  </a:lnTo>
                  <a:lnTo>
                    <a:pt x="1668166" y="391569"/>
                  </a:lnTo>
                  <a:lnTo>
                    <a:pt x="1669633" y="393751"/>
                  </a:lnTo>
                  <a:lnTo>
                    <a:pt x="1671095" y="395936"/>
                  </a:lnTo>
                  <a:lnTo>
                    <a:pt x="1672552" y="398124"/>
                  </a:lnTo>
                  <a:lnTo>
                    <a:pt x="1674006" y="400315"/>
                  </a:lnTo>
                  <a:lnTo>
                    <a:pt x="1675454" y="402510"/>
                  </a:lnTo>
                  <a:lnTo>
                    <a:pt x="1676898" y="404707"/>
                  </a:lnTo>
                  <a:lnTo>
                    <a:pt x="1678337" y="406907"/>
                  </a:lnTo>
                  <a:lnTo>
                    <a:pt x="1679772" y="409110"/>
                  </a:lnTo>
                  <a:lnTo>
                    <a:pt x="1681202" y="411317"/>
                  </a:lnTo>
                  <a:lnTo>
                    <a:pt x="1682627" y="413526"/>
                  </a:lnTo>
                  <a:lnTo>
                    <a:pt x="1684048" y="415738"/>
                  </a:lnTo>
                  <a:lnTo>
                    <a:pt x="1685464" y="417953"/>
                  </a:lnTo>
                  <a:lnTo>
                    <a:pt x="1686876" y="420171"/>
                  </a:lnTo>
                  <a:lnTo>
                    <a:pt x="1688283" y="422392"/>
                  </a:lnTo>
                  <a:lnTo>
                    <a:pt x="1689685" y="424616"/>
                  </a:lnTo>
                  <a:lnTo>
                    <a:pt x="1691082" y="426843"/>
                  </a:lnTo>
                  <a:lnTo>
                    <a:pt x="1692475" y="429073"/>
                  </a:lnTo>
                  <a:lnTo>
                    <a:pt x="1693863" y="431306"/>
                  </a:lnTo>
                  <a:lnTo>
                    <a:pt x="1695247" y="433542"/>
                  </a:lnTo>
                  <a:lnTo>
                    <a:pt x="1696626" y="435780"/>
                  </a:lnTo>
                  <a:lnTo>
                    <a:pt x="1698000" y="438022"/>
                  </a:lnTo>
                  <a:lnTo>
                    <a:pt x="1699369" y="440266"/>
                  </a:lnTo>
                  <a:lnTo>
                    <a:pt x="1700734" y="442513"/>
                  </a:lnTo>
                  <a:lnTo>
                    <a:pt x="1702094" y="444763"/>
                  </a:lnTo>
                  <a:lnTo>
                    <a:pt x="1703449" y="447016"/>
                  </a:lnTo>
                  <a:lnTo>
                    <a:pt x="1704800" y="449272"/>
                  </a:lnTo>
                  <a:lnTo>
                    <a:pt x="1706146" y="451530"/>
                  </a:lnTo>
                  <a:lnTo>
                    <a:pt x="1707487" y="453792"/>
                  </a:lnTo>
                  <a:lnTo>
                    <a:pt x="1708823" y="456056"/>
                  </a:lnTo>
                  <a:lnTo>
                    <a:pt x="1710155" y="458323"/>
                  </a:lnTo>
                  <a:lnTo>
                    <a:pt x="1711482" y="460593"/>
                  </a:lnTo>
                  <a:lnTo>
                    <a:pt x="1712804" y="462865"/>
                  </a:lnTo>
                  <a:lnTo>
                    <a:pt x="1714121" y="465140"/>
                  </a:lnTo>
                  <a:lnTo>
                    <a:pt x="1715434" y="467418"/>
                  </a:lnTo>
                  <a:lnTo>
                    <a:pt x="1716742" y="469699"/>
                  </a:lnTo>
                  <a:lnTo>
                    <a:pt x="1718045" y="471983"/>
                  </a:lnTo>
                  <a:lnTo>
                    <a:pt x="1719343" y="474269"/>
                  </a:lnTo>
                  <a:lnTo>
                    <a:pt x="1720636" y="476558"/>
                  </a:lnTo>
                  <a:lnTo>
                    <a:pt x="1721925" y="478850"/>
                  </a:lnTo>
                  <a:lnTo>
                    <a:pt x="1723209" y="481144"/>
                  </a:lnTo>
                  <a:lnTo>
                    <a:pt x="1724488" y="483441"/>
                  </a:lnTo>
                  <a:lnTo>
                    <a:pt x="1725762" y="485741"/>
                  </a:lnTo>
                  <a:lnTo>
                    <a:pt x="1727032" y="488043"/>
                  </a:lnTo>
                  <a:lnTo>
                    <a:pt x="1728296" y="490348"/>
                  </a:lnTo>
                  <a:lnTo>
                    <a:pt x="1729556" y="492656"/>
                  </a:lnTo>
                  <a:lnTo>
                    <a:pt x="1730811" y="494966"/>
                  </a:lnTo>
                  <a:lnTo>
                    <a:pt x="1732061" y="497279"/>
                  </a:lnTo>
                  <a:lnTo>
                    <a:pt x="1733306" y="499595"/>
                  </a:lnTo>
                  <a:lnTo>
                    <a:pt x="1734546" y="501913"/>
                  </a:lnTo>
                  <a:lnTo>
                    <a:pt x="1735782" y="504234"/>
                  </a:lnTo>
                  <a:lnTo>
                    <a:pt x="1737012" y="506557"/>
                  </a:lnTo>
                  <a:lnTo>
                    <a:pt x="1738238" y="508883"/>
                  </a:lnTo>
                  <a:lnTo>
                    <a:pt x="1739459" y="511212"/>
                  </a:lnTo>
                  <a:lnTo>
                    <a:pt x="1740675" y="513543"/>
                  </a:lnTo>
                  <a:lnTo>
                    <a:pt x="1741886" y="515876"/>
                  </a:lnTo>
                  <a:lnTo>
                    <a:pt x="1743092" y="518212"/>
                  </a:lnTo>
                  <a:lnTo>
                    <a:pt x="1744294" y="520551"/>
                  </a:lnTo>
                  <a:lnTo>
                    <a:pt x="1745490" y="522892"/>
                  </a:lnTo>
                  <a:lnTo>
                    <a:pt x="1746682" y="525236"/>
                  </a:lnTo>
                  <a:lnTo>
                    <a:pt x="1747868" y="527582"/>
                  </a:lnTo>
                  <a:lnTo>
                    <a:pt x="1749050" y="529930"/>
                  </a:lnTo>
                  <a:lnTo>
                    <a:pt x="1750227" y="532281"/>
                  </a:lnTo>
                  <a:lnTo>
                    <a:pt x="1751399" y="534635"/>
                  </a:lnTo>
                  <a:lnTo>
                    <a:pt x="1752565" y="536991"/>
                  </a:lnTo>
                  <a:lnTo>
                    <a:pt x="1753727" y="539349"/>
                  </a:lnTo>
                  <a:lnTo>
                    <a:pt x="1754884" y="541710"/>
                  </a:lnTo>
                  <a:lnTo>
                    <a:pt x="1756036" y="544074"/>
                  </a:lnTo>
                  <a:lnTo>
                    <a:pt x="1757184" y="546439"/>
                  </a:lnTo>
                  <a:lnTo>
                    <a:pt x="1758326" y="548807"/>
                  </a:lnTo>
                  <a:lnTo>
                    <a:pt x="1759463" y="551178"/>
                  </a:lnTo>
                  <a:lnTo>
                    <a:pt x="1760595" y="553551"/>
                  </a:lnTo>
                  <a:lnTo>
                    <a:pt x="1761722" y="555926"/>
                  </a:lnTo>
                  <a:lnTo>
                    <a:pt x="1762845" y="558303"/>
                  </a:lnTo>
                  <a:lnTo>
                    <a:pt x="1763962" y="560683"/>
                  </a:lnTo>
                  <a:lnTo>
                    <a:pt x="1765074" y="563066"/>
                  </a:lnTo>
                  <a:lnTo>
                    <a:pt x="1766182" y="565450"/>
                  </a:lnTo>
                  <a:lnTo>
                    <a:pt x="1767284" y="567837"/>
                  </a:lnTo>
                  <a:lnTo>
                    <a:pt x="1768381" y="570226"/>
                  </a:lnTo>
                  <a:lnTo>
                    <a:pt x="1769474" y="572618"/>
                  </a:lnTo>
                  <a:lnTo>
                    <a:pt x="1770561" y="575012"/>
                  </a:lnTo>
                  <a:lnTo>
                    <a:pt x="1771643" y="577408"/>
                  </a:lnTo>
                  <a:lnTo>
                    <a:pt x="1772720" y="579806"/>
                  </a:lnTo>
                  <a:lnTo>
                    <a:pt x="1773793" y="582207"/>
                  </a:lnTo>
                  <a:lnTo>
                    <a:pt x="1774860" y="584609"/>
                  </a:lnTo>
                  <a:lnTo>
                    <a:pt x="1775922" y="587014"/>
                  </a:lnTo>
                  <a:lnTo>
                    <a:pt x="1776979" y="589422"/>
                  </a:lnTo>
                  <a:lnTo>
                    <a:pt x="1778031" y="591831"/>
                  </a:lnTo>
                  <a:lnTo>
                    <a:pt x="1779078" y="594243"/>
                  </a:lnTo>
                  <a:lnTo>
                    <a:pt x="1780120" y="596657"/>
                  </a:lnTo>
                  <a:lnTo>
                    <a:pt x="1781157" y="599073"/>
                  </a:lnTo>
                  <a:lnTo>
                    <a:pt x="1782189" y="601491"/>
                  </a:lnTo>
                  <a:lnTo>
                    <a:pt x="1783216" y="603911"/>
                  </a:lnTo>
                  <a:lnTo>
                    <a:pt x="1784237" y="606334"/>
                  </a:lnTo>
                  <a:lnTo>
                    <a:pt x="1785254" y="608759"/>
                  </a:lnTo>
                  <a:lnTo>
                    <a:pt x="1786266" y="611185"/>
                  </a:lnTo>
                  <a:lnTo>
                    <a:pt x="1787272" y="613614"/>
                  </a:lnTo>
                  <a:lnTo>
                    <a:pt x="1788273" y="616045"/>
                  </a:lnTo>
                  <a:lnTo>
                    <a:pt x="1789269" y="618478"/>
                  </a:lnTo>
                  <a:lnTo>
                    <a:pt x="1790261" y="620913"/>
                  </a:lnTo>
                  <a:lnTo>
                    <a:pt x="1791247" y="623351"/>
                  </a:lnTo>
                  <a:lnTo>
                    <a:pt x="1792228" y="625790"/>
                  </a:lnTo>
                  <a:lnTo>
                    <a:pt x="1793204" y="628231"/>
                  </a:lnTo>
                  <a:lnTo>
                    <a:pt x="1794174" y="630674"/>
                  </a:lnTo>
                  <a:lnTo>
                    <a:pt x="1795140" y="633120"/>
                  </a:lnTo>
                  <a:lnTo>
                    <a:pt x="1796100" y="635567"/>
                  </a:lnTo>
                  <a:lnTo>
                    <a:pt x="1797056" y="638017"/>
                  </a:lnTo>
                  <a:lnTo>
                    <a:pt x="1798006" y="640468"/>
                  </a:lnTo>
                  <a:lnTo>
                    <a:pt x="1798951" y="642922"/>
                  </a:lnTo>
                  <a:lnTo>
                    <a:pt x="1799891" y="645377"/>
                  </a:lnTo>
                  <a:lnTo>
                    <a:pt x="1800826" y="647834"/>
                  </a:lnTo>
                  <a:lnTo>
                    <a:pt x="1801755" y="650294"/>
                  </a:lnTo>
                  <a:lnTo>
                    <a:pt x="1802680" y="652755"/>
                  </a:lnTo>
                  <a:lnTo>
                    <a:pt x="1803599" y="655218"/>
                  </a:lnTo>
                  <a:lnTo>
                    <a:pt x="1804513" y="657683"/>
                  </a:lnTo>
                  <a:lnTo>
                    <a:pt x="1805422" y="660150"/>
                  </a:lnTo>
                  <a:lnTo>
                    <a:pt x="1806326" y="662619"/>
                  </a:lnTo>
                  <a:lnTo>
                    <a:pt x="1807225" y="665090"/>
                  </a:lnTo>
                  <a:lnTo>
                    <a:pt x="1808118" y="667563"/>
                  </a:lnTo>
                  <a:lnTo>
                    <a:pt x="1809006" y="670037"/>
                  </a:lnTo>
                  <a:lnTo>
                    <a:pt x="1809889" y="672514"/>
                  </a:lnTo>
                  <a:lnTo>
                    <a:pt x="1810768" y="674992"/>
                  </a:lnTo>
                  <a:lnTo>
                    <a:pt x="1811640" y="677472"/>
                  </a:lnTo>
                  <a:lnTo>
                    <a:pt x="1812507" y="679954"/>
                  </a:lnTo>
                  <a:lnTo>
                    <a:pt x="1813370" y="682437"/>
                  </a:lnTo>
                  <a:lnTo>
                    <a:pt x="1814227" y="684923"/>
                  </a:lnTo>
                  <a:lnTo>
                    <a:pt x="1815079" y="687410"/>
                  </a:lnTo>
                  <a:lnTo>
                    <a:pt x="1815926" y="689899"/>
                  </a:lnTo>
                  <a:lnTo>
                    <a:pt x="1816767" y="692390"/>
                  </a:lnTo>
                  <a:lnTo>
                    <a:pt x="1817603" y="694883"/>
                  </a:lnTo>
                  <a:lnTo>
                    <a:pt x="1818434" y="697377"/>
                  </a:lnTo>
                  <a:lnTo>
                    <a:pt x="1819260" y="699873"/>
                  </a:lnTo>
                  <a:lnTo>
                    <a:pt x="1820081" y="702371"/>
                  </a:lnTo>
                  <a:lnTo>
                    <a:pt x="1820896" y="704871"/>
                  </a:lnTo>
                  <a:lnTo>
                    <a:pt x="1821706" y="707372"/>
                  </a:lnTo>
                  <a:lnTo>
                    <a:pt x="1822511" y="709875"/>
                  </a:lnTo>
                  <a:lnTo>
                    <a:pt x="1823311" y="712379"/>
                  </a:lnTo>
                  <a:lnTo>
                    <a:pt x="1824105" y="714885"/>
                  </a:lnTo>
                  <a:lnTo>
                    <a:pt x="1824894" y="717393"/>
                  </a:lnTo>
                  <a:lnTo>
                    <a:pt x="1825678" y="719903"/>
                  </a:lnTo>
                  <a:lnTo>
                    <a:pt x="1826456" y="722414"/>
                  </a:lnTo>
                  <a:lnTo>
                    <a:pt x="1827230" y="724927"/>
                  </a:lnTo>
                  <a:lnTo>
                    <a:pt x="1827998" y="727442"/>
                  </a:lnTo>
                  <a:lnTo>
                    <a:pt x="1828761" y="729957"/>
                  </a:lnTo>
                  <a:lnTo>
                    <a:pt x="1829518" y="732475"/>
                  </a:lnTo>
                  <a:lnTo>
                    <a:pt x="1830270" y="734994"/>
                  </a:lnTo>
                  <a:lnTo>
                    <a:pt x="1831017" y="737515"/>
                  </a:lnTo>
                  <a:lnTo>
                    <a:pt x="1831759" y="740038"/>
                  </a:lnTo>
                  <a:lnTo>
                    <a:pt x="1832496" y="742561"/>
                  </a:lnTo>
                  <a:lnTo>
                    <a:pt x="1833227" y="745087"/>
                  </a:lnTo>
                  <a:lnTo>
                    <a:pt x="1833952" y="747614"/>
                  </a:lnTo>
                  <a:lnTo>
                    <a:pt x="1834673" y="750143"/>
                  </a:lnTo>
                  <a:lnTo>
                    <a:pt x="1835388" y="752673"/>
                  </a:lnTo>
                  <a:lnTo>
                    <a:pt x="1836098" y="755204"/>
                  </a:lnTo>
                  <a:lnTo>
                    <a:pt x="1836803" y="757737"/>
                  </a:lnTo>
                  <a:lnTo>
                    <a:pt x="1837502" y="760271"/>
                  </a:lnTo>
                  <a:lnTo>
                    <a:pt x="1838196" y="762807"/>
                  </a:lnTo>
                  <a:lnTo>
                    <a:pt x="1838885" y="765345"/>
                  </a:lnTo>
                  <a:lnTo>
                    <a:pt x="1839568" y="767884"/>
                  </a:lnTo>
                  <a:lnTo>
                    <a:pt x="1840246" y="770423"/>
                  </a:lnTo>
                  <a:lnTo>
                    <a:pt x="1840919" y="772965"/>
                  </a:lnTo>
                  <a:lnTo>
                    <a:pt x="1841586" y="775508"/>
                  </a:lnTo>
                  <a:lnTo>
                    <a:pt x="1842248" y="778053"/>
                  </a:lnTo>
                  <a:lnTo>
                    <a:pt x="1842905" y="780599"/>
                  </a:lnTo>
                  <a:lnTo>
                    <a:pt x="1843556" y="783146"/>
                  </a:lnTo>
                  <a:lnTo>
                    <a:pt x="1844202" y="785694"/>
                  </a:lnTo>
                  <a:lnTo>
                    <a:pt x="1844843" y="788244"/>
                  </a:lnTo>
                  <a:lnTo>
                    <a:pt x="1845478" y="790795"/>
                  </a:lnTo>
                  <a:lnTo>
                    <a:pt x="1846108" y="793348"/>
                  </a:lnTo>
                  <a:lnTo>
                    <a:pt x="1846733" y="795902"/>
                  </a:lnTo>
                  <a:lnTo>
                    <a:pt x="1847352" y="798457"/>
                  </a:lnTo>
                  <a:lnTo>
                    <a:pt x="1847966" y="801013"/>
                  </a:lnTo>
                  <a:lnTo>
                    <a:pt x="1848575" y="803571"/>
                  </a:lnTo>
                  <a:lnTo>
                    <a:pt x="1849178" y="806130"/>
                  </a:lnTo>
                  <a:lnTo>
                    <a:pt x="1849776" y="808690"/>
                  </a:lnTo>
                  <a:lnTo>
                    <a:pt x="1850369" y="811252"/>
                  </a:lnTo>
                  <a:lnTo>
                    <a:pt x="1850956" y="813815"/>
                  </a:lnTo>
                  <a:lnTo>
                    <a:pt x="1851538" y="816378"/>
                  </a:lnTo>
                  <a:lnTo>
                    <a:pt x="1852114" y="818944"/>
                  </a:lnTo>
                  <a:lnTo>
                    <a:pt x="1852685" y="821510"/>
                  </a:lnTo>
                  <a:lnTo>
                    <a:pt x="1853250" y="824078"/>
                  </a:lnTo>
                  <a:lnTo>
                    <a:pt x="1853811" y="826646"/>
                  </a:lnTo>
                  <a:lnTo>
                    <a:pt x="1854366" y="829216"/>
                  </a:lnTo>
                  <a:lnTo>
                    <a:pt x="1854915" y="831787"/>
                  </a:lnTo>
                  <a:lnTo>
                    <a:pt x="1855459" y="834360"/>
                  </a:lnTo>
                  <a:lnTo>
                    <a:pt x="1855998" y="836933"/>
                  </a:lnTo>
                  <a:lnTo>
                    <a:pt x="1856531" y="839508"/>
                  </a:lnTo>
                  <a:lnTo>
                    <a:pt x="1857059" y="842083"/>
                  </a:lnTo>
                  <a:lnTo>
                    <a:pt x="1857582" y="844660"/>
                  </a:lnTo>
                  <a:lnTo>
                    <a:pt x="1858099" y="847237"/>
                  </a:lnTo>
                  <a:lnTo>
                    <a:pt x="1858611" y="849816"/>
                  </a:lnTo>
                  <a:lnTo>
                    <a:pt x="1859117" y="852396"/>
                  </a:lnTo>
                  <a:lnTo>
                    <a:pt x="1859618" y="854977"/>
                  </a:lnTo>
                  <a:lnTo>
                    <a:pt x="1860114" y="857559"/>
                  </a:lnTo>
                  <a:lnTo>
                    <a:pt x="1860604" y="860142"/>
                  </a:lnTo>
                  <a:lnTo>
                    <a:pt x="1861088" y="862726"/>
                  </a:lnTo>
                  <a:lnTo>
                    <a:pt x="1861568" y="865311"/>
                  </a:lnTo>
                  <a:lnTo>
                    <a:pt x="1862041" y="867898"/>
                  </a:lnTo>
                  <a:lnTo>
                    <a:pt x="1862510" y="870485"/>
                  </a:lnTo>
                  <a:lnTo>
                    <a:pt x="1862973" y="873073"/>
                  </a:lnTo>
                  <a:lnTo>
                    <a:pt x="1863431" y="875662"/>
                  </a:lnTo>
                  <a:lnTo>
                    <a:pt x="1863883" y="878252"/>
                  </a:lnTo>
                  <a:lnTo>
                    <a:pt x="1864329" y="880843"/>
                  </a:lnTo>
                  <a:lnTo>
                    <a:pt x="1864771" y="883435"/>
                  </a:lnTo>
                  <a:lnTo>
                    <a:pt x="1865207" y="886027"/>
                  </a:lnTo>
                  <a:lnTo>
                    <a:pt x="1865637" y="888621"/>
                  </a:lnTo>
                  <a:lnTo>
                    <a:pt x="1866062" y="891215"/>
                  </a:lnTo>
                  <a:lnTo>
                    <a:pt x="1866482" y="893811"/>
                  </a:lnTo>
                  <a:lnTo>
                    <a:pt x="1866896" y="896407"/>
                  </a:lnTo>
                  <a:lnTo>
                    <a:pt x="1867304" y="899004"/>
                  </a:lnTo>
                  <a:lnTo>
                    <a:pt x="1867708" y="901602"/>
                  </a:lnTo>
                  <a:lnTo>
                    <a:pt x="1868106" y="904201"/>
                  </a:lnTo>
                  <a:lnTo>
                    <a:pt x="1868498" y="906801"/>
                  </a:lnTo>
                  <a:lnTo>
                    <a:pt x="1868885" y="909401"/>
                  </a:lnTo>
                  <a:lnTo>
                    <a:pt x="1869267" y="912003"/>
                  </a:lnTo>
                  <a:lnTo>
                    <a:pt x="1869642" y="914605"/>
                  </a:lnTo>
                  <a:lnTo>
                    <a:pt x="1870013" y="917208"/>
                  </a:lnTo>
                  <a:lnTo>
                    <a:pt x="1870378" y="919811"/>
                  </a:lnTo>
                  <a:lnTo>
                    <a:pt x="1870738" y="922416"/>
                  </a:lnTo>
                  <a:lnTo>
                    <a:pt x="1871092" y="925021"/>
                  </a:lnTo>
                  <a:lnTo>
                    <a:pt x="1871441" y="927627"/>
                  </a:lnTo>
                  <a:lnTo>
                    <a:pt x="1871784" y="930234"/>
                  </a:lnTo>
                  <a:lnTo>
                    <a:pt x="1872122" y="932841"/>
                  </a:lnTo>
                  <a:lnTo>
                    <a:pt x="1872454" y="935449"/>
                  </a:lnTo>
                  <a:lnTo>
                    <a:pt x="1872781" y="938058"/>
                  </a:lnTo>
                  <a:lnTo>
                    <a:pt x="1873102" y="940667"/>
                  </a:lnTo>
                  <a:lnTo>
                    <a:pt x="1873418" y="943277"/>
                  </a:lnTo>
                  <a:lnTo>
                    <a:pt x="1873729" y="945888"/>
                  </a:lnTo>
                  <a:lnTo>
                    <a:pt x="1874034" y="948499"/>
                  </a:lnTo>
                  <a:lnTo>
                    <a:pt x="1874334" y="951112"/>
                  </a:lnTo>
                  <a:lnTo>
                    <a:pt x="1874628" y="953724"/>
                  </a:lnTo>
                  <a:lnTo>
                    <a:pt x="1874916" y="956337"/>
                  </a:lnTo>
                  <a:lnTo>
                    <a:pt x="1875199" y="958951"/>
                  </a:lnTo>
                  <a:lnTo>
                    <a:pt x="1875477" y="961566"/>
                  </a:lnTo>
                  <a:lnTo>
                    <a:pt x="1875749" y="964181"/>
                  </a:lnTo>
                  <a:lnTo>
                    <a:pt x="1876016" y="966796"/>
                  </a:lnTo>
                  <a:lnTo>
                    <a:pt x="1876277" y="969412"/>
                  </a:lnTo>
                  <a:lnTo>
                    <a:pt x="1876533" y="972029"/>
                  </a:lnTo>
                  <a:lnTo>
                    <a:pt x="1876783" y="974646"/>
                  </a:lnTo>
                  <a:lnTo>
                    <a:pt x="1877028" y="977264"/>
                  </a:lnTo>
                  <a:lnTo>
                    <a:pt x="1877267" y="979882"/>
                  </a:lnTo>
                  <a:lnTo>
                    <a:pt x="1877501" y="982501"/>
                  </a:lnTo>
                  <a:lnTo>
                    <a:pt x="1877729" y="985120"/>
                  </a:lnTo>
                  <a:lnTo>
                    <a:pt x="1877952" y="987740"/>
                  </a:lnTo>
                  <a:lnTo>
                    <a:pt x="1878169" y="990360"/>
                  </a:lnTo>
                  <a:lnTo>
                    <a:pt x="1878381" y="992980"/>
                  </a:lnTo>
                  <a:lnTo>
                    <a:pt x="1878588" y="995602"/>
                  </a:lnTo>
                  <a:lnTo>
                    <a:pt x="1878788" y="998223"/>
                  </a:lnTo>
                  <a:lnTo>
                    <a:pt x="1878984" y="1000845"/>
                  </a:lnTo>
                  <a:lnTo>
                    <a:pt x="1879174" y="1003467"/>
                  </a:lnTo>
                  <a:lnTo>
                    <a:pt x="1879358" y="1006090"/>
                  </a:lnTo>
                  <a:lnTo>
                    <a:pt x="1879537" y="1008713"/>
                  </a:lnTo>
                  <a:lnTo>
                    <a:pt x="1879710" y="1011336"/>
                  </a:lnTo>
                  <a:lnTo>
                    <a:pt x="1879878" y="1013960"/>
                  </a:lnTo>
                  <a:lnTo>
                    <a:pt x="1880040" y="1016584"/>
                  </a:lnTo>
                  <a:lnTo>
                    <a:pt x="1880197" y="1019209"/>
                  </a:lnTo>
                  <a:lnTo>
                    <a:pt x="1880349" y="1021834"/>
                  </a:lnTo>
                  <a:lnTo>
                    <a:pt x="1880495" y="1024458"/>
                  </a:lnTo>
                  <a:lnTo>
                    <a:pt x="1880635" y="1027084"/>
                  </a:lnTo>
                  <a:lnTo>
                    <a:pt x="1880770" y="1029710"/>
                  </a:lnTo>
                  <a:lnTo>
                    <a:pt x="1880899" y="1032336"/>
                  </a:lnTo>
                  <a:lnTo>
                    <a:pt x="1881023" y="1034962"/>
                  </a:lnTo>
                  <a:lnTo>
                    <a:pt x="1881142" y="1037588"/>
                  </a:lnTo>
                  <a:lnTo>
                    <a:pt x="1881255" y="1040215"/>
                  </a:lnTo>
                  <a:lnTo>
                    <a:pt x="1881362" y="1042842"/>
                  </a:lnTo>
                  <a:lnTo>
                    <a:pt x="1881464" y="1045469"/>
                  </a:lnTo>
                  <a:lnTo>
                    <a:pt x="1881560" y="1048097"/>
                  </a:lnTo>
                  <a:lnTo>
                    <a:pt x="1881651" y="1050724"/>
                  </a:lnTo>
                  <a:lnTo>
                    <a:pt x="1881736" y="1053352"/>
                  </a:lnTo>
                  <a:lnTo>
                    <a:pt x="1881816" y="1055980"/>
                  </a:lnTo>
                  <a:lnTo>
                    <a:pt x="1881891" y="1058608"/>
                  </a:lnTo>
                  <a:lnTo>
                    <a:pt x="1881960" y="1061236"/>
                  </a:lnTo>
                  <a:lnTo>
                    <a:pt x="1882023" y="1063864"/>
                  </a:lnTo>
                  <a:lnTo>
                    <a:pt x="1882081" y="1066493"/>
                  </a:lnTo>
                  <a:lnTo>
                    <a:pt x="1882133" y="1069121"/>
                  </a:lnTo>
                  <a:lnTo>
                    <a:pt x="1882180" y="1071750"/>
                  </a:lnTo>
                  <a:lnTo>
                    <a:pt x="1882221" y="1074379"/>
                  </a:lnTo>
                  <a:lnTo>
                    <a:pt x="1882257" y="1077008"/>
                  </a:lnTo>
                  <a:lnTo>
                    <a:pt x="1882287" y="1079637"/>
                  </a:lnTo>
                  <a:lnTo>
                    <a:pt x="1882312" y="1082266"/>
                  </a:lnTo>
                  <a:lnTo>
                    <a:pt x="1882331" y="1084895"/>
                  </a:lnTo>
                  <a:lnTo>
                    <a:pt x="1882345" y="1087524"/>
                  </a:lnTo>
                  <a:lnTo>
                    <a:pt x="1882353" y="1090153"/>
                  </a:lnTo>
                  <a:lnTo>
                    <a:pt x="1882356" y="1092782"/>
                  </a:lnTo>
                  <a:lnTo>
                    <a:pt x="1882353" y="1095411"/>
                  </a:lnTo>
                  <a:lnTo>
                    <a:pt x="1882345" y="1098041"/>
                  </a:lnTo>
                  <a:lnTo>
                    <a:pt x="1882331" y="1100670"/>
                  </a:lnTo>
                  <a:lnTo>
                    <a:pt x="1882312" y="1103299"/>
                  </a:lnTo>
                  <a:lnTo>
                    <a:pt x="1882287" y="1105928"/>
                  </a:lnTo>
                  <a:lnTo>
                    <a:pt x="1882257" y="1108557"/>
                  </a:lnTo>
                  <a:lnTo>
                    <a:pt x="1882221" y="1111186"/>
                  </a:lnTo>
                  <a:lnTo>
                    <a:pt x="1882180" y="1113815"/>
                  </a:lnTo>
                  <a:lnTo>
                    <a:pt x="1882133" y="1116443"/>
                  </a:lnTo>
                  <a:lnTo>
                    <a:pt x="1882081" y="1119072"/>
                  </a:lnTo>
                  <a:lnTo>
                    <a:pt x="1882023" y="1121700"/>
                  </a:lnTo>
                  <a:lnTo>
                    <a:pt x="1881960" y="1124329"/>
                  </a:lnTo>
                  <a:lnTo>
                    <a:pt x="1881891" y="1126957"/>
                  </a:lnTo>
                  <a:lnTo>
                    <a:pt x="1881816" y="1129585"/>
                  </a:lnTo>
                  <a:lnTo>
                    <a:pt x="1881736" y="1132213"/>
                  </a:lnTo>
                  <a:lnTo>
                    <a:pt x="1881651" y="1134841"/>
                  </a:lnTo>
                  <a:lnTo>
                    <a:pt x="1881560" y="1137468"/>
                  </a:lnTo>
                  <a:lnTo>
                    <a:pt x="1881464" y="1140096"/>
                  </a:lnTo>
                  <a:lnTo>
                    <a:pt x="1881362" y="1142723"/>
                  </a:lnTo>
                  <a:lnTo>
                    <a:pt x="1881255" y="1145350"/>
                  </a:lnTo>
                  <a:lnTo>
                    <a:pt x="1881142" y="1147977"/>
                  </a:lnTo>
                  <a:lnTo>
                    <a:pt x="1881023" y="1150603"/>
                  </a:lnTo>
                  <a:lnTo>
                    <a:pt x="1880899" y="1153229"/>
                  </a:lnTo>
                  <a:lnTo>
                    <a:pt x="1880770" y="1155855"/>
                  </a:lnTo>
                  <a:lnTo>
                    <a:pt x="1880635" y="1158481"/>
                  </a:lnTo>
                  <a:lnTo>
                    <a:pt x="1880495" y="1161106"/>
                  </a:lnTo>
                  <a:lnTo>
                    <a:pt x="1880349" y="1163731"/>
                  </a:lnTo>
                  <a:lnTo>
                    <a:pt x="1880197" y="1166356"/>
                  </a:lnTo>
                  <a:lnTo>
                    <a:pt x="1880040" y="1168981"/>
                  </a:lnTo>
                  <a:lnTo>
                    <a:pt x="1879878" y="1171605"/>
                  </a:lnTo>
                  <a:lnTo>
                    <a:pt x="1879710" y="1174229"/>
                  </a:lnTo>
                  <a:lnTo>
                    <a:pt x="1879537" y="1176852"/>
                  </a:lnTo>
                  <a:lnTo>
                    <a:pt x="1879358" y="1179475"/>
                  </a:lnTo>
                  <a:lnTo>
                    <a:pt x="1879174" y="1182098"/>
                  </a:lnTo>
                  <a:lnTo>
                    <a:pt x="1878984" y="1184720"/>
                  </a:lnTo>
                  <a:lnTo>
                    <a:pt x="1878788" y="1187342"/>
                  </a:lnTo>
                  <a:lnTo>
                    <a:pt x="1878588" y="1189963"/>
                  </a:lnTo>
                  <a:lnTo>
                    <a:pt x="1878381" y="1192584"/>
                  </a:lnTo>
                  <a:lnTo>
                    <a:pt x="1878169" y="1195205"/>
                  </a:lnTo>
                  <a:lnTo>
                    <a:pt x="1877952" y="1197825"/>
                  </a:lnTo>
                  <a:lnTo>
                    <a:pt x="1877729" y="1200445"/>
                  </a:lnTo>
                  <a:lnTo>
                    <a:pt x="1877501" y="1203064"/>
                  </a:lnTo>
                  <a:lnTo>
                    <a:pt x="1877267" y="1205683"/>
                  </a:lnTo>
                  <a:lnTo>
                    <a:pt x="1877028" y="1208301"/>
                  </a:lnTo>
                  <a:lnTo>
                    <a:pt x="1876783" y="1210918"/>
                  </a:lnTo>
                  <a:lnTo>
                    <a:pt x="1876533" y="1213536"/>
                  </a:lnTo>
                  <a:lnTo>
                    <a:pt x="1876277" y="1216152"/>
                  </a:lnTo>
                  <a:lnTo>
                    <a:pt x="1876016" y="1218769"/>
                  </a:lnTo>
                  <a:lnTo>
                    <a:pt x="1875749" y="1221384"/>
                  </a:lnTo>
                  <a:lnTo>
                    <a:pt x="1875477" y="1223999"/>
                  </a:lnTo>
                  <a:lnTo>
                    <a:pt x="1875199" y="1226614"/>
                  </a:lnTo>
                  <a:lnTo>
                    <a:pt x="1874916" y="1229228"/>
                  </a:lnTo>
                  <a:lnTo>
                    <a:pt x="1874628" y="1231841"/>
                  </a:lnTo>
                  <a:lnTo>
                    <a:pt x="1874334" y="1234453"/>
                  </a:lnTo>
                  <a:lnTo>
                    <a:pt x="1874034" y="1237065"/>
                  </a:lnTo>
                  <a:lnTo>
                    <a:pt x="1873729" y="1239677"/>
                  </a:lnTo>
                  <a:lnTo>
                    <a:pt x="1873418" y="1242288"/>
                  </a:lnTo>
                  <a:lnTo>
                    <a:pt x="1873102" y="1244898"/>
                  </a:lnTo>
                  <a:lnTo>
                    <a:pt x="1872781" y="1247507"/>
                  </a:lnTo>
                  <a:lnTo>
                    <a:pt x="1872454" y="1250116"/>
                  </a:lnTo>
                  <a:lnTo>
                    <a:pt x="1872122" y="1252724"/>
                  </a:lnTo>
                  <a:lnTo>
                    <a:pt x="1871784" y="1255331"/>
                  </a:lnTo>
                  <a:lnTo>
                    <a:pt x="1871441" y="1257938"/>
                  </a:lnTo>
                  <a:lnTo>
                    <a:pt x="1871092" y="1260544"/>
                  </a:lnTo>
                  <a:lnTo>
                    <a:pt x="1870738" y="1263149"/>
                  </a:lnTo>
                  <a:lnTo>
                    <a:pt x="1870378" y="1265753"/>
                  </a:lnTo>
                  <a:lnTo>
                    <a:pt x="1870013" y="1268357"/>
                  </a:lnTo>
                  <a:lnTo>
                    <a:pt x="1869642" y="1270960"/>
                  </a:lnTo>
                  <a:lnTo>
                    <a:pt x="1869267" y="1273562"/>
                  </a:lnTo>
                  <a:lnTo>
                    <a:pt x="1868885" y="1276163"/>
                  </a:lnTo>
                  <a:lnTo>
                    <a:pt x="1868498" y="1278764"/>
                  </a:lnTo>
                  <a:lnTo>
                    <a:pt x="1868106" y="1281363"/>
                  </a:lnTo>
                  <a:lnTo>
                    <a:pt x="1867708" y="1283962"/>
                  </a:lnTo>
                  <a:lnTo>
                    <a:pt x="1867304" y="1286560"/>
                  </a:lnTo>
                  <a:lnTo>
                    <a:pt x="1866896" y="1289158"/>
                  </a:lnTo>
                  <a:lnTo>
                    <a:pt x="1866482" y="1291754"/>
                  </a:lnTo>
                  <a:lnTo>
                    <a:pt x="1866062" y="1294350"/>
                  </a:lnTo>
                  <a:lnTo>
                    <a:pt x="1865637" y="1296944"/>
                  </a:lnTo>
                  <a:lnTo>
                    <a:pt x="1865207" y="1299538"/>
                  </a:lnTo>
                  <a:lnTo>
                    <a:pt x="1864771" y="1302130"/>
                  </a:lnTo>
                  <a:lnTo>
                    <a:pt x="1864329" y="1304722"/>
                  </a:lnTo>
                  <a:lnTo>
                    <a:pt x="1863883" y="1307313"/>
                  </a:lnTo>
                  <a:lnTo>
                    <a:pt x="1863431" y="1309903"/>
                  </a:lnTo>
                  <a:lnTo>
                    <a:pt x="1862973" y="1312492"/>
                  </a:lnTo>
                  <a:lnTo>
                    <a:pt x="1862510" y="1315080"/>
                  </a:lnTo>
                  <a:lnTo>
                    <a:pt x="1862041" y="1317667"/>
                  </a:lnTo>
                  <a:lnTo>
                    <a:pt x="1861568" y="1320253"/>
                  </a:lnTo>
                  <a:lnTo>
                    <a:pt x="1861088" y="1322838"/>
                  </a:lnTo>
                  <a:lnTo>
                    <a:pt x="1860604" y="1325423"/>
                  </a:lnTo>
                  <a:lnTo>
                    <a:pt x="1860114" y="1328005"/>
                  </a:lnTo>
                  <a:lnTo>
                    <a:pt x="1859618" y="1330587"/>
                  </a:lnTo>
                  <a:lnTo>
                    <a:pt x="1859117" y="1333168"/>
                  </a:lnTo>
                  <a:lnTo>
                    <a:pt x="1858611" y="1335749"/>
                  </a:lnTo>
                  <a:lnTo>
                    <a:pt x="1858099" y="1338327"/>
                  </a:lnTo>
                  <a:lnTo>
                    <a:pt x="1857582" y="1340905"/>
                  </a:lnTo>
                  <a:lnTo>
                    <a:pt x="1857059" y="1343482"/>
                  </a:lnTo>
                  <a:lnTo>
                    <a:pt x="1856531" y="1346057"/>
                  </a:lnTo>
                  <a:lnTo>
                    <a:pt x="1855998" y="1348632"/>
                  </a:lnTo>
                  <a:lnTo>
                    <a:pt x="1855459" y="1351205"/>
                  </a:lnTo>
                  <a:lnTo>
                    <a:pt x="1854915" y="1353777"/>
                  </a:lnTo>
                  <a:lnTo>
                    <a:pt x="1854366" y="1356348"/>
                  </a:lnTo>
                  <a:lnTo>
                    <a:pt x="1853811" y="1358918"/>
                  </a:lnTo>
                  <a:lnTo>
                    <a:pt x="1853250" y="1361487"/>
                  </a:lnTo>
                  <a:lnTo>
                    <a:pt x="1852685" y="1364055"/>
                  </a:lnTo>
                  <a:lnTo>
                    <a:pt x="1852114" y="1366621"/>
                  </a:lnTo>
                  <a:lnTo>
                    <a:pt x="1851538" y="1369186"/>
                  </a:lnTo>
                  <a:lnTo>
                    <a:pt x="1850956" y="1371750"/>
                  </a:lnTo>
                  <a:lnTo>
                    <a:pt x="1850369" y="1374313"/>
                  </a:lnTo>
                  <a:lnTo>
                    <a:pt x="1849776" y="1376875"/>
                  </a:lnTo>
                  <a:lnTo>
                    <a:pt x="1849178" y="1379435"/>
                  </a:lnTo>
                  <a:lnTo>
                    <a:pt x="1848575" y="1381994"/>
                  </a:lnTo>
                  <a:lnTo>
                    <a:pt x="1847966" y="1384551"/>
                  </a:lnTo>
                  <a:lnTo>
                    <a:pt x="1847352" y="1387108"/>
                  </a:lnTo>
                  <a:lnTo>
                    <a:pt x="1846733" y="1389663"/>
                  </a:lnTo>
                  <a:lnTo>
                    <a:pt x="1846108" y="1392217"/>
                  </a:lnTo>
                  <a:lnTo>
                    <a:pt x="1845478" y="1394770"/>
                  </a:lnTo>
                  <a:lnTo>
                    <a:pt x="1844843" y="1397321"/>
                  </a:lnTo>
                  <a:lnTo>
                    <a:pt x="1844202" y="1399871"/>
                  </a:lnTo>
                  <a:lnTo>
                    <a:pt x="1843556" y="1402419"/>
                  </a:lnTo>
                  <a:lnTo>
                    <a:pt x="1842905" y="1404966"/>
                  </a:lnTo>
                  <a:lnTo>
                    <a:pt x="1842248" y="1407512"/>
                  </a:lnTo>
                  <a:lnTo>
                    <a:pt x="1841586" y="1410056"/>
                  </a:lnTo>
                  <a:lnTo>
                    <a:pt x="1840919" y="1412600"/>
                  </a:lnTo>
                  <a:lnTo>
                    <a:pt x="1840246" y="1415141"/>
                  </a:lnTo>
                  <a:lnTo>
                    <a:pt x="1839568" y="1417681"/>
                  </a:lnTo>
                  <a:lnTo>
                    <a:pt x="1838885" y="1420220"/>
                  </a:lnTo>
                  <a:lnTo>
                    <a:pt x="1838196" y="1422758"/>
                  </a:lnTo>
                  <a:lnTo>
                    <a:pt x="1837502" y="1425294"/>
                  </a:lnTo>
                  <a:lnTo>
                    <a:pt x="1836803" y="1427828"/>
                  </a:lnTo>
                  <a:lnTo>
                    <a:pt x="1836098" y="1430361"/>
                  </a:lnTo>
                  <a:lnTo>
                    <a:pt x="1835388" y="1432892"/>
                  </a:lnTo>
                  <a:lnTo>
                    <a:pt x="1834673" y="1435422"/>
                  </a:lnTo>
                  <a:lnTo>
                    <a:pt x="1833952" y="1437951"/>
                  </a:lnTo>
                  <a:lnTo>
                    <a:pt x="1833227" y="1440478"/>
                  </a:lnTo>
                  <a:lnTo>
                    <a:pt x="1832496" y="1443003"/>
                  </a:lnTo>
                  <a:lnTo>
                    <a:pt x="1831759" y="1445527"/>
                  </a:lnTo>
                  <a:lnTo>
                    <a:pt x="1831017" y="1448050"/>
                  </a:lnTo>
                  <a:lnTo>
                    <a:pt x="1830270" y="1450570"/>
                  </a:lnTo>
                  <a:lnTo>
                    <a:pt x="1829518" y="1453090"/>
                  </a:lnTo>
                  <a:lnTo>
                    <a:pt x="1828761" y="1455607"/>
                  </a:lnTo>
                  <a:lnTo>
                    <a:pt x="1827998" y="1458123"/>
                  </a:lnTo>
                  <a:lnTo>
                    <a:pt x="1827230" y="1460638"/>
                  </a:lnTo>
                  <a:lnTo>
                    <a:pt x="1826456" y="1463151"/>
                  </a:lnTo>
                  <a:lnTo>
                    <a:pt x="1825678" y="1465662"/>
                  </a:lnTo>
                  <a:lnTo>
                    <a:pt x="1824894" y="1468171"/>
                  </a:lnTo>
                  <a:lnTo>
                    <a:pt x="1824105" y="1470679"/>
                  </a:lnTo>
                  <a:lnTo>
                    <a:pt x="1823311" y="1473185"/>
                  </a:lnTo>
                  <a:lnTo>
                    <a:pt x="1822511" y="1475690"/>
                  </a:lnTo>
                  <a:lnTo>
                    <a:pt x="1821706" y="1478193"/>
                  </a:lnTo>
                  <a:lnTo>
                    <a:pt x="1820896" y="1480694"/>
                  </a:lnTo>
                  <a:lnTo>
                    <a:pt x="1820081" y="1483194"/>
                  </a:lnTo>
                  <a:lnTo>
                    <a:pt x="1819260" y="1485691"/>
                  </a:lnTo>
                  <a:lnTo>
                    <a:pt x="1818434" y="1488188"/>
                  </a:lnTo>
                  <a:lnTo>
                    <a:pt x="1817603" y="1490682"/>
                  </a:lnTo>
                  <a:lnTo>
                    <a:pt x="1816767" y="1493175"/>
                  </a:lnTo>
                  <a:lnTo>
                    <a:pt x="1815926" y="1495665"/>
                  </a:lnTo>
                  <a:lnTo>
                    <a:pt x="1815079" y="1498155"/>
                  </a:lnTo>
                  <a:lnTo>
                    <a:pt x="1814227" y="1500642"/>
                  </a:lnTo>
                  <a:lnTo>
                    <a:pt x="1813370" y="1503127"/>
                  </a:lnTo>
                  <a:lnTo>
                    <a:pt x="1812507" y="1505611"/>
                  </a:lnTo>
                  <a:lnTo>
                    <a:pt x="1811640" y="1508093"/>
                  </a:lnTo>
                  <a:lnTo>
                    <a:pt x="1810768" y="1510573"/>
                  </a:lnTo>
                  <a:lnTo>
                    <a:pt x="1809889" y="1513051"/>
                  </a:lnTo>
                  <a:lnTo>
                    <a:pt x="1809006" y="1515528"/>
                  </a:lnTo>
                  <a:lnTo>
                    <a:pt x="1808118" y="1518002"/>
                  </a:lnTo>
                  <a:lnTo>
                    <a:pt x="1807225" y="1520475"/>
                  </a:lnTo>
                  <a:lnTo>
                    <a:pt x="1806326" y="1522946"/>
                  </a:lnTo>
                  <a:lnTo>
                    <a:pt x="1805422" y="1525415"/>
                  </a:lnTo>
                  <a:lnTo>
                    <a:pt x="1804513" y="1527882"/>
                  </a:lnTo>
                  <a:lnTo>
                    <a:pt x="1803599" y="1530347"/>
                  </a:lnTo>
                  <a:lnTo>
                    <a:pt x="1802680" y="1532810"/>
                  </a:lnTo>
                  <a:lnTo>
                    <a:pt x="1801755" y="1535271"/>
                  </a:lnTo>
                  <a:lnTo>
                    <a:pt x="1800826" y="1537730"/>
                  </a:lnTo>
                  <a:lnTo>
                    <a:pt x="1799891" y="1540188"/>
                  </a:lnTo>
                  <a:lnTo>
                    <a:pt x="1798951" y="1542643"/>
                  </a:lnTo>
                  <a:lnTo>
                    <a:pt x="1798006" y="1545096"/>
                  </a:lnTo>
                  <a:lnTo>
                    <a:pt x="1797056" y="1547548"/>
                  </a:lnTo>
                  <a:lnTo>
                    <a:pt x="1796100" y="1549997"/>
                  </a:lnTo>
                  <a:lnTo>
                    <a:pt x="1795140" y="1552445"/>
                  </a:lnTo>
                  <a:lnTo>
                    <a:pt x="1794174" y="1554890"/>
                  </a:lnTo>
                  <a:lnTo>
                    <a:pt x="1793204" y="1557334"/>
                  </a:lnTo>
                  <a:lnTo>
                    <a:pt x="1792228" y="1559775"/>
                  </a:lnTo>
                  <a:lnTo>
                    <a:pt x="1791247" y="1562214"/>
                  </a:lnTo>
                  <a:lnTo>
                    <a:pt x="1790261" y="1564652"/>
                  </a:lnTo>
                  <a:lnTo>
                    <a:pt x="1789269" y="1567087"/>
                  </a:lnTo>
                  <a:lnTo>
                    <a:pt x="1788273" y="1569520"/>
                  </a:lnTo>
                  <a:lnTo>
                    <a:pt x="1787272" y="1571951"/>
                  </a:lnTo>
                  <a:lnTo>
                    <a:pt x="1786266" y="1574380"/>
                  </a:lnTo>
                  <a:lnTo>
                    <a:pt x="1785254" y="1576806"/>
                  </a:lnTo>
                  <a:lnTo>
                    <a:pt x="1784237" y="1579231"/>
                  </a:lnTo>
                  <a:lnTo>
                    <a:pt x="1783216" y="1581653"/>
                  </a:lnTo>
                  <a:lnTo>
                    <a:pt x="1782189" y="1584074"/>
                  </a:lnTo>
                  <a:lnTo>
                    <a:pt x="1781157" y="1586492"/>
                  </a:lnTo>
                  <a:lnTo>
                    <a:pt x="1780120" y="1588908"/>
                  </a:lnTo>
                  <a:lnTo>
                    <a:pt x="1779078" y="1591322"/>
                  </a:lnTo>
                  <a:lnTo>
                    <a:pt x="1778031" y="1593734"/>
                  </a:lnTo>
                  <a:lnTo>
                    <a:pt x="1776979" y="1596143"/>
                  </a:lnTo>
                  <a:lnTo>
                    <a:pt x="1775922" y="1598550"/>
                  </a:lnTo>
                  <a:lnTo>
                    <a:pt x="1774860" y="1600955"/>
                  </a:lnTo>
                  <a:lnTo>
                    <a:pt x="1773793" y="1603358"/>
                  </a:lnTo>
                  <a:lnTo>
                    <a:pt x="1772720" y="1605759"/>
                  </a:lnTo>
                  <a:lnTo>
                    <a:pt x="1771643" y="1608157"/>
                  </a:lnTo>
                  <a:lnTo>
                    <a:pt x="1770561" y="1610553"/>
                  </a:lnTo>
                  <a:lnTo>
                    <a:pt x="1769474" y="1612947"/>
                  </a:lnTo>
                  <a:lnTo>
                    <a:pt x="1768381" y="1615338"/>
                  </a:lnTo>
                  <a:lnTo>
                    <a:pt x="1767284" y="1617727"/>
                  </a:lnTo>
                  <a:lnTo>
                    <a:pt x="1766182" y="1620115"/>
                  </a:lnTo>
                  <a:lnTo>
                    <a:pt x="1765074" y="1622499"/>
                  </a:lnTo>
                  <a:lnTo>
                    <a:pt x="1763962" y="1624881"/>
                  </a:lnTo>
                  <a:lnTo>
                    <a:pt x="1762845" y="1627261"/>
                  </a:lnTo>
                  <a:lnTo>
                    <a:pt x="1761722" y="1629639"/>
                  </a:lnTo>
                  <a:lnTo>
                    <a:pt x="1760595" y="1632014"/>
                  </a:lnTo>
                  <a:lnTo>
                    <a:pt x="1759463" y="1634387"/>
                  </a:lnTo>
                  <a:lnTo>
                    <a:pt x="1758326" y="1636757"/>
                  </a:lnTo>
                  <a:lnTo>
                    <a:pt x="1757184" y="1639125"/>
                  </a:lnTo>
                  <a:lnTo>
                    <a:pt x="1756036" y="1641491"/>
                  </a:lnTo>
                  <a:lnTo>
                    <a:pt x="1754884" y="1643855"/>
                  </a:lnTo>
                  <a:lnTo>
                    <a:pt x="1753727" y="1646215"/>
                  </a:lnTo>
                  <a:lnTo>
                    <a:pt x="1752565" y="1648574"/>
                  </a:lnTo>
                  <a:lnTo>
                    <a:pt x="1751399" y="1650930"/>
                  </a:lnTo>
                  <a:lnTo>
                    <a:pt x="1750227" y="1653283"/>
                  </a:lnTo>
                  <a:lnTo>
                    <a:pt x="1749050" y="1655634"/>
                  </a:lnTo>
                  <a:lnTo>
                    <a:pt x="1747868" y="1657983"/>
                  </a:lnTo>
                  <a:lnTo>
                    <a:pt x="1746682" y="1660329"/>
                  </a:lnTo>
                  <a:lnTo>
                    <a:pt x="1745490" y="1662673"/>
                  </a:lnTo>
                  <a:lnTo>
                    <a:pt x="1744294" y="1665014"/>
                  </a:lnTo>
                  <a:lnTo>
                    <a:pt x="1743092" y="1667353"/>
                  </a:lnTo>
                  <a:lnTo>
                    <a:pt x="1741886" y="1669689"/>
                  </a:lnTo>
                  <a:lnTo>
                    <a:pt x="1740675" y="1672022"/>
                  </a:lnTo>
                  <a:lnTo>
                    <a:pt x="1739459" y="1674353"/>
                  </a:lnTo>
                  <a:lnTo>
                    <a:pt x="1738238" y="1676682"/>
                  </a:lnTo>
                  <a:lnTo>
                    <a:pt x="1737012" y="1679008"/>
                  </a:lnTo>
                  <a:lnTo>
                    <a:pt x="1735782" y="1681331"/>
                  </a:lnTo>
                  <a:lnTo>
                    <a:pt x="1734546" y="1683652"/>
                  </a:lnTo>
                  <a:lnTo>
                    <a:pt x="1733306" y="1685970"/>
                  </a:lnTo>
                  <a:lnTo>
                    <a:pt x="1732061" y="1688285"/>
                  </a:lnTo>
                  <a:lnTo>
                    <a:pt x="1730811" y="1690599"/>
                  </a:lnTo>
                  <a:lnTo>
                    <a:pt x="1729556" y="1692909"/>
                  </a:lnTo>
                  <a:lnTo>
                    <a:pt x="1728296" y="1695217"/>
                  </a:lnTo>
                  <a:lnTo>
                    <a:pt x="1727032" y="1697522"/>
                  </a:lnTo>
                  <a:lnTo>
                    <a:pt x="1725762" y="1699824"/>
                  </a:lnTo>
                  <a:lnTo>
                    <a:pt x="1724488" y="1702124"/>
                  </a:lnTo>
                  <a:lnTo>
                    <a:pt x="1723209" y="1704421"/>
                  </a:lnTo>
                  <a:lnTo>
                    <a:pt x="1721925" y="1706715"/>
                  </a:lnTo>
                  <a:lnTo>
                    <a:pt x="1720636" y="1709007"/>
                  </a:lnTo>
                  <a:lnTo>
                    <a:pt x="1719343" y="1711296"/>
                  </a:lnTo>
                  <a:lnTo>
                    <a:pt x="1718045" y="1713582"/>
                  </a:lnTo>
                  <a:lnTo>
                    <a:pt x="1716742" y="1715865"/>
                  </a:lnTo>
                  <a:lnTo>
                    <a:pt x="1715434" y="1718147"/>
                  </a:lnTo>
                  <a:lnTo>
                    <a:pt x="1714121" y="1720424"/>
                  </a:lnTo>
                  <a:lnTo>
                    <a:pt x="1712804" y="1722700"/>
                  </a:lnTo>
                  <a:lnTo>
                    <a:pt x="1711482" y="1724972"/>
                  </a:lnTo>
                  <a:lnTo>
                    <a:pt x="1710155" y="1727242"/>
                  </a:lnTo>
                  <a:lnTo>
                    <a:pt x="1708823" y="1729509"/>
                  </a:lnTo>
                  <a:lnTo>
                    <a:pt x="1707487" y="1731773"/>
                  </a:lnTo>
                  <a:lnTo>
                    <a:pt x="1706146" y="1734035"/>
                  </a:lnTo>
                  <a:lnTo>
                    <a:pt x="1704800" y="1736293"/>
                  </a:lnTo>
                  <a:lnTo>
                    <a:pt x="1703449" y="1738549"/>
                  </a:lnTo>
                  <a:lnTo>
                    <a:pt x="1702094" y="1740802"/>
                  </a:lnTo>
                  <a:lnTo>
                    <a:pt x="1700734" y="1743052"/>
                  </a:lnTo>
                  <a:lnTo>
                    <a:pt x="1699369" y="1745299"/>
                  </a:lnTo>
                  <a:lnTo>
                    <a:pt x="1698000" y="1747543"/>
                  </a:lnTo>
                  <a:lnTo>
                    <a:pt x="1696626" y="1749785"/>
                  </a:lnTo>
                  <a:lnTo>
                    <a:pt x="1695247" y="1752023"/>
                  </a:lnTo>
                  <a:lnTo>
                    <a:pt x="1693863" y="1754259"/>
                  </a:lnTo>
                  <a:lnTo>
                    <a:pt x="1692475" y="1756492"/>
                  </a:lnTo>
                  <a:lnTo>
                    <a:pt x="1691082" y="1758722"/>
                  </a:lnTo>
                  <a:lnTo>
                    <a:pt x="1689685" y="1760948"/>
                  </a:lnTo>
                  <a:lnTo>
                    <a:pt x="1688283" y="1763172"/>
                  </a:lnTo>
                  <a:lnTo>
                    <a:pt x="1686876" y="1765394"/>
                  </a:lnTo>
                  <a:lnTo>
                    <a:pt x="1685464" y="1767612"/>
                  </a:lnTo>
                  <a:lnTo>
                    <a:pt x="1684048" y="1769827"/>
                  </a:lnTo>
                  <a:lnTo>
                    <a:pt x="1682627" y="1772039"/>
                  </a:lnTo>
                  <a:lnTo>
                    <a:pt x="1681202" y="1774248"/>
                  </a:lnTo>
                  <a:lnTo>
                    <a:pt x="1679772" y="1776454"/>
                  </a:lnTo>
                  <a:lnTo>
                    <a:pt x="1678337" y="1778658"/>
                  </a:lnTo>
                  <a:lnTo>
                    <a:pt x="1676898" y="1780858"/>
                  </a:lnTo>
                  <a:lnTo>
                    <a:pt x="1675454" y="1783055"/>
                  </a:lnTo>
                  <a:lnTo>
                    <a:pt x="1674006" y="1785249"/>
                  </a:lnTo>
                  <a:lnTo>
                    <a:pt x="1672552" y="1787440"/>
                  </a:lnTo>
                  <a:lnTo>
                    <a:pt x="1671095" y="1789628"/>
                  </a:lnTo>
                  <a:lnTo>
                    <a:pt x="1669633" y="1791813"/>
                  </a:lnTo>
                  <a:lnTo>
                    <a:pt x="1668166" y="1793995"/>
                  </a:lnTo>
                  <a:lnTo>
                    <a:pt x="1666694" y="1796174"/>
                  </a:lnTo>
                  <a:lnTo>
                    <a:pt x="1665218" y="1798350"/>
                  </a:lnTo>
                  <a:lnTo>
                    <a:pt x="1663738" y="1800523"/>
                  </a:lnTo>
                  <a:lnTo>
                    <a:pt x="1662253" y="1802692"/>
                  </a:lnTo>
                  <a:lnTo>
                    <a:pt x="1660763" y="1804859"/>
                  </a:lnTo>
                  <a:lnTo>
                    <a:pt x="1659269" y="1807022"/>
                  </a:lnTo>
                  <a:lnTo>
                    <a:pt x="1657770" y="1809182"/>
                  </a:lnTo>
                  <a:lnTo>
                    <a:pt x="1656267" y="1811339"/>
                  </a:lnTo>
                  <a:lnTo>
                    <a:pt x="1654759" y="1813493"/>
                  </a:lnTo>
                  <a:lnTo>
                    <a:pt x="1653247" y="1815644"/>
                  </a:lnTo>
                  <a:lnTo>
                    <a:pt x="1651731" y="1817791"/>
                  </a:lnTo>
                  <a:lnTo>
                    <a:pt x="1650209" y="1819936"/>
                  </a:lnTo>
                  <a:lnTo>
                    <a:pt x="1648684" y="1822077"/>
                  </a:lnTo>
                  <a:lnTo>
                    <a:pt x="1647153" y="1824215"/>
                  </a:lnTo>
                  <a:lnTo>
                    <a:pt x="1645619" y="1826350"/>
                  </a:lnTo>
                  <a:lnTo>
                    <a:pt x="1644080" y="1828481"/>
                  </a:lnTo>
                  <a:lnTo>
                    <a:pt x="1642536" y="1830609"/>
                  </a:lnTo>
                  <a:lnTo>
                    <a:pt x="1640988" y="1832735"/>
                  </a:lnTo>
                  <a:lnTo>
                    <a:pt x="1639435" y="1834856"/>
                  </a:lnTo>
                  <a:lnTo>
                    <a:pt x="1637879" y="1836975"/>
                  </a:lnTo>
                  <a:lnTo>
                    <a:pt x="1636317" y="1839090"/>
                  </a:lnTo>
                  <a:lnTo>
                    <a:pt x="1634752" y="1841202"/>
                  </a:lnTo>
                  <a:lnTo>
                    <a:pt x="1633181" y="1843311"/>
                  </a:lnTo>
                  <a:lnTo>
                    <a:pt x="1631607" y="1845416"/>
                  </a:lnTo>
                  <a:lnTo>
                    <a:pt x="1630027" y="1847519"/>
                  </a:lnTo>
                  <a:lnTo>
                    <a:pt x="1628444" y="1849618"/>
                  </a:lnTo>
                  <a:lnTo>
                    <a:pt x="1626856" y="1851713"/>
                  </a:lnTo>
                  <a:lnTo>
                    <a:pt x="1625264" y="1853805"/>
                  </a:lnTo>
                  <a:lnTo>
                    <a:pt x="1623668" y="1855894"/>
                  </a:lnTo>
                  <a:lnTo>
                    <a:pt x="1622067" y="1857980"/>
                  </a:lnTo>
                  <a:lnTo>
                    <a:pt x="1620461" y="1860061"/>
                  </a:lnTo>
                  <a:lnTo>
                    <a:pt x="1618852" y="1862140"/>
                  </a:lnTo>
                  <a:lnTo>
                    <a:pt x="1617237" y="1864216"/>
                  </a:lnTo>
                  <a:lnTo>
                    <a:pt x="1615619" y="1866288"/>
                  </a:lnTo>
                  <a:lnTo>
                    <a:pt x="1613996" y="1868356"/>
                  </a:lnTo>
                  <a:lnTo>
                    <a:pt x="1612369" y="1870422"/>
                  </a:lnTo>
                  <a:lnTo>
                    <a:pt x="1610738" y="1872483"/>
                  </a:lnTo>
                  <a:lnTo>
                    <a:pt x="1609102" y="1874542"/>
                  </a:lnTo>
                  <a:lnTo>
                    <a:pt x="1607462" y="1876597"/>
                  </a:lnTo>
                  <a:lnTo>
                    <a:pt x="1605818" y="1878648"/>
                  </a:lnTo>
                  <a:lnTo>
                    <a:pt x="1604169" y="1880696"/>
                  </a:lnTo>
                  <a:lnTo>
                    <a:pt x="1602516" y="1882741"/>
                  </a:lnTo>
                  <a:lnTo>
                    <a:pt x="1600859" y="1884782"/>
                  </a:lnTo>
                  <a:lnTo>
                    <a:pt x="1599198" y="1886819"/>
                  </a:lnTo>
                  <a:lnTo>
                    <a:pt x="1597532" y="1888854"/>
                  </a:lnTo>
                  <a:lnTo>
                    <a:pt x="1595862" y="1890884"/>
                  </a:lnTo>
                  <a:lnTo>
                    <a:pt x="1594188" y="1892911"/>
                  </a:lnTo>
                  <a:lnTo>
                    <a:pt x="1592509" y="1894935"/>
                  </a:lnTo>
                  <a:lnTo>
                    <a:pt x="1590827" y="1896955"/>
                  </a:lnTo>
                  <a:lnTo>
                    <a:pt x="1589140" y="1898972"/>
                  </a:lnTo>
                  <a:lnTo>
                    <a:pt x="1587449" y="1900985"/>
                  </a:lnTo>
                  <a:lnTo>
                    <a:pt x="1585753" y="1902994"/>
                  </a:lnTo>
                  <a:lnTo>
                    <a:pt x="1584054" y="1905000"/>
                  </a:lnTo>
                  <a:lnTo>
                    <a:pt x="1582350" y="1907003"/>
                  </a:lnTo>
                  <a:lnTo>
                    <a:pt x="1580642" y="1909001"/>
                  </a:lnTo>
                  <a:lnTo>
                    <a:pt x="1578930" y="1910997"/>
                  </a:lnTo>
                  <a:lnTo>
                    <a:pt x="1577214" y="1912988"/>
                  </a:lnTo>
                  <a:lnTo>
                    <a:pt x="1575493" y="1914976"/>
                  </a:lnTo>
                  <a:lnTo>
                    <a:pt x="1573768" y="1916961"/>
                  </a:lnTo>
                  <a:lnTo>
                    <a:pt x="1572040" y="1918942"/>
                  </a:lnTo>
                  <a:lnTo>
                    <a:pt x="1570307" y="1920919"/>
                  </a:lnTo>
                  <a:lnTo>
                    <a:pt x="1568569" y="1922892"/>
                  </a:lnTo>
                  <a:lnTo>
                    <a:pt x="1566828" y="1924862"/>
                  </a:lnTo>
                  <a:lnTo>
                    <a:pt x="1565083" y="1926829"/>
                  </a:lnTo>
                  <a:lnTo>
                    <a:pt x="1563333" y="1928791"/>
                  </a:lnTo>
                  <a:lnTo>
                    <a:pt x="1561580" y="1930750"/>
                  </a:lnTo>
                  <a:lnTo>
                    <a:pt x="1559822" y="1932705"/>
                  </a:lnTo>
                  <a:lnTo>
                    <a:pt x="1558060" y="1934657"/>
                  </a:lnTo>
                  <a:lnTo>
                    <a:pt x="1556295" y="1936605"/>
                  </a:lnTo>
                  <a:lnTo>
                    <a:pt x="1554525" y="1938549"/>
                  </a:lnTo>
                  <a:lnTo>
                    <a:pt x="1552751" y="1940489"/>
                  </a:lnTo>
                  <a:lnTo>
                    <a:pt x="1550973" y="1942426"/>
                  </a:lnTo>
                  <a:lnTo>
                    <a:pt x="1549191" y="1944359"/>
                  </a:lnTo>
                  <a:lnTo>
                    <a:pt x="1547404" y="1946288"/>
                  </a:lnTo>
                  <a:lnTo>
                    <a:pt x="1545614" y="1948214"/>
                  </a:lnTo>
                  <a:lnTo>
                    <a:pt x="1543820" y="1950136"/>
                  </a:lnTo>
                  <a:lnTo>
                    <a:pt x="1542022" y="1952053"/>
                  </a:lnTo>
                  <a:lnTo>
                    <a:pt x="1540219" y="1953968"/>
                  </a:lnTo>
                  <a:lnTo>
                    <a:pt x="1538413" y="1955878"/>
                  </a:lnTo>
                  <a:lnTo>
                    <a:pt x="1536603" y="1957785"/>
                  </a:lnTo>
                  <a:lnTo>
                    <a:pt x="1534789" y="1959688"/>
                  </a:lnTo>
                  <a:lnTo>
                    <a:pt x="1532970" y="1961587"/>
                  </a:lnTo>
                  <a:lnTo>
                    <a:pt x="1531148" y="1963482"/>
                  </a:lnTo>
                  <a:lnTo>
                    <a:pt x="1529322" y="1965373"/>
                  </a:lnTo>
                  <a:lnTo>
                    <a:pt x="1527492" y="1967261"/>
                  </a:lnTo>
                  <a:lnTo>
                    <a:pt x="1525658" y="1969145"/>
                  </a:lnTo>
                  <a:lnTo>
                    <a:pt x="1523820" y="1971025"/>
                  </a:lnTo>
                  <a:lnTo>
                    <a:pt x="1521978" y="1972901"/>
                  </a:lnTo>
                  <a:lnTo>
                    <a:pt x="1520132" y="1974773"/>
                  </a:lnTo>
                  <a:lnTo>
                    <a:pt x="1518282" y="1976641"/>
                  </a:lnTo>
                  <a:lnTo>
                    <a:pt x="1516428" y="1978506"/>
                  </a:lnTo>
                  <a:lnTo>
                    <a:pt x="1514571" y="1980366"/>
                  </a:lnTo>
                  <a:lnTo>
                    <a:pt x="1512709" y="1982223"/>
                  </a:lnTo>
                  <a:lnTo>
                    <a:pt x="1510844" y="1984076"/>
                  </a:lnTo>
                  <a:lnTo>
                    <a:pt x="1508974" y="1985925"/>
                  </a:lnTo>
                  <a:lnTo>
                    <a:pt x="1507101" y="1987769"/>
                  </a:lnTo>
                  <a:lnTo>
                    <a:pt x="1505224" y="1989610"/>
                  </a:lnTo>
                  <a:lnTo>
                    <a:pt x="1503344" y="1991447"/>
                  </a:lnTo>
                  <a:lnTo>
                    <a:pt x="1501459" y="1993281"/>
                  </a:lnTo>
                  <a:lnTo>
                    <a:pt x="1499570" y="1995110"/>
                  </a:lnTo>
                  <a:lnTo>
                    <a:pt x="1497678" y="1996935"/>
                  </a:lnTo>
                  <a:lnTo>
                    <a:pt x="1495782" y="1998756"/>
                  </a:lnTo>
                  <a:lnTo>
                    <a:pt x="1493882" y="2000573"/>
                  </a:lnTo>
                  <a:lnTo>
                    <a:pt x="1491978" y="2002386"/>
                  </a:lnTo>
                  <a:lnTo>
                    <a:pt x="1490070" y="2004196"/>
                  </a:lnTo>
                  <a:lnTo>
                    <a:pt x="1488159" y="2006001"/>
                  </a:lnTo>
                  <a:lnTo>
                    <a:pt x="1486244" y="2007802"/>
                  </a:lnTo>
                  <a:lnTo>
                    <a:pt x="1484325" y="2009600"/>
                  </a:lnTo>
                  <a:lnTo>
                    <a:pt x="1482402" y="2011393"/>
                  </a:lnTo>
                  <a:lnTo>
                    <a:pt x="1480475" y="2013182"/>
                  </a:lnTo>
                  <a:lnTo>
                    <a:pt x="1478545" y="2014967"/>
                  </a:lnTo>
                  <a:lnTo>
                    <a:pt x="1476612" y="2016748"/>
                  </a:lnTo>
                  <a:lnTo>
                    <a:pt x="1474674" y="2018525"/>
                  </a:lnTo>
                  <a:lnTo>
                    <a:pt x="1472732" y="2020298"/>
                  </a:lnTo>
                  <a:lnTo>
                    <a:pt x="1470787" y="2022067"/>
                  </a:lnTo>
                  <a:lnTo>
                    <a:pt x="1468838" y="2023832"/>
                  </a:lnTo>
                  <a:lnTo>
                    <a:pt x="1466886" y="2025593"/>
                  </a:lnTo>
                  <a:lnTo>
                    <a:pt x="1464930" y="2027349"/>
                  </a:lnTo>
                  <a:lnTo>
                    <a:pt x="1462970" y="2029102"/>
                  </a:lnTo>
                  <a:lnTo>
                    <a:pt x="1461007" y="2030850"/>
                  </a:lnTo>
                  <a:lnTo>
                    <a:pt x="1459039" y="2032595"/>
                  </a:lnTo>
                  <a:lnTo>
                    <a:pt x="1457069" y="2034335"/>
                  </a:lnTo>
                  <a:lnTo>
                    <a:pt x="1455094" y="2036071"/>
                  </a:lnTo>
                  <a:lnTo>
                    <a:pt x="1453116" y="2037803"/>
                  </a:lnTo>
                  <a:lnTo>
                    <a:pt x="1451134" y="2039531"/>
                  </a:lnTo>
                  <a:lnTo>
                    <a:pt x="1449149" y="2041254"/>
                  </a:lnTo>
                  <a:lnTo>
                    <a:pt x="1447160" y="2042974"/>
                  </a:lnTo>
                  <a:lnTo>
                    <a:pt x="1445167" y="2044689"/>
                  </a:lnTo>
                  <a:lnTo>
                    <a:pt x="1443171" y="2046400"/>
                  </a:lnTo>
                  <a:lnTo>
                    <a:pt x="1441172" y="2048107"/>
                  </a:lnTo>
                  <a:lnTo>
                    <a:pt x="1439168" y="2049810"/>
                  </a:lnTo>
                  <a:lnTo>
                    <a:pt x="1437161" y="2051508"/>
                  </a:lnTo>
                  <a:lnTo>
                    <a:pt x="1435151" y="2053203"/>
                  </a:lnTo>
                  <a:lnTo>
                    <a:pt x="1433137" y="2054893"/>
                  </a:lnTo>
                  <a:lnTo>
                    <a:pt x="1431120" y="2056579"/>
                  </a:lnTo>
                  <a:lnTo>
                    <a:pt x="1429099" y="2058260"/>
                  </a:lnTo>
                  <a:lnTo>
                    <a:pt x="1427074" y="2059938"/>
                  </a:lnTo>
                  <a:lnTo>
                    <a:pt x="1425046" y="2061611"/>
                  </a:lnTo>
                  <a:lnTo>
                    <a:pt x="1423015" y="2063280"/>
                  </a:lnTo>
                  <a:lnTo>
                    <a:pt x="1420979" y="2064944"/>
                  </a:lnTo>
                  <a:lnTo>
                    <a:pt x="1418941" y="2066605"/>
                  </a:lnTo>
                  <a:lnTo>
                    <a:pt x="1416899" y="2068261"/>
                  </a:lnTo>
                  <a:lnTo>
                    <a:pt x="1414854" y="2069913"/>
                  </a:lnTo>
                  <a:lnTo>
                    <a:pt x="1412805" y="2071560"/>
                  </a:lnTo>
                  <a:lnTo>
                    <a:pt x="1410752" y="2073203"/>
                  </a:lnTo>
                  <a:lnTo>
                    <a:pt x="1408696" y="2074842"/>
                  </a:lnTo>
                  <a:lnTo>
                    <a:pt x="1406637" y="2076477"/>
                  </a:lnTo>
                  <a:lnTo>
                    <a:pt x="1404575" y="2078107"/>
                  </a:lnTo>
                  <a:lnTo>
                    <a:pt x="1402509" y="2079733"/>
                  </a:lnTo>
                  <a:lnTo>
                    <a:pt x="1400439" y="2081355"/>
                  </a:lnTo>
                  <a:lnTo>
                    <a:pt x="1398366" y="2082972"/>
                  </a:lnTo>
                  <a:lnTo>
                    <a:pt x="1396290" y="2084585"/>
                  </a:lnTo>
                  <a:lnTo>
                    <a:pt x="1394210" y="2086194"/>
                  </a:lnTo>
                  <a:lnTo>
                    <a:pt x="1392128" y="2087798"/>
                  </a:lnTo>
                  <a:lnTo>
                    <a:pt x="1390041" y="2089398"/>
                  </a:lnTo>
                  <a:lnTo>
                    <a:pt x="1387952" y="2090993"/>
                  </a:lnTo>
                  <a:lnTo>
                    <a:pt x="1385858" y="2092585"/>
                  </a:lnTo>
                  <a:lnTo>
                    <a:pt x="1383762" y="2094171"/>
                  </a:lnTo>
                  <a:lnTo>
                    <a:pt x="1381663" y="2095754"/>
                  </a:lnTo>
                  <a:lnTo>
                    <a:pt x="1379559" y="2097332"/>
                  </a:lnTo>
                  <a:lnTo>
                    <a:pt x="1377453" y="2098905"/>
                  </a:lnTo>
                  <a:lnTo>
                    <a:pt x="1375344" y="2100474"/>
                  </a:lnTo>
                  <a:lnTo>
                    <a:pt x="1373231" y="2102039"/>
                  </a:lnTo>
                  <a:lnTo>
                    <a:pt x="1371115" y="2103599"/>
                  </a:lnTo>
                  <a:lnTo>
                    <a:pt x="1368995" y="2105155"/>
                  </a:lnTo>
                  <a:lnTo>
                    <a:pt x="1366873" y="2106706"/>
                  </a:lnTo>
                  <a:lnTo>
                    <a:pt x="1364747" y="2108253"/>
                  </a:lnTo>
                  <a:lnTo>
                    <a:pt x="1362618" y="2109796"/>
                  </a:lnTo>
                  <a:lnTo>
                    <a:pt x="1360485" y="2111334"/>
                  </a:lnTo>
                  <a:lnTo>
                    <a:pt x="1358350" y="2112867"/>
                  </a:lnTo>
                  <a:lnTo>
                    <a:pt x="1356211" y="2114396"/>
                  </a:lnTo>
                  <a:lnTo>
                    <a:pt x="1354069" y="2115921"/>
                  </a:lnTo>
                  <a:lnTo>
                    <a:pt x="1351924" y="2117441"/>
                  </a:lnTo>
                  <a:lnTo>
                    <a:pt x="1349776" y="2118956"/>
                  </a:lnTo>
                  <a:lnTo>
                    <a:pt x="1347624" y="2120468"/>
                  </a:lnTo>
                  <a:lnTo>
                    <a:pt x="1345469" y="2121974"/>
                  </a:lnTo>
                  <a:lnTo>
                    <a:pt x="1343312" y="2123476"/>
                  </a:lnTo>
                  <a:lnTo>
                    <a:pt x="1341151" y="2124974"/>
                  </a:lnTo>
                  <a:lnTo>
                    <a:pt x="1338987" y="2126467"/>
                  </a:lnTo>
                  <a:lnTo>
                    <a:pt x="1336819" y="2127955"/>
                  </a:lnTo>
                  <a:lnTo>
                    <a:pt x="1334649" y="2129439"/>
                  </a:lnTo>
                  <a:lnTo>
                    <a:pt x="1332475" y="2130918"/>
                  </a:lnTo>
                  <a:lnTo>
                    <a:pt x="1330299" y="2132393"/>
                  </a:lnTo>
                  <a:lnTo>
                    <a:pt x="1328119" y="2133864"/>
                  </a:lnTo>
                  <a:lnTo>
                    <a:pt x="1325936" y="2135329"/>
                  </a:lnTo>
                  <a:lnTo>
                    <a:pt x="1323751" y="2136791"/>
                  </a:lnTo>
                  <a:lnTo>
                    <a:pt x="1321562" y="2138247"/>
                  </a:lnTo>
                  <a:lnTo>
                    <a:pt x="1319370" y="2139699"/>
                  </a:lnTo>
                  <a:lnTo>
                    <a:pt x="1317175" y="2141146"/>
                  </a:lnTo>
                  <a:lnTo>
                    <a:pt x="1314977" y="2142589"/>
                  </a:lnTo>
                  <a:lnTo>
                    <a:pt x="1312776" y="2144027"/>
                  </a:lnTo>
                  <a:lnTo>
                    <a:pt x="1310572" y="2145461"/>
                  </a:lnTo>
                  <a:lnTo>
                    <a:pt x="1308366" y="2146889"/>
                  </a:lnTo>
                  <a:lnTo>
                    <a:pt x="1306155" y="2148314"/>
                  </a:lnTo>
                  <a:lnTo>
                    <a:pt x="1303943" y="2149733"/>
                  </a:lnTo>
                  <a:lnTo>
                    <a:pt x="1301727" y="2151148"/>
                  </a:lnTo>
                  <a:lnTo>
                    <a:pt x="1299508" y="2152559"/>
                  </a:lnTo>
                  <a:lnTo>
                    <a:pt x="1297286" y="2153964"/>
                  </a:lnTo>
                  <a:lnTo>
                    <a:pt x="1295061" y="2155365"/>
                  </a:lnTo>
                  <a:lnTo>
                    <a:pt x="1292834" y="2156762"/>
                  </a:lnTo>
                  <a:lnTo>
                    <a:pt x="1290603" y="2158153"/>
                  </a:lnTo>
                  <a:lnTo>
                    <a:pt x="1288370" y="2159541"/>
                  </a:lnTo>
                  <a:lnTo>
                    <a:pt x="1286133" y="2160923"/>
                  </a:lnTo>
                  <a:lnTo>
                    <a:pt x="1283894" y="2162301"/>
                  </a:lnTo>
                  <a:lnTo>
                    <a:pt x="1281652" y="2163673"/>
                  </a:lnTo>
                  <a:lnTo>
                    <a:pt x="1279406" y="2165042"/>
                  </a:lnTo>
                  <a:lnTo>
                    <a:pt x="1277159" y="2166405"/>
                  </a:lnTo>
                  <a:lnTo>
                    <a:pt x="1274908" y="2167764"/>
                  </a:lnTo>
                  <a:lnTo>
                    <a:pt x="1272654" y="2169118"/>
                  </a:lnTo>
                  <a:lnTo>
                    <a:pt x="1270398" y="2170468"/>
                  </a:lnTo>
                  <a:lnTo>
                    <a:pt x="1268139" y="2171812"/>
                  </a:lnTo>
                  <a:lnTo>
                    <a:pt x="1265876" y="2173152"/>
                  </a:lnTo>
                  <a:lnTo>
                    <a:pt x="1263612" y="2174488"/>
                  </a:lnTo>
                  <a:lnTo>
                    <a:pt x="1261344" y="2175818"/>
                  </a:lnTo>
                  <a:lnTo>
                    <a:pt x="1259074" y="2177144"/>
                  </a:lnTo>
                  <a:lnTo>
                    <a:pt x="1256800" y="2178465"/>
                  </a:lnTo>
                  <a:lnTo>
                    <a:pt x="1254524" y="2179781"/>
                  </a:lnTo>
                  <a:lnTo>
                    <a:pt x="1252246" y="2181092"/>
                  </a:lnTo>
                  <a:lnTo>
                    <a:pt x="1249964" y="2182399"/>
                  </a:lnTo>
                  <a:lnTo>
                    <a:pt x="1247680" y="2183700"/>
                  </a:lnTo>
                  <a:lnTo>
                    <a:pt x="1245393" y="2184998"/>
                  </a:lnTo>
                  <a:lnTo>
                    <a:pt x="1243103" y="2186290"/>
                  </a:lnTo>
                  <a:lnTo>
                    <a:pt x="1240811" y="2187577"/>
                  </a:lnTo>
                  <a:lnTo>
                    <a:pt x="1238516" y="2188860"/>
                  </a:lnTo>
                  <a:lnTo>
                    <a:pt x="1236218" y="2190138"/>
                  </a:lnTo>
                  <a:lnTo>
                    <a:pt x="1233918" y="2191411"/>
                  </a:lnTo>
                  <a:lnTo>
                    <a:pt x="1231615" y="2192679"/>
                  </a:lnTo>
                  <a:lnTo>
                    <a:pt x="1229309" y="2193942"/>
                  </a:lnTo>
                  <a:lnTo>
                    <a:pt x="1227001" y="2195201"/>
                  </a:lnTo>
                  <a:lnTo>
                    <a:pt x="1224690" y="2196454"/>
                  </a:lnTo>
                  <a:lnTo>
                    <a:pt x="1222376" y="2197703"/>
                  </a:lnTo>
                  <a:lnTo>
                    <a:pt x="1220060" y="2198947"/>
                  </a:lnTo>
                  <a:lnTo>
                    <a:pt x="1217741" y="2200186"/>
                  </a:lnTo>
                  <a:lnTo>
                    <a:pt x="1215420" y="2201421"/>
                  </a:lnTo>
                  <a:lnTo>
                    <a:pt x="1213096" y="2202650"/>
                  </a:lnTo>
                  <a:lnTo>
                    <a:pt x="1210769" y="2203875"/>
                  </a:lnTo>
                  <a:lnTo>
                    <a:pt x="1208440" y="2205094"/>
                  </a:lnTo>
                  <a:lnTo>
                    <a:pt x="1206108" y="2206309"/>
                  </a:lnTo>
                  <a:lnTo>
                    <a:pt x="1203774" y="2207519"/>
                  </a:lnTo>
                  <a:lnTo>
                    <a:pt x="1201437" y="2208724"/>
                  </a:lnTo>
                  <a:lnTo>
                    <a:pt x="1199098" y="2209924"/>
                  </a:lnTo>
                  <a:lnTo>
                    <a:pt x="1196756" y="2211119"/>
                  </a:lnTo>
                  <a:lnTo>
                    <a:pt x="1194412" y="2212310"/>
                  </a:lnTo>
                  <a:lnTo>
                    <a:pt x="1192065" y="2213495"/>
                  </a:lnTo>
                  <a:lnTo>
                    <a:pt x="1189716" y="2214676"/>
                  </a:lnTo>
                  <a:lnTo>
                    <a:pt x="1187364" y="2215851"/>
                  </a:lnTo>
                  <a:lnTo>
                    <a:pt x="1185010" y="2217022"/>
                  </a:lnTo>
                  <a:lnTo>
                    <a:pt x="1182654" y="2218187"/>
                  </a:lnTo>
                  <a:lnTo>
                    <a:pt x="1180294" y="2219348"/>
                  </a:lnTo>
                  <a:lnTo>
                    <a:pt x="1177933" y="2220504"/>
                  </a:lnTo>
                  <a:lnTo>
                    <a:pt x="1175569" y="2221655"/>
                  </a:lnTo>
                  <a:lnTo>
                    <a:pt x="1173203" y="2222800"/>
                  </a:lnTo>
                  <a:lnTo>
                    <a:pt x="1170834" y="2223941"/>
                  </a:lnTo>
                  <a:lnTo>
                    <a:pt x="1168463" y="2225077"/>
                  </a:lnTo>
                  <a:lnTo>
                    <a:pt x="1166090" y="2226208"/>
                  </a:lnTo>
                  <a:lnTo>
                    <a:pt x="1163714" y="2227334"/>
                  </a:lnTo>
                  <a:lnTo>
                    <a:pt x="1161336" y="2228455"/>
                  </a:lnTo>
                  <a:lnTo>
                    <a:pt x="1158955" y="2229572"/>
                  </a:lnTo>
                  <a:lnTo>
                    <a:pt x="1156572" y="2230682"/>
                  </a:lnTo>
                  <a:lnTo>
                    <a:pt x="1154187" y="2231789"/>
                  </a:lnTo>
                  <a:lnTo>
                    <a:pt x="1151800" y="2232890"/>
                  </a:lnTo>
                  <a:lnTo>
                    <a:pt x="1149410" y="2233986"/>
                  </a:lnTo>
                  <a:lnTo>
                    <a:pt x="1147018" y="2235077"/>
                  </a:lnTo>
                  <a:lnTo>
                    <a:pt x="1144623" y="2236163"/>
                  </a:lnTo>
                  <a:lnTo>
                    <a:pt x="1142227" y="2237244"/>
                  </a:lnTo>
                  <a:lnTo>
                    <a:pt x="1139828" y="2238320"/>
                  </a:lnTo>
                  <a:lnTo>
                    <a:pt x="1137427" y="2239391"/>
                  </a:lnTo>
                  <a:lnTo>
                    <a:pt x="1135023" y="2240457"/>
                  </a:lnTo>
                  <a:lnTo>
                    <a:pt x="1132618" y="2241518"/>
                  </a:lnTo>
                  <a:lnTo>
                    <a:pt x="1130210" y="2242573"/>
                  </a:lnTo>
                  <a:lnTo>
                    <a:pt x="1127800" y="2243624"/>
                  </a:lnTo>
                  <a:lnTo>
                    <a:pt x="1125388" y="2244670"/>
                  </a:lnTo>
                  <a:lnTo>
                    <a:pt x="1122974" y="2245711"/>
                  </a:lnTo>
                  <a:lnTo>
                    <a:pt x="1120557" y="2246746"/>
                  </a:lnTo>
                  <a:lnTo>
                    <a:pt x="1118138" y="2247777"/>
                  </a:lnTo>
                  <a:lnTo>
                    <a:pt x="1115717" y="2248802"/>
                  </a:lnTo>
                  <a:lnTo>
                    <a:pt x="1113294" y="2249823"/>
                  </a:lnTo>
                  <a:lnTo>
                    <a:pt x="1110869" y="2250838"/>
                  </a:lnTo>
                  <a:lnTo>
                    <a:pt x="1108442" y="2251848"/>
                  </a:lnTo>
                  <a:lnTo>
                    <a:pt x="1106012" y="2252853"/>
                  </a:lnTo>
                  <a:lnTo>
                    <a:pt x="1103581" y="2253854"/>
                  </a:lnTo>
                  <a:lnTo>
                    <a:pt x="1101147" y="2254848"/>
                  </a:lnTo>
                  <a:lnTo>
                    <a:pt x="1098712" y="2255839"/>
                  </a:lnTo>
                  <a:lnTo>
                    <a:pt x="1096274" y="2256823"/>
                  </a:lnTo>
                  <a:lnTo>
                    <a:pt x="1093834" y="2257803"/>
                  </a:lnTo>
                  <a:lnTo>
                    <a:pt x="1091392" y="2258778"/>
                  </a:lnTo>
                  <a:lnTo>
                    <a:pt x="1088948" y="2259747"/>
                  </a:lnTo>
                  <a:lnTo>
                    <a:pt x="1086502" y="2260711"/>
                  </a:lnTo>
                  <a:lnTo>
                    <a:pt x="1084055" y="2261670"/>
                  </a:lnTo>
                  <a:lnTo>
                    <a:pt x="1081604" y="2262624"/>
                  </a:lnTo>
                  <a:lnTo>
                    <a:pt x="1079153" y="2263574"/>
                  </a:lnTo>
                  <a:lnTo>
                    <a:pt x="1076699" y="2264517"/>
                  </a:lnTo>
                  <a:lnTo>
                    <a:pt x="1074243" y="2265456"/>
                  </a:lnTo>
                  <a:lnTo>
                    <a:pt x="1071785" y="2266389"/>
                  </a:lnTo>
                  <a:lnTo>
                    <a:pt x="1069325" y="2267318"/>
                  </a:lnTo>
                  <a:lnTo>
                    <a:pt x="1066863" y="2268241"/>
                  </a:lnTo>
                  <a:lnTo>
                    <a:pt x="1064400" y="2269159"/>
                  </a:lnTo>
                  <a:lnTo>
                    <a:pt x="1061934" y="2270072"/>
                  </a:lnTo>
                  <a:lnTo>
                    <a:pt x="1059467" y="2270979"/>
                  </a:lnTo>
                  <a:lnTo>
                    <a:pt x="1056997" y="2271882"/>
                  </a:lnTo>
                  <a:lnTo>
                    <a:pt x="1054526" y="2272779"/>
                  </a:lnTo>
                  <a:lnTo>
                    <a:pt x="1052053" y="2273671"/>
                  </a:lnTo>
                  <a:lnTo>
                    <a:pt x="1049578" y="2274559"/>
                  </a:lnTo>
                  <a:lnTo>
                    <a:pt x="1047101" y="2275440"/>
                  </a:lnTo>
                  <a:lnTo>
                    <a:pt x="1044622" y="2276317"/>
                  </a:lnTo>
                  <a:lnTo>
                    <a:pt x="1042142" y="2277188"/>
                  </a:lnTo>
                  <a:lnTo>
                    <a:pt x="1039659" y="2278054"/>
                  </a:lnTo>
                  <a:lnTo>
                    <a:pt x="1037175" y="2278916"/>
                  </a:lnTo>
                  <a:lnTo>
                    <a:pt x="1034689" y="2279772"/>
                  </a:lnTo>
                  <a:lnTo>
                    <a:pt x="1032202" y="2280622"/>
                  </a:lnTo>
                  <a:lnTo>
                    <a:pt x="1029712" y="2281467"/>
                  </a:lnTo>
                  <a:lnTo>
                    <a:pt x="1027221" y="2282307"/>
                  </a:lnTo>
                  <a:lnTo>
                    <a:pt x="1024728" y="2283142"/>
                  </a:lnTo>
                  <a:lnTo>
                    <a:pt x="1022233" y="2283972"/>
                  </a:lnTo>
                  <a:lnTo>
                    <a:pt x="1019737" y="2284797"/>
                  </a:lnTo>
                  <a:lnTo>
                    <a:pt x="1017238" y="2285616"/>
                  </a:lnTo>
                  <a:lnTo>
                    <a:pt x="1014738" y="2286430"/>
                  </a:lnTo>
                  <a:lnTo>
                    <a:pt x="1012237" y="2287239"/>
                  </a:lnTo>
                  <a:lnTo>
                    <a:pt x="1009733" y="2288042"/>
                  </a:lnTo>
                  <a:lnTo>
                    <a:pt x="1007228" y="2288840"/>
                  </a:lnTo>
                  <a:lnTo>
                    <a:pt x="1004722" y="2289633"/>
                  </a:lnTo>
                  <a:lnTo>
                    <a:pt x="1002213" y="2290421"/>
                  </a:lnTo>
                  <a:lnTo>
                    <a:pt x="999703" y="2291204"/>
                  </a:lnTo>
                  <a:lnTo>
                    <a:pt x="997192" y="2291981"/>
                  </a:lnTo>
                  <a:lnTo>
                    <a:pt x="994678" y="2292753"/>
                  </a:lnTo>
                  <a:lnTo>
                    <a:pt x="992164" y="2293520"/>
                  </a:lnTo>
                  <a:lnTo>
                    <a:pt x="989647" y="2294281"/>
                  </a:lnTo>
                  <a:lnTo>
                    <a:pt x="987129" y="2295038"/>
                  </a:lnTo>
                  <a:lnTo>
                    <a:pt x="984609" y="2295788"/>
                  </a:lnTo>
                  <a:lnTo>
                    <a:pt x="982088" y="2296534"/>
                  </a:lnTo>
                  <a:lnTo>
                    <a:pt x="979566" y="2297275"/>
                  </a:lnTo>
                  <a:lnTo>
                    <a:pt x="977041" y="2298010"/>
                  </a:lnTo>
                  <a:lnTo>
                    <a:pt x="974515" y="2298739"/>
                  </a:lnTo>
                  <a:lnTo>
                    <a:pt x="971988" y="2299464"/>
                  </a:lnTo>
                  <a:lnTo>
                    <a:pt x="969459" y="2300183"/>
                  </a:lnTo>
                  <a:lnTo>
                    <a:pt x="966929" y="2300897"/>
                  </a:lnTo>
                  <a:lnTo>
                    <a:pt x="964397" y="2301606"/>
                  </a:lnTo>
                  <a:lnTo>
                    <a:pt x="961864" y="2302309"/>
                  </a:lnTo>
                  <a:lnTo>
                    <a:pt x="959329" y="2303007"/>
                  </a:lnTo>
                  <a:lnTo>
                    <a:pt x="956792" y="2303699"/>
                  </a:lnTo>
                  <a:lnTo>
                    <a:pt x="954255" y="2304387"/>
                  </a:lnTo>
                  <a:lnTo>
                    <a:pt x="951716" y="2305069"/>
                  </a:lnTo>
                  <a:lnTo>
                    <a:pt x="949175" y="2305746"/>
                  </a:lnTo>
                  <a:lnTo>
                    <a:pt x="946633" y="2306417"/>
                  </a:lnTo>
                  <a:lnTo>
                    <a:pt x="944090" y="2307083"/>
                  </a:lnTo>
                  <a:lnTo>
                    <a:pt x="941545" y="2307744"/>
                  </a:lnTo>
                  <a:lnTo>
                    <a:pt x="938999" y="2308399"/>
                  </a:lnTo>
                  <a:lnTo>
                    <a:pt x="936451" y="2309049"/>
                  </a:lnTo>
                  <a:lnTo>
                    <a:pt x="933902" y="2309694"/>
                  </a:lnTo>
                  <a:lnTo>
                    <a:pt x="931352" y="2310333"/>
                  </a:lnTo>
                  <a:lnTo>
                    <a:pt x="928801" y="2310967"/>
                  </a:lnTo>
                  <a:lnTo>
                    <a:pt x="926248" y="2311596"/>
                  </a:lnTo>
                  <a:lnTo>
                    <a:pt x="923694" y="2312219"/>
                  </a:lnTo>
                  <a:lnTo>
                    <a:pt x="921138" y="2312837"/>
                  </a:lnTo>
                  <a:lnTo>
                    <a:pt x="918581" y="2313450"/>
                  </a:lnTo>
                  <a:lnTo>
                    <a:pt x="916023" y="2314057"/>
                  </a:lnTo>
                  <a:lnTo>
                    <a:pt x="913464" y="2314659"/>
                  </a:lnTo>
                  <a:lnTo>
                    <a:pt x="910903" y="2315255"/>
                  </a:lnTo>
                  <a:lnTo>
                    <a:pt x="908342" y="2315847"/>
                  </a:lnTo>
                  <a:lnTo>
                    <a:pt x="905779" y="2316433"/>
                  </a:lnTo>
                  <a:lnTo>
                    <a:pt x="903214" y="2317013"/>
                  </a:lnTo>
                  <a:lnTo>
                    <a:pt x="900649" y="2317588"/>
                  </a:lnTo>
                  <a:lnTo>
                    <a:pt x="898082" y="2318158"/>
                  </a:lnTo>
                  <a:lnTo>
                    <a:pt x="895514" y="2318722"/>
                  </a:lnTo>
                  <a:lnTo>
                    <a:pt x="892945" y="2319281"/>
                  </a:lnTo>
                  <a:lnTo>
                    <a:pt x="890375" y="2319834"/>
                  </a:lnTo>
                  <a:lnTo>
                    <a:pt x="887804" y="2320383"/>
                  </a:lnTo>
                  <a:lnTo>
                    <a:pt x="885231" y="2320925"/>
                  </a:lnTo>
                  <a:lnTo>
                    <a:pt x="882657" y="2321463"/>
                  </a:lnTo>
                  <a:lnTo>
                    <a:pt x="880083" y="2321995"/>
                  </a:lnTo>
                  <a:lnTo>
                    <a:pt x="877507" y="2322521"/>
                  </a:lnTo>
                  <a:lnTo>
                    <a:pt x="874930" y="2323042"/>
                  </a:lnTo>
                  <a:lnTo>
                    <a:pt x="872352" y="2323558"/>
                  </a:lnTo>
                  <a:lnTo>
                    <a:pt x="869773" y="2324069"/>
                  </a:lnTo>
                  <a:lnTo>
                    <a:pt x="867193" y="2324574"/>
                  </a:lnTo>
                  <a:lnTo>
                    <a:pt x="864611" y="2325073"/>
                  </a:lnTo>
                  <a:lnTo>
                    <a:pt x="862029" y="2325567"/>
                  </a:lnTo>
                  <a:lnTo>
                    <a:pt x="859446" y="2326056"/>
                  </a:lnTo>
                  <a:lnTo>
                    <a:pt x="856861" y="2326540"/>
                  </a:lnTo>
                  <a:lnTo>
                    <a:pt x="854276" y="2327017"/>
                  </a:lnTo>
                  <a:lnTo>
                    <a:pt x="851690" y="2327490"/>
                  </a:lnTo>
                  <a:lnTo>
                    <a:pt x="849103" y="2327957"/>
                  </a:lnTo>
                  <a:lnTo>
                    <a:pt x="846514" y="2328419"/>
                  </a:lnTo>
                  <a:lnTo>
                    <a:pt x="843925" y="2328875"/>
                  </a:lnTo>
                  <a:lnTo>
                    <a:pt x="841335" y="2329326"/>
                  </a:lnTo>
                  <a:lnTo>
                    <a:pt x="838744" y="2329771"/>
                  </a:lnTo>
                  <a:lnTo>
                    <a:pt x="836152" y="2330211"/>
                  </a:lnTo>
                  <a:lnTo>
                    <a:pt x="833558" y="2330646"/>
                  </a:lnTo>
                  <a:lnTo>
                    <a:pt x="830964" y="2331075"/>
                  </a:lnTo>
                  <a:lnTo>
                    <a:pt x="828370" y="2331498"/>
                  </a:lnTo>
                  <a:lnTo>
                    <a:pt x="825774" y="2331917"/>
                  </a:lnTo>
                  <a:lnTo>
                    <a:pt x="823177" y="2332329"/>
                  </a:lnTo>
                  <a:lnTo>
                    <a:pt x="820580" y="2332737"/>
                  </a:lnTo>
                  <a:lnTo>
                    <a:pt x="817982" y="2333139"/>
                  </a:lnTo>
                  <a:lnTo>
                    <a:pt x="815383" y="2333535"/>
                  </a:lnTo>
                  <a:lnTo>
                    <a:pt x="812783" y="2333926"/>
                  </a:lnTo>
                  <a:lnTo>
                    <a:pt x="810182" y="2334312"/>
                  </a:lnTo>
                  <a:lnTo>
                    <a:pt x="807581" y="2334692"/>
                  </a:lnTo>
                  <a:lnTo>
                    <a:pt x="804979" y="2335066"/>
                  </a:lnTo>
                  <a:lnTo>
                    <a:pt x="802375" y="2335436"/>
                  </a:lnTo>
                  <a:lnTo>
                    <a:pt x="799772" y="2335800"/>
                  </a:lnTo>
                  <a:lnTo>
                    <a:pt x="797167" y="2336158"/>
                  </a:lnTo>
                  <a:lnTo>
                    <a:pt x="794562" y="2336510"/>
                  </a:lnTo>
                  <a:lnTo>
                    <a:pt x="791955" y="2336858"/>
                  </a:lnTo>
                  <a:lnTo>
                    <a:pt x="789349" y="2337200"/>
                  </a:lnTo>
                  <a:lnTo>
                    <a:pt x="786741" y="2337536"/>
                  </a:lnTo>
                  <a:lnTo>
                    <a:pt x="784133" y="2337867"/>
                  </a:lnTo>
                  <a:lnTo>
                    <a:pt x="781524" y="2338193"/>
                  </a:lnTo>
                  <a:lnTo>
                    <a:pt x="778914" y="2338513"/>
                  </a:lnTo>
                  <a:lnTo>
                    <a:pt x="776304" y="2338828"/>
                  </a:lnTo>
                  <a:lnTo>
                    <a:pt x="773693" y="2339137"/>
                  </a:lnTo>
                  <a:lnTo>
                    <a:pt x="771082" y="2339440"/>
                  </a:lnTo>
                  <a:lnTo>
                    <a:pt x="768470" y="2339738"/>
                  </a:lnTo>
                  <a:lnTo>
                    <a:pt x="765857" y="2340031"/>
                  </a:lnTo>
                  <a:lnTo>
                    <a:pt x="763243" y="2340318"/>
                  </a:lnTo>
                  <a:lnTo>
                    <a:pt x="760629" y="2340600"/>
                  </a:lnTo>
                  <a:lnTo>
                    <a:pt x="758015" y="2340877"/>
                  </a:lnTo>
                  <a:lnTo>
                    <a:pt x="755399" y="2341147"/>
                  </a:lnTo>
                  <a:lnTo>
                    <a:pt x="752784" y="2341412"/>
                  </a:lnTo>
                  <a:lnTo>
                    <a:pt x="750167" y="2341672"/>
                  </a:lnTo>
                  <a:lnTo>
                    <a:pt x="747551" y="2341927"/>
                  </a:lnTo>
                  <a:lnTo>
                    <a:pt x="744934" y="2342176"/>
                  </a:lnTo>
                  <a:lnTo>
                    <a:pt x="742315" y="2342419"/>
                  </a:lnTo>
                  <a:lnTo>
                    <a:pt x="739697" y="2342657"/>
                  </a:lnTo>
                  <a:lnTo>
                    <a:pt x="737078" y="2342889"/>
                  </a:lnTo>
                  <a:lnTo>
                    <a:pt x="734459" y="2343116"/>
                  </a:lnTo>
                  <a:lnTo>
                    <a:pt x="731839" y="2343338"/>
                  </a:lnTo>
                  <a:lnTo>
                    <a:pt x="729219" y="2343554"/>
                  </a:lnTo>
                  <a:lnTo>
                    <a:pt x="726598" y="2343764"/>
                  </a:lnTo>
                  <a:lnTo>
                    <a:pt x="723977" y="2343969"/>
                  </a:lnTo>
                  <a:lnTo>
                    <a:pt x="721355" y="2344168"/>
                  </a:lnTo>
                  <a:lnTo>
                    <a:pt x="718734" y="2344363"/>
                  </a:lnTo>
                  <a:lnTo>
                    <a:pt x="716111" y="2344551"/>
                  </a:lnTo>
                  <a:lnTo>
                    <a:pt x="713488" y="2344734"/>
                  </a:lnTo>
                  <a:lnTo>
                    <a:pt x="710865" y="2344912"/>
                  </a:lnTo>
                  <a:lnTo>
                    <a:pt x="708242" y="2345084"/>
                  </a:lnTo>
                  <a:lnTo>
                    <a:pt x="705618" y="2345250"/>
                  </a:lnTo>
                  <a:lnTo>
                    <a:pt x="702994" y="2345411"/>
                  </a:lnTo>
                  <a:lnTo>
                    <a:pt x="700369" y="2345567"/>
                  </a:lnTo>
                  <a:lnTo>
                    <a:pt x="697744" y="2345717"/>
                  </a:lnTo>
                  <a:lnTo>
                    <a:pt x="695119" y="2345861"/>
                  </a:lnTo>
                  <a:lnTo>
                    <a:pt x="692494" y="2346000"/>
                  </a:lnTo>
                  <a:lnTo>
                    <a:pt x="689868" y="2346134"/>
                  </a:lnTo>
                  <a:lnTo>
                    <a:pt x="687242" y="2346262"/>
                  </a:lnTo>
                  <a:lnTo>
                    <a:pt x="684616" y="2346384"/>
                  </a:lnTo>
                  <a:lnTo>
                    <a:pt x="681989" y="2346501"/>
                  </a:lnTo>
                  <a:lnTo>
                    <a:pt x="679362" y="2346613"/>
                  </a:lnTo>
                  <a:lnTo>
                    <a:pt x="676735" y="2346719"/>
                  </a:lnTo>
                  <a:lnTo>
                    <a:pt x="674108" y="2346819"/>
                  </a:lnTo>
                  <a:lnTo>
                    <a:pt x="671481" y="2346914"/>
                  </a:lnTo>
                  <a:lnTo>
                    <a:pt x="668853" y="2347004"/>
                  </a:lnTo>
                  <a:lnTo>
                    <a:pt x="666225" y="2347088"/>
                  </a:lnTo>
                  <a:lnTo>
                    <a:pt x="663597" y="2347166"/>
                  </a:lnTo>
                  <a:lnTo>
                    <a:pt x="660969" y="2347239"/>
                  </a:lnTo>
                  <a:lnTo>
                    <a:pt x="658341" y="2347307"/>
                  </a:lnTo>
                  <a:lnTo>
                    <a:pt x="655712" y="2347369"/>
                  </a:lnTo>
                  <a:lnTo>
                    <a:pt x="653084" y="2347425"/>
                  </a:lnTo>
                  <a:lnTo>
                    <a:pt x="650455" y="2347476"/>
                  </a:lnTo>
                  <a:lnTo>
                    <a:pt x="647827" y="2347522"/>
                  </a:lnTo>
                  <a:lnTo>
                    <a:pt x="645198" y="2347561"/>
                  </a:lnTo>
                  <a:lnTo>
                    <a:pt x="642569" y="2347596"/>
                  </a:lnTo>
                  <a:lnTo>
                    <a:pt x="639940" y="2347625"/>
                  </a:lnTo>
                  <a:lnTo>
                    <a:pt x="637311" y="2347648"/>
                  </a:lnTo>
                  <a:lnTo>
                    <a:pt x="634682" y="2347666"/>
                  </a:lnTo>
                  <a:lnTo>
                    <a:pt x="632053" y="2347678"/>
                  </a:lnTo>
                  <a:lnTo>
                    <a:pt x="629423" y="2347685"/>
                  </a:lnTo>
                  <a:lnTo>
                    <a:pt x="626794" y="2347687"/>
                  </a:lnTo>
                  <a:lnTo>
                    <a:pt x="624165" y="2347683"/>
                  </a:lnTo>
                  <a:lnTo>
                    <a:pt x="621536" y="2347673"/>
                  </a:lnTo>
                  <a:lnTo>
                    <a:pt x="618907" y="2347658"/>
                  </a:lnTo>
                  <a:lnTo>
                    <a:pt x="616278" y="2347637"/>
                  </a:lnTo>
                  <a:lnTo>
                    <a:pt x="613649" y="2347611"/>
                  </a:lnTo>
                  <a:lnTo>
                    <a:pt x="611020" y="2347579"/>
                  </a:lnTo>
                  <a:lnTo>
                    <a:pt x="608391" y="2347542"/>
                  </a:lnTo>
                  <a:lnTo>
                    <a:pt x="605762" y="2347500"/>
                  </a:lnTo>
                  <a:lnTo>
                    <a:pt x="603133" y="2347451"/>
                  </a:lnTo>
                  <a:lnTo>
                    <a:pt x="600505" y="2347398"/>
                  </a:lnTo>
                  <a:lnTo>
                    <a:pt x="597877" y="2347338"/>
                  </a:lnTo>
                  <a:lnTo>
                    <a:pt x="595248" y="2347274"/>
                  </a:lnTo>
                  <a:lnTo>
                    <a:pt x="592620" y="2347203"/>
                  </a:lnTo>
                  <a:lnTo>
                    <a:pt x="589992" y="2347128"/>
                  </a:lnTo>
                  <a:lnTo>
                    <a:pt x="587364" y="2347047"/>
                  </a:lnTo>
                  <a:lnTo>
                    <a:pt x="584736" y="2346960"/>
                  </a:lnTo>
                  <a:lnTo>
                    <a:pt x="582109" y="2346867"/>
                  </a:lnTo>
                  <a:lnTo>
                    <a:pt x="579481" y="2346770"/>
                  </a:lnTo>
                  <a:lnTo>
                    <a:pt x="576854" y="2346666"/>
                  </a:lnTo>
                  <a:lnTo>
                    <a:pt x="574227" y="2346558"/>
                  </a:lnTo>
                  <a:lnTo>
                    <a:pt x="571601" y="2346443"/>
                  </a:lnTo>
                  <a:lnTo>
                    <a:pt x="568974" y="2346324"/>
                  </a:lnTo>
                  <a:lnTo>
                    <a:pt x="566348" y="2346198"/>
                  </a:lnTo>
                  <a:lnTo>
                    <a:pt x="563722" y="2346068"/>
                  </a:lnTo>
                  <a:lnTo>
                    <a:pt x="561097" y="2345931"/>
                  </a:lnTo>
                  <a:lnTo>
                    <a:pt x="558471" y="2345790"/>
                  </a:lnTo>
                  <a:lnTo>
                    <a:pt x="555846" y="2345642"/>
                  </a:lnTo>
                  <a:lnTo>
                    <a:pt x="553222" y="2345490"/>
                  </a:lnTo>
                  <a:lnTo>
                    <a:pt x="550597" y="2345331"/>
                  </a:lnTo>
                  <a:lnTo>
                    <a:pt x="547973" y="2345168"/>
                  </a:lnTo>
                  <a:lnTo>
                    <a:pt x="545349" y="2344998"/>
                  </a:lnTo>
                  <a:lnTo>
                    <a:pt x="542726" y="2344824"/>
                  </a:lnTo>
                  <a:lnTo>
                    <a:pt x="540103" y="2344643"/>
                  </a:lnTo>
                  <a:lnTo>
                    <a:pt x="537481" y="2344457"/>
                  </a:lnTo>
                  <a:lnTo>
                    <a:pt x="534858" y="2344266"/>
                  </a:lnTo>
                  <a:lnTo>
                    <a:pt x="532237" y="2344070"/>
                  </a:lnTo>
                  <a:lnTo>
                    <a:pt x="529615" y="2343867"/>
                  </a:lnTo>
                  <a:lnTo>
                    <a:pt x="526995" y="2343660"/>
                  </a:lnTo>
                  <a:lnTo>
                    <a:pt x="524374" y="2343446"/>
                  </a:lnTo>
                  <a:lnTo>
                    <a:pt x="521754" y="2343228"/>
                  </a:lnTo>
                  <a:lnTo>
                    <a:pt x="519134" y="2343004"/>
                  </a:lnTo>
                  <a:lnTo>
                    <a:pt x="516515" y="2342774"/>
                  </a:lnTo>
                  <a:lnTo>
                    <a:pt x="513897" y="2342539"/>
                  </a:lnTo>
                  <a:lnTo>
                    <a:pt x="511278" y="2342298"/>
                  </a:lnTo>
                  <a:lnTo>
                    <a:pt x="508661" y="2342052"/>
                  </a:lnTo>
                  <a:lnTo>
                    <a:pt x="506044" y="2341800"/>
                  </a:lnTo>
                  <a:lnTo>
                    <a:pt x="503427" y="2341543"/>
                  </a:lnTo>
                  <a:lnTo>
                    <a:pt x="500811" y="2341281"/>
                  </a:lnTo>
                  <a:lnTo>
                    <a:pt x="498196" y="2341012"/>
                  </a:lnTo>
                  <a:lnTo>
                    <a:pt x="495581" y="2340739"/>
                  </a:lnTo>
                  <a:lnTo>
                    <a:pt x="492967" y="2340460"/>
                  </a:lnTo>
                  <a:lnTo>
                    <a:pt x="490353" y="2340175"/>
                  </a:lnTo>
                  <a:lnTo>
                    <a:pt x="487740" y="2339886"/>
                  </a:lnTo>
                  <a:lnTo>
                    <a:pt x="485128" y="2339590"/>
                  </a:lnTo>
                  <a:lnTo>
                    <a:pt x="482516" y="2339289"/>
                  </a:lnTo>
                  <a:lnTo>
                    <a:pt x="479904" y="2338983"/>
                  </a:lnTo>
                  <a:lnTo>
                    <a:pt x="477294" y="2338671"/>
                  </a:lnTo>
                  <a:lnTo>
                    <a:pt x="474684" y="2338354"/>
                  </a:lnTo>
                  <a:lnTo>
                    <a:pt x="472075" y="2338031"/>
                  </a:lnTo>
                  <a:lnTo>
                    <a:pt x="469466" y="2337703"/>
                  </a:lnTo>
                  <a:lnTo>
                    <a:pt x="466858" y="2337369"/>
                  </a:lnTo>
                  <a:lnTo>
                    <a:pt x="464251" y="2337030"/>
                  </a:lnTo>
                  <a:lnTo>
                    <a:pt x="461644" y="2336685"/>
                  </a:lnTo>
                  <a:lnTo>
                    <a:pt x="459039" y="2336335"/>
                  </a:lnTo>
                  <a:lnTo>
                    <a:pt x="456434" y="2335979"/>
                  </a:lnTo>
                  <a:lnTo>
                    <a:pt x="453830" y="2335618"/>
                  </a:lnTo>
                  <a:lnTo>
                    <a:pt x="451226" y="2335252"/>
                  </a:lnTo>
                  <a:lnTo>
                    <a:pt x="448624" y="2334880"/>
                  </a:lnTo>
                  <a:lnTo>
                    <a:pt x="446022" y="2334502"/>
                  </a:lnTo>
                  <a:lnTo>
                    <a:pt x="443420" y="2334120"/>
                  </a:lnTo>
                  <a:lnTo>
                    <a:pt x="440820" y="2333731"/>
                  </a:lnTo>
                  <a:lnTo>
                    <a:pt x="438221" y="2333337"/>
                  </a:lnTo>
                  <a:lnTo>
                    <a:pt x="435622" y="2332938"/>
                  </a:lnTo>
                  <a:lnTo>
                    <a:pt x="433024" y="2332534"/>
                  </a:lnTo>
                  <a:lnTo>
                    <a:pt x="430427" y="2332124"/>
                  </a:lnTo>
                  <a:lnTo>
                    <a:pt x="427831" y="2331708"/>
                  </a:lnTo>
                  <a:lnTo>
                    <a:pt x="425236" y="2331287"/>
                  </a:lnTo>
                  <a:lnTo>
                    <a:pt x="422641" y="2330861"/>
                  </a:lnTo>
                  <a:lnTo>
                    <a:pt x="420048" y="2330429"/>
                  </a:lnTo>
                  <a:lnTo>
                    <a:pt x="417456" y="2329992"/>
                  </a:lnTo>
                  <a:lnTo>
                    <a:pt x="414864" y="2329549"/>
                  </a:lnTo>
                  <a:lnTo>
                    <a:pt x="412273" y="2329101"/>
                  </a:lnTo>
                  <a:lnTo>
                    <a:pt x="409684" y="2328648"/>
                  </a:lnTo>
                  <a:lnTo>
                    <a:pt x="407095" y="2328189"/>
                  </a:lnTo>
                  <a:lnTo>
                    <a:pt x="404507" y="2327724"/>
                  </a:lnTo>
                  <a:lnTo>
                    <a:pt x="401920" y="2327254"/>
                  </a:lnTo>
                  <a:lnTo>
                    <a:pt x="399334" y="2326779"/>
                  </a:lnTo>
                  <a:lnTo>
                    <a:pt x="396750" y="2326298"/>
                  </a:lnTo>
                  <a:lnTo>
                    <a:pt x="394166" y="2325812"/>
                  </a:lnTo>
                  <a:lnTo>
                    <a:pt x="391583" y="2325321"/>
                  </a:lnTo>
                  <a:lnTo>
                    <a:pt x="389001" y="2324824"/>
                  </a:lnTo>
                  <a:lnTo>
                    <a:pt x="386420" y="2324322"/>
                  </a:lnTo>
                  <a:lnTo>
                    <a:pt x="383841" y="2323814"/>
                  </a:lnTo>
                  <a:lnTo>
                    <a:pt x="381262" y="2323301"/>
                  </a:lnTo>
                  <a:lnTo>
                    <a:pt x="378685" y="2322782"/>
                  </a:lnTo>
                  <a:lnTo>
                    <a:pt x="376108" y="2322259"/>
                  </a:lnTo>
                  <a:lnTo>
                    <a:pt x="373533" y="2321729"/>
                  </a:lnTo>
                  <a:lnTo>
                    <a:pt x="370959" y="2321195"/>
                  </a:lnTo>
                  <a:lnTo>
                    <a:pt x="368386" y="2320655"/>
                  </a:lnTo>
                  <a:lnTo>
                    <a:pt x="365814" y="2320109"/>
                  </a:lnTo>
                  <a:lnTo>
                    <a:pt x="363243" y="2319558"/>
                  </a:lnTo>
                  <a:lnTo>
                    <a:pt x="360673" y="2319002"/>
                  </a:lnTo>
                  <a:lnTo>
                    <a:pt x="358105" y="2318440"/>
                  </a:lnTo>
                  <a:lnTo>
                    <a:pt x="355538" y="2317874"/>
                  </a:lnTo>
                  <a:lnTo>
                    <a:pt x="352971" y="2317301"/>
                  </a:lnTo>
                  <a:lnTo>
                    <a:pt x="350407" y="2316723"/>
                  </a:lnTo>
                  <a:lnTo>
                    <a:pt x="347843" y="2316140"/>
                  </a:lnTo>
                  <a:lnTo>
                    <a:pt x="345280" y="2315552"/>
                  </a:lnTo>
                  <a:lnTo>
                    <a:pt x="342719" y="2314958"/>
                  </a:lnTo>
                  <a:lnTo>
                    <a:pt x="340159" y="2314359"/>
                  </a:lnTo>
                  <a:lnTo>
                    <a:pt x="337601" y="2313754"/>
                  </a:lnTo>
                  <a:lnTo>
                    <a:pt x="335043" y="2313144"/>
                  </a:lnTo>
                  <a:lnTo>
                    <a:pt x="332487" y="2312529"/>
                  </a:lnTo>
                  <a:lnTo>
                    <a:pt x="329932" y="2311908"/>
                  </a:lnTo>
                  <a:lnTo>
                    <a:pt x="327379" y="2311282"/>
                  </a:lnTo>
                  <a:lnTo>
                    <a:pt x="324827" y="2310651"/>
                  </a:lnTo>
                  <a:lnTo>
                    <a:pt x="322276" y="2310014"/>
                  </a:lnTo>
                  <a:lnTo>
                    <a:pt x="319726" y="2309372"/>
                  </a:lnTo>
                  <a:lnTo>
                    <a:pt x="317178" y="2308725"/>
                  </a:lnTo>
                  <a:lnTo>
                    <a:pt x="314631" y="2308072"/>
                  </a:lnTo>
                  <a:lnTo>
                    <a:pt x="312086" y="2307414"/>
                  </a:lnTo>
                  <a:lnTo>
                    <a:pt x="309542" y="2306750"/>
                  </a:lnTo>
                  <a:lnTo>
                    <a:pt x="306999" y="2306082"/>
                  </a:lnTo>
                  <a:lnTo>
                    <a:pt x="304458" y="2305408"/>
                  </a:lnTo>
                  <a:lnTo>
                    <a:pt x="301918" y="2304728"/>
                  </a:lnTo>
                  <a:lnTo>
                    <a:pt x="299379" y="2304044"/>
                  </a:lnTo>
                  <a:lnTo>
                    <a:pt x="296842" y="2303354"/>
                  </a:lnTo>
                  <a:lnTo>
                    <a:pt x="294307" y="2302658"/>
                  </a:lnTo>
                  <a:lnTo>
                    <a:pt x="291773" y="2301958"/>
                  </a:lnTo>
                  <a:lnTo>
                    <a:pt x="289240" y="2301252"/>
                  </a:lnTo>
                  <a:lnTo>
                    <a:pt x="286709" y="2300540"/>
                  </a:lnTo>
                  <a:lnTo>
                    <a:pt x="284179" y="2299824"/>
                  </a:lnTo>
                  <a:lnTo>
                    <a:pt x="281651" y="2299102"/>
                  </a:lnTo>
                  <a:lnTo>
                    <a:pt x="279125" y="2298375"/>
                  </a:lnTo>
                  <a:lnTo>
                    <a:pt x="276600" y="2297643"/>
                  </a:lnTo>
                  <a:lnTo>
                    <a:pt x="274076" y="2296905"/>
                  </a:lnTo>
                  <a:lnTo>
                    <a:pt x="271554" y="2296162"/>
                  </a:lnTo>
                  <a:lnTo>
                    <a:pt x="269034" y="2295414"/>
                  </a:lnTo>
                  <a:lnTo>
                    <a:pt x="266515" y="2294660"/>
                  </a:lnTo>
                  <a:lnTo>
                    <a:pt x="263998" y="2293901"/>
                  </a:lnTo>
                  <a:lnTo>
                    <a:pt x="261482" y="2293137"/>
                  </a:lnTo>
                  <a:lnTo>
                    <a:pt x="258968" y="2292368"/>
                  </a:lnTo>
                  <a:lnTo>
                    <a:pt x="256455" y="2291593"/>
                  </a:lnTo>
                  <a:lnTo>
                    <a:pt x="253945" y="2290813"/>
                  </a:lnTo>
                  <a:lnTo>
                    <a:pt x="251435" y="2290028"/>
                  </a:lnTo>
                  <a:lnTo>
                    <a:pt x="248928" y="2289238"/>
                  </a:lnTo>
                  <a:lnTo>
                    <a:pt x="246422" y="2288442"/>
                  </a:lnTo>
                  <a:lnTo>
                    <a:pt x="243918" y="2287641"/>
                  </a:lnTo>
                  <a:lnTo>
                    <a:pt x="241415" y="2286835"/>
                  </a:lnTo>
                  <a:lnTo>
                    <a:pt x="238915" y="2286023"/>
                  </a:lnTo>
                  <a:lnTo>
                    <a:pt x="236415" y="2285207"/>
                  </a:lnTo>
                  <a:lnTo>
                    <a:pt x="233918" y="2284385"/>
                  </a:lnTo>
                  <a:lnTo>
                    <a:pt x="231423" y="2283558"/>
                  </a:lnTo>
                  <a:lnTo>
                    <a:pt x="228929" y="2282726"/>
                  </a:lnTo>
                  <a:lnTo>
                    <a:pt x="226436" y="2281888"/>
                  </a:lnTo>
                  <a:lnTo>
                    <a:pt x="223946" y="2281045"/>
                  </a:lnTo>
                  <a:lnTo>
                    <a:pt x="221457" y="2280197"/>
                  </a:lnTo>
                  <a:lnTo>
                    <a:pt x="218971" y="2279344"/>
                  </a:lnTo>
                  <a:lnTo>
                    <a:pt x="216485" y="2278486"/>
                  </a:lnTo>
                  <a:lnTo>
                    <a:pt x="214002" y="2277622"/>
                  </a:lnTo>
                  <a:lnTo>
                    <a:pt x="211521" y="2276753"/>
                  </a:lnTo>
                  <a:lnTo>
                    <a:pt x="209041" y="2275879"/>
                  </a:lnTo>
                  <a:lnTo>
                    <a:pt x="206563" y="2275000"/>
                  </a:lnTo>
                  <a:lnTo>
                    <a:pt x="204088" y="2274116"/>
                  </a:lnTo>
                  <a:lnTo>
                    <a:pt x="201614" y="2273226"/>
                  </a:lnTo>
                  <a:lnTo>
                    <a:pt x="199141" y="2272331"/>
                  </a:lnTo>
                  <a:lnTo>
                    <a:pt x="196671" y="2271431"/>
                  </a:lnTo>
                  <a:lnTo>
                    <a:pt x="194202" y="2270526"/>
                  </a:lnTo>
                  <a:lnTo>
                    <a:pt x="191736" y="2269616"/>
                  </a:lnTo>
                  <a:lnTo>
                    <a:pt x="189271" y="2268700"/>
                  </a:lnTo>
                  <a:lnTo>
                    <a:pt x="186808" y="2267780"/>
                  </a:lnTo>
                  <a:lnTo>
                    <a:pt x="184348" y="2266854"/>
                  </a:lnTo>
                  <a:lnTo>
                    <a:pt x="181889" y="2265923"/>
                  </a:lnTo>
                  <a:lnTo>
                    <a:pt x="179432" y="2264987"/>
                  </a:lnTo>
                  <a:lnTo>
                    <a:pt x="176977" y="2264046"/>
                  </a:lnTo>
                  <a:lnTo>
                    <a:pt x="174525" y="2263099"/>
                  </a:lnTo>
                  <a:lnTo>
                    <a:pt x="172073" y="2262148"/>
                  </a:lnTo>
                  <a:lnTo>
                    <a:pt x="169624" y="2261191"/>
                  </a:lnTo>
                  <a:lnTo>
                    <a:pt x="167178" y="2260230"/>
                  </a:lnTo>
                  <a:lnTo>
                    <a:pt x="164733" y="2259263"/>
                  </a:lnTo>
                  <a:lnTo>
                    <a:pt x="162290" y="2258291"/>
                  </a:lnTo>
                  <a:lnTo>
                    <a:pt x="159849" y="2257314"/>
                  </a:lnTo>
                  <a:lnTo>
                    <a:pt x="157410" y="2256331"/>
                  </a:lnTo>
                  <a:lnTo>
                    <a:pt x="154973" y="2255344"/>
                  </a:lnTo>
                  <a:lnTo>
                    <a:pt x="152539" y="2254352"/>
                  </a:lnTo>
                  <a:lnTo>
                    <a:pt x="150106" y="2253354"/>
                  </a:lnTo>
                  <a:lnTo>
                    <a:pt x="147676" y="2252352"/>
                  </a:lnTo>
                  <a:lnTo>
                    <a:pt x="145248" y="2251344"/>
                  </a:lnTo>
                  <a:lnTo>
                    <a:pt x="142821" y="2250331"/>
                  </a:lnTo>
                  <a:lnTo>
                    <a:pt x="140397" y="2249313"/>
                  </a:lnTo>
                  <a:lnTo>
                    <a:pt x="137975" y="2248290"/>
                  </a:lnTo>
                  <a:lnTo>
                    <a:pt x="135555" y="2247262"/>
                  </a:lnTo>
                  <a:lnTo>
                    <a:pt x="133138" y="2246229"/>
                  </a:lnTo>
                  <a:lnTo>
                    <a:pt x="130722" y="2245191"/>
                  </a:lnTo>
                  <a:lnTo>
                    <a:pt x="128309" y="2244148"/>
                  </a:lnTo>
                  <a:lnTo>
                    <a:pt x="125898" y="2243099"/>
                  </a:lnTo>
                  <a:lnTo>
                    <a:pt x="123489" y="2242046"/>
                  </a:lnTo>
                  <a:lnTo>
                    <a:pt x="121082" y="2240988"/>
                  </a:lnTo>
                  <a:lnTo>
                    <a:pt x="118678" y="2239924"/>
                  </a:lnTo>
                  <a:lnTo>
                    <a:pt x="116275" y="2238856"/>
                  </a:lnTo>
                  <a:lnTo>
                    <a:pt x="113875" y="2237782"/>
                  </a:lnTo>
                  <a:lnTo>
                    <a:pt x="111478" y="2236704"/>
                  </a:lnTo>
                  <a:lnTo>
                    <a:pt x="109082" y="2235620"/>
                  </a:lnTo>
                  <a:lnTo>
                    <a:pt x="106689" y="2234532"/>
                  </a:lnTo>
                  <a:lnTo>
                    <a:pt x="104298" y="2233438"/>
                  </a:lnTo>
                  <a:lnTo>
                    <a:pt x="101909" y="2232340"/>
                  </a:lnTo>
                  <a:lnTo>
                    <a:pt x="99523" y="2231236"/>
                  </a:lnTo>
                  <a:lnTo>
                    <a:pt x="97139" y="2230127"/>
                  </a:lnTo>
                  <a:lnTo>
                    <a:pt x="94757" y="2229014"/>
                  </a:lnTo>
                  <a:lnTo>
                    <a:pt x="92378" y="2227896"/>
                  </a:lnTo>
                  <a:lnTo>
                    <a:pt x="90001" y="2226772"/>
                  </a:lnTo>
                  <a:lnTo>
                    <a:pt x="87626" y="2225643"/>
                  </a:lnTo>
                  <a:lnTo>
                    <a:pt x="85254" y="2224510"/>
                  </a:lnTo>
                  <a:lnTo>
                    <a:pt x="82884" y="2223372"/>
                  </a:lnTo>
                  <a:lnTo>
                    <a:pt x="80517" y="2222228"/>
                  </a:lnTo>
                  <a:lnTo>
                    <a:pt x="78152" y="2221080"/>
                  </a:lnTo>
                  <a:lnTo>
                    <a:pt x="75789" y="2219926"/>
                  </a:lnTo>
                  <a:lnTo>
                    <a:pt x="73429" y="2218768"/>
                  </a:lnTo>
                  <a:lnTo>
                    <a:pt x="71071" y="2217605"/>
                  </a:lnTo>
                  <a:lnTo>
                    <a:pt x="68716" y="2216437"/>
                  </a:lnTo>
                  <a:lnTo>
                    <a:pt x="66363" y="2215264"/>
                  </a:lnTo>
                  <a:lnTo>
                    <a:pt x="64012" y="2214086"/>
                  </a:lnTo>
                  <a:lnTo>
                    <a:pt x="61664" y="2212903"/>
                  </a:lnTo>
                  <a:lnTo>
                    <a:pt x="59319" y="2211715"/>
                  </a:lnTo>
                  <a:lnTo>
                    <a:pt x="56976" y="2210522"/>
                  </a:lnTo>
                  <a:lnTo>
                    <a:pt x="54635" y="2209325"/>
                  </a:lnTo>
                  <a:lnTo>
                    <a:pt x="52297" y="2208122"/>
                  </a:lnTo>
                  <a:lnTo>
                    <a:pt x="49962" y="2206915"/>
                  </a:lnTo>
                  <a:lnTo>
                    <a:pt x="47629" y="2205702"/>
                  </a:lnTo>
                  <a:lnTo>
                    <a:pt x="45298" y="2204485"/>
                  </a:lnTo>
                  <a:lnTo>
                    <a:pt x="42970" y="2203263"/>
                  </a:lnTo>
                  <a:lnTo>
                    <a:pt x="40645" y="2202036"/>
                  </a:lnTo>
                  <a:lnTo>
                    <a:pt x="38323" y="2200804"/>
                  </a:lnTo>
                  <a:lnTo>
                    <a:pt x="36003" y="2199567"/>
                  </a:lnTo>
                  <a:lnTo>
                    <a:pt x="33685" y="2198326"/>
                  </a:lnTo>
                  <a:lnTo>
                    <a:pt x="31370" y="2197080"/>
                  </a:lnTo>
                  <a:lnTo>
                    <a:pt x="29058" y="2195828"/>
                  </a:lnTo>
                  <a:lnTo>
                    <a:pt x="26748" y="2194572"/>
                  </a:lnTo>
                  <a:lnTo>
                    <a:pt x="24441" y="2193311"/>
                  </a:lnTo>
                  <a:lnTo>
                    <a:pt x="22136" y="2192046"/>
                  </a:lnTo>
                  <a:lnTo>
                    <a:pt x="19835" y="2190775"/>
                  </a:lnTo>
                  <a:lnTo>
                    <a:pt x="17536" y="2189499"/>
                  </a:lnTo>
                  <a:lnTo>
                    <a:pt x="15239" y="2188219"/>
                  </a:lnTo>
                  <a:lnTo>
                    <a:pt x="12946" y="2186934"/>
                  </a:lnTo>
                  <a:lnTo>
                    <a:pt x="10655" y="2185644"/>
                  </a:lnTo>
                  <a:lnTo>
                    <a:pt x="8366" y="2184350"/>
                  </a:lnTo>
                  <a:lnTo>
                    <a:pt x="6081" y="2183050"/>
                  </a:lnTo>
                  <a:lnTo>
                    <a:pt x="3798" y="2181746"/>
                  </a:lnTo>
                  <a:lnTo>
                    <a:pt x="1518" y="2180437"/>
                  </a:lnTo>
                  <a:lnTo>
                    <a:pt x="0" y="2179561"/>
                  </a:lnTo>
                  <a:lnTo>
                    <a:pt x="1896" y="2178465"/>
                  </a:lnTo>
                  <a:lnTo>
                    <a:pt x="4169" y="2177144"/>
                  </a:lnTo>
                  <a:lnTo>
                    <a:pt x="6439" y="2175818"/>
                  </a:lnTo>
                  <a:lnTo>
                    <a:pt x="8707" y="2174488"/>
                  </a:lnTo>
                  <a:lnTo>
                    <a:pt x="10972" y="2173152"/>
                  </a:lnTo>
                  <a:lnTo>
                    <a:pt x="13234" y="2171812"/>
                  </a:lnTo>
                  <a:lnTo>
                    <a:pt x="15493" y="2170468"/>
                  </a:lnTo>
                  <a:lnTo>
                    <a:pt x="17750" y="2169118"/>
                  </a:lnTo>
                  <a:lnTo>
                    <a:pt x="20003" y="2167764"/>
                  </a:lnTo>
                  <a:lnTo>
                    <a:pt x="22254" y="2166405"/>
                  </a:lnTo>
                  <a:lnTo>
                    <a:pt x="24502" y="2165042"/>
                  </a:lnTo>
                  <a:lnTo>
                    <a:pt x="26747" y="2163673"/>
                  </a:lnTo>
                  <a:lnTo>
                    <a:pt x="28989" y="2162301"/>
                  </a:lnTo>
                  <a:lnTo>
                    <a:pt x="31229" y="2160923"/>
                  </a:lnTo>
                  <a:lnTo>
                    <a:pt x="33465" y="2159541"/>
                  </a:lnTo>
                  <a:lnTo>
                    <a:pt x="35699" y="2158153"/>
                  </a:lnTo>
                  <a:lnTo>
                    <a:pt x="37929" y="2156762"/>
                  </a:lnTo>
                  <a:lnTo>
                    <a:pt x="40157" y="2155365"/>
                  </a:lnTo>
                  <a:lnTo>
                    <a:pt x="42382" y="2153964"/>
                  </a:lnTo>
                  <a:lnTo>
                    <a:pt x="44603" y="2152559"/>
                  </a:lnTo>
                  <a:lnTo>
                    <a:pt x="46822" y="2151148"/>
                  </a:lnTo>
                  <a:lnTo>
                    <a:pt x="49038" y="2149733"/>
                  </a:lnTo>
                  <a:lnTo>
                    <a:pt x="51251" y="2148314"/>
                  </a:lnTo>
                  <a:lnTo>
                    <a:pt x="53461" y="2146889"/>
                  </a:lnTo>
                  <a:lnTo>
                    <a:pt x="55668" y="2145461"/>
                  </a:lnTo>
                  <a:lnTo>
                    <a:pt x="57872" y="2144027"/>
                  </a:lnTo>
                  <a:lnTo>
                    <a:pt x="60073" y="2142589"/>
                  </a:lnTo>
                  <a:lnTo>
                    <a:pt x="62271" y="2141146"/>
                  </a:lnTo>
                  <a:lnTo>
                    <a:pt x="64466" y="2139699"/>
                  </a:lnTo>
                  <a:lnTo>
                    <a:pt x="66658" y="2138247"/>
                  </a:lnTo>
                  <a:lnTo>
                    <a:pt x="68846" y="2136791"/>
                  </a:lnTo>
                  <a:lnTo>
                    <a:pt x="71032" y="2135329"/>
                  </a:lnTo>
                  <a:lnTo>
                    <a:pt x="73215" y="2133864"/>
                  </a:lnTo>
                  <a:lnTo>
                    <a:pt x="75394" y="2132393"/>
                  </a:lnTo>
                  <a:lnTo>
                    <a:pt x="77571" y="2130918"/>
                  </a:lnTo>
                  <a:lnTo>
                    <a:pt x="79744" y="2129439"/>
                  </a:lnTo>
                  <a:lnTo>
                    <a:pt x="81915" y="2127955"/>
                  </a:lnTo>
                  <a:lnTo>
                    <a:pt x="84082" y="2126467"/>
                  </a:lnTo>
                  <a:lnTo>
                    <a:pt x="86246" y="2124974"/>
                  </a:lnTo>
                  <a:lnTo>
                    <a:pt x="88407" y="2123476"/>
                  </a:lnTo>
                  <a:lnTo>
                    <a:pt x="90565" y="2121974"/>
                  </a:lnTo>
                  <a:lnTo>
                    <a:pt x="92719" y="2120468"/>
                  </a:lnTo>
                  <a:lnTo>
                    <a:pt x="94871" y="2118956"/>
                  </a:lnTo>
                  <a:lnTo>
                    <a:pt x="97019" y="2117441"/>
                  </a:lnTo>
                  <a:lnTo>
                    <a:pt x="99165" y="2115921"/>
                  </a:lnTo>
                  <a:lnTo>
                    <a:pt x="101306" y="2114396"/>
                  </a:lnTo>
                  <a:lnTo>
                    <a:pt x="103445" y="2112867"/>
                  </a:lnTo>
                  <a:lnTo>
                    <a:pt x="105581" y="2111334"/>
                  </a:lnTo>
                  <a:lnTo>
                    <a:pt x="107713" y="2109796"/>
                  </a:lnTo>
                  <a:lnTo>
                    <a:pt x="109842" y="2108253"/>
                  </a:lnTo>
                  <a:lnTo>
                    <a:pt x="111968" y="2106706"/>
                  </a:lnTo>
                  <a:lnTo>
                    <a:pt x="114091" y="2105155"/>
                  </a:lnTo>
                  <a:lnTo>
                    <a:pt x="116210" y="2103599"/>
                  </a:lnTo>
                  <a:lnTo>
                    <a:pt x="118326" y="2102039"/>
                  </a:lnTo>
                  <a:lnTo>
                    <a:pt x="120439" y="2100474"/>
                  </a:lnTo>
                  <a:lnTo>
                    <a:pt x="122549" y="2098905"/>
                  </a:lnTo>
                  <a:lnTo>
                    <a:pt x="124655" y="2097332"/>
                  </a:lnTo>
                  <a:lnTo>
                    <a:pt x="126758" y="2095754"/>
                  </a:lnTo>
                  <a:lnTo>
                    <a:pt x="128858" y="2094171"/>
                  </a:lnTo>
                  <a:lnTo>
                    <a:pt x="130954" y="2092585"/>
                  </a:lnTo>
                  <a:lnTo>
                    <a:pt x="133047" y="2090993"/>
                  </a:lnTo>
                  <a:lnTo>
                    <a:pt x="135137" y="2089398"/>
                  </a:lnTo>
                  <a:lnTo>
                    <a:pt x="137223" y="2087798"/>
                  </a:lnTo>
                  <a:lnTo>
                    <a:pt x="139306" y="2086194"/>
                  </a:lnTo>
                  <a:lnTo>
                    <a:pt x="141386" y="2084585"/>
                  </a:lnTo>
                  <a:lnTo>
                    <a:pt x="143462" y="2082972"/>
                  </a:lnTo>
                  <a:lnTo>
                    <a:pt x="145535" y="2081355"/>
                  </a:lnTo>
                  <a:lnTo>
                    <a:pt x="147604" y="2079733"/>
                  </a:lnTo>
                  <a:lnTo>
                    <a:pt x="149670" y="2078107"/>
                  </a:lnTo>
                  <a:lnTo>
                    <a:pt x="151733" y="2076477"/>
                  </a:lnTo>
                  <a:lnTo>
                    <a:pt x="153792" y="2074842"/>
                  </a:lnTo>
                  <a:lnTo>
                    <a:pt x="155848" y="2073203"/>
                  </a:lnTo>
                  <a:lnTo>
                    <a:pt x="157900" y="2071560"/>
                  </a:lnTo>
                  <a:lnTo>
                    <a:pt x="159949" y="2069913"/>
                  </a:lnTo>
                  <a:lnTo>
                    <a:pt x="161995" y="2068261"/>
                  </a:lnTo>
                  <a:lnTo>
                    <a:pt x="164037" y="2066605"/>
                  </a:lnTo>
                  <a:lnTo>
                    <a:pt x="166075" y="2064944"/>
                  </a:lnTo>
                  <a:lnTo>
                    <a:pt x="168110" y="2063280"/>
                  </a:lnTo>
                  <a:lnTo>
                    <a:pt x="170141" y="2061611"/>
                  </a:lnTo>
                  <a:lnTo>
                    <a:pt x="172170" y="2059938"/>
                  </a:lnTo>
                  <a:lnTo>
                    <a:pt x="174194" y="2058260"/>
                  </a:lnTo>
                  <a:lnTo>
                    <a:pt x="176215" y="2056579"/>
                  </a:lnTo>
                  <a:lnTo>
                    <a:pt x="178233" y="2054893"/>
                  </a:lnTo>
                  <a:lnTo>
                    <a:pt x="180247" y="2053203"/>
                  </a:lnTo>
                  <a:lnTo>
                    <a:pt x="182257" y="2051508"/>
                  </a:lnTo>
                  <a:lnTo>
                    <a:pt x="184264" y="2049810"/>
                  </a:lnTo>
                  <a:lnTo>
                    <a:pt x="186267" y="2048107"/>
                  </a:lnTo>
                  <a:lnTo>
                    <a:pt x="188267" y="2046400"/>
                  </a:lnTo>
                  <a:lnTo>
                    <a:pt x="190263" y="2044689"/>
                  </a:lnTo>
                  <a:lnTo>
                    <a:pt x="192255" y="2042974"/>
                  </a:lnTo>
                  <a:lnTo>
                    <a:pt x="194244" y="2041254"/>
                  </a:lnTo>
                  <a:lnTo>
                    <a:pt x="196230" y="2039531"/>
                  </a:lnTo>
                  <a:lnTo>
                    <a:pt x="198211" y="2037803"/>
                  </a:lnTo>
                  <a:lnTo>
                    <a:pt x="200190" y="2036071"/>
                  </a:lnTo>
                  <a:lnTo>
                    <a:pt x="202164" y="2034335"/>
                  </a:lnTo>
                  <a:lnTo>
                    <a:pt x="204135" y="2032595"/>
                  </a:lnTo>
                  <a:lnTo>
                    <a:pt x="206102" y="2030850"/>
                  </a:lnTo>
                  <a:lnTo>
                    <a:pt x="208066" y="2029102"/>
                  </a:lnTo>
                  <a:lnTo>
                    <a:pt x="210025" y="2027349"/>
                  </a:lnTo>
                  <a:lnTo>
                    <a:pt x="211982" y="2025593"/>
                  </a:lnTo>
                  <a:lnTo>
                    <a:pt x="213934" y="2023832"/>
                  </a:lnTo>
                  <a:lnTo>
                    <a:pt x="215883" y="2022067"/>
                  </a:lnTo>
                  <a:lnTo>
                    <a:pt x="217828" y="2020298"/>
                  </a:lnTo>
                  <a:lnTo>
                    <a:pt x="219769" y="2018525"/>
                  </a:lnTo>
                  <a:lnTo>
                    <a:pt x="221707" y="2016748"/>
                  </a:lnTo>
                  <a:lnTo>
                    <a:pt x="223641" y="2014967"/>
                  </a:lnTo>
                  <a:lnTo>
                    <a:pt x="225571" y="2013182"/>
                  </a:lnTo>
                  <a:lnTo>
                    <a:pt x="227497" y="2011393"/>
                  </a:lnTo>
                  <a:lnTo>
                    <a:pt x="229420" y="2009600"/>
                  </a:lnTo>
                  <a:lnTo>
                    <a:pt x="231339" y="2007802"/>
                  </a:lnTo>
                  <a:lnTo>
                    <a:pt x="233254" y="2006001"/>
                  </a:lnTo>
                  <a:lnTo>
                    <a:pt x="235166" y="2004196"/>
                  </a:lnTo>
                  <a:lnTo>
                    <a:pt x="237073" y="2002386"/>
                  </a:lnTo>
                  <a:lnTo>
                    <a:pt x="238977" y="2000573"/>
                  </a:lnTo>
                  <a:lnTo>
                    <a:pt x="240877" y="1998756"/>
                  </a:lnTo>
                  <a:lnTo>
                    <a:pt x="242773" y="1996935"/>
                  </a:lnTo>
                  <a:lnTo>
                    <a:pt x="244666" y="1995110"/>
                  </a:lnTo>
                  <a:lnTo>
                    <a:pt x="246554" y="1993281"/>
                  </a:lnTo>
                  <a:lnTo>
                    <a:pt x="248439" y="1991447"/>
                  </a:lnTo>
                  <a:lnTo>
                    <a:pt x="250320" y="1989610"/>
                  </a:lnTo>
                  <a:lnTo>
                    <a:pt x="252197" y="1987769"/>
                  </a:lnTo>
                  <a:lnTo>
                    <a:pt x="254070" y="1985925"/>
                  </a:lnTo>
                  <a:lnTo>
                    <a:pt x="255939" y="1984076"/>
                  </a:lnTo>
                  <a:lnTo>
                    <a:pt x="257805" y="1982223"/>
                  </a:lnTo>
                  <a:lnTo>
                    <a:pt x="259666" y="1980366"/>
                  </a:lnTo>
                  <a:lnTo>
                    <a:pt x="261524" y="1978506"/>
                  </a:lnTo>
                  <a:lnTo>
                    <a:pt x="263377" y="1976641"/>
                  </a:lnTo>
                  <a:lnTo>
                    <a:pt x="265227" y="1974773"/>
                  </a:lnTo>
                  <a:lnTo>
                    <a:pt x="267073" y="1972901"/>
                  </a:lnTo>
                  <a:lnTo>
                    <a:pt x="268915" y="1971025"/>
                  </a:lnTo>
                  <a:lnTo>
                    <a:pt x="270753" y="1969145"/>
                  </a:lnTo>
                  <a:lnTo>
                    <a:pt x="272587" y="1967261"/>
                  </a:lnTo>
                  <a:lnTo>
                    <a:pt x="274417" y="1965373"/>
                  </a:lnTo>
                  <a:lnTo>
                    <a:pt x="276244" y="1963482"/>
                  </a:lnTo>
                  <a:lnTo>
                    <a:pt x="278066" y="1961587"/>
                  </a:lnTo>
                  <a:lnTo>
                    <a:pt x="279884" y="1959688"/>
                  </a:lnTo>
                  <a:lnTo>
                    <a:pt x="281698" y="1957785"/>
                  </a:lnTo>
                  <a:lnTo>
                    <a:pt x="283509" y="1955878"/>
                  </a:lnTo>
                  <a:lnTo>
                    <a:pt x="285315" y="1953968"/>
                  </a:lnTo>
                  <a:lnTo>
                    <a:pt x="287117" y="1952053"/>
                  </a:lnTo>
                  <a:lnTo>
                    <a:pt x="288915" y="1950136"/>
                  </a:lnTo>
                  <a:lnTo>
                    <a:pt x="290710" y="1948214"/>
                  </a:lnTo>
                  <a:lnTo>
                    <a:pt x="292500" y="1946288"/>
                  </a:lnTo>
                  <a:lnTo>
                    <a:pt x="294286" y="1944359"/>
                  </a:lnTo>
                  <a:lnTo>
                    <a:pt x="296068" y="1942426"/>
                  </a:lnTo>
                  <a:lnTo>
                    <a:pt x="297846" y="1940489"/>
                  </a:lnTo>
                  <a:lnTo>
                    <a:pt x="299620" y="1938549"/>
                  </a:lnTo>
                  <a:lnTo>
                    <a:pt x="301390" y="1936605"/>
                  </a:lnTo>
                  <a:lnTo>
                    <a:pt x="303156" y="1934657"/>
                  </a:lnTo>
                  <a:lnTo>
                    <a:pt x="304918" y="1932705"/>
                  </a:lnTo>
                  <a:lnTo>
                    <a:pt x="306675" y="1930750"/>
                  </a:lnTo>
                  <a:lnTo>
                    <a:pt x="308429" y="1928791"/>
                  </a:lnTo>
                  <a:lnTo>
                    <a:pt x="310178" y="1926829"/>
                  </a:lnTo>
                  <a:lnTo>
                    <a:pt x="311924" y="1924862"/>
                  </a:lnTo>
                  <a:lnTo>
                    <a:pt x="313665" y="1922892"/>
                  </a:lnTo>
                  <a:lnTo>
                    <a:pt x="315402" y="1920919"/>
                  </a:lnTo>
                  <a:lnTo>
                    <a:pt x="317135" y="1918942"/>
                  </a:lnTo>
                  <a:lnTo>
                    <a:pt x="318864" y="1916961"/>
                  </a:lnTo>
                  <a:lnTo>
                    <a:pt x="320588" y="1914976"/>
                  </a:lnTo>
                  <a:lnTo>
                    <a:pt x="322309" y="1912988"/>
                  </a:lnTo>
                  <a:lnTo>
                    <a:pt x="324025" y="1910997"/>
                  </a:lnTo>
                  <a:lnTo>
                    <a:pt x="325737" y="1909001"/>
                  </a:lnTo>
                  <a:lnTo>
                    <a:pt x="327445" y="1907003"/>
                  </a:lnTo>
                  <a:lnTo>
                    <a:pt x="329149" y="1905000"/>
                  </a:lnTo>
                  <a:lnTo>
                    <a:pt x="330849" y="1902994"/>
                  </a:lnTo>
                  <a:lnTo>
                    <a:pt x="332544" y="1900985"/>
                  </a:lnTo>
                  <a:lnTo>
                    <a:pt x="334235" y="1898972"/>
                  </a:lnTo>
                  <a:lnTo>
                    <a:pt x="335922" y="1896955"/>
                  </a:lnTo>
                  <a:lnTo>
                    <a:pt x="337605" y="1894935"/>
                  </a:lnTo>
                  <a:lnTo>
                    <a:pt x="339283" y="1892911"/>
                  </a:lnTo>
                  <a:lnTo>
                    <a:pt x="340957" y="1890884"/>
                  </a:lnTo>
                  <a:lnTo>
                    <a:pt x="342627" y="1888854"/>
                  </a:lnTo>
                  <a:lnTo>
                    <a:pt x="344293" y="1886819"/>
                  </a:lnTo>
                  <a:lnTo>
                    <a:pt x="345955" y="1884782"/>
                  </a:lnTo>
                  <a:lnTo>
                    <a:pt x="347612" y="1882741"/>
                  </a:lnTo>
                  <a:lnTo>
                    <a:pt x="349265" y="1880696"/>
                  </a:lnTo>
                  <a:lnTo>
                    <a:pt x="350913" y="1878648"/>
                  </a:lnTo>
                  <a:lnTo>
                    <a:pt x="352558" y="1876597"/>
                  </a:lnTo>
                  <a:lnTo>
                    <a:pt x="354198" y="1874542"/>
                  </a:lnTo>
                  <a:lnTo>
                    <a:pt x="355833" y="1872483"/>
                  </a:lnTo>
                  <a:lnTo>
                    <a:pt x="357465" y="1870422"/>
                  </a:lnTo>
                  <a:lnTo>
                    <a:pt x="359092" y="1868356"/>
                  </a:lnTo>
                  <a:lnTo>
                    <a:pt x="360714" y="1866288"/>
                  </a:lnTo>
                  <a:lnTo>
                    <a:pt x="362333" y="1864216"/>
                  </a:lnTo>
                  <a:lnTo>
                    <a:pt x="363947" y="1862140"/>
                  </a:lnTo>
                  <a:lnTo>
                    <a:pt x="365557" y="1860061"/>
                  </a:lnTo>
                  <a:lnTo>
                    <a:pt x="367162" y="1857980"/>
                  </a:lnTo>
                  <a:lnTo>
                    <a:pt x="368763" y="1855894"/>
                  </a:lnTo>
                  <a:lnTo>
                    <a:pt x="370360" y="1853805"/>
                  </a:lnTo>
                  <a:lnTo>
                    <a:pt x="371952" y="1851713"/>
                  </a:lnTo>
                  <a:lnTo>
                    <a:pt x="373540" y="1849618"/>
                  </a:lnTo>
                  <a:lnTo>
                    <a:pt x="375123" y="1847519"/>
                  </a:lnTo>
                  <a:lnTo>
                    <a:pt x="376702" y="1845416"/>
                  </a:lnTo>
                  <a:lnTo>
                    <a:pt x="378277" y="1843311"/>
                  </a:lnTo>
                  <a:lnTo>
                    <a:pt x="379847" y="1841202"/>
                  </a:lnTo>
                  <a:lnTo>
                    <a:pt x="381413" y="1839090"/>
                  </a:lnTo>
                  <a:lnTo>
                    <a:pt x="382974" y="1836975"/>
                  </a:lnTo>
                  <a:lnTo>
                    <a:pt x="384531" y="1834856"/>
                  </a:lnTo>
                  <a:lnTo>
                    <a:pt x="386084" y="1832735"/>
                  </a:lnTo>
                  <a:lnTo>
                    <a:pt x="387631" y="1830609"/>
                  </a:lnTo>
                  <a:lnTo>
                    <a:pt x="389175" y="1828481"/>
                  </a:lnTo>
                  <a:lnTo>
                    <a:pt x="390714" y="1826350"/>
                  </a:lnTo>
                  <a:lnTo>
                    <a:pt x="392249" y="1824215"/>
                  </a:lnTo>
                  <a:lnTo>
                    <a:pt x="393779" y="1822077"/>
                  </a:lnTo>
                  <a:lnTo>
                    <a:pt x="395305" y="1819936"/>
                  </a:lnTo>
                  <a:lnTo>
                    <a:pt x="396826" y="1817791"/>
                  </a:lnTo>
                  <a:lnTo>
                    <a:pt x="398343" y="1815644"/>
                  </a:lnTo>
                  <a:lnTo>
                    <a:pt x="399855" y="1813493"/>
                  </a:lnTo>
                  <a:lnTo>
                    <a:pt x="401363" y="1811339"/>
                  </a:lnTo>
                  <a:lnTo>
                    <a:pt x="402866" y="1809182"/>
                  </a:lnTo>
                  <a:lnTo>
                    <a:pt x="404364" y="1807022"/>
                  </a:lnTo>
                  <a:lnTo>
                    <a:pt x="405859" y="1804859"/>
                  </a:lnTo>
                  <a:lnTo>
                    <a:pt x="407348" y="1802692"/>
                  </a:lnTo>
                  <a:lnTo>
                    <a:pt x="408833" y="1800523"/>
                  </a:lnTo>
                  <a:lnTo>
                    <a:pt x="410314" y="1798350"/>
                  </a:lnTo>
                  <a:lnTo>
                    <a:pt x="411790" y="1796174"/>
                  </a:lnTo>
                  <a:lnTo>
                    <a:pt x="413261" y="1793995"/>
                  </a:lnTo>
                  <a:lnTo>
                    <a:pt x="414728" y="1791813"/>
                  </a:lnTo>
                  <a:lnTo>
                    <a:pt x="416190" y="1789628"/>
                  </a:lnTo>
                  <a:lnTo>
                    <a:pt x="417648" y="1787440"/>
                  </a:lnTo>
                  <a:lnTo>
                    <a:pt x="419101" y="1785249"/>
                  </a:lnTo>
                  <a:lnTo>
                    <a:pt x="420549" y="1783055"/>
                  </a:lnTo>
                  <a:lnTo>
                    <a:pt x="421993" y="1780858"/>
                  </a:lnTo>
                  <a:lnTo>
                    <a:pt x="423433" y="1778658"/>
                  </a:lnTo>
                  <a:lnTo>
                    <a:pt x="424867" y="1776454"/>
                  </a:lnTo>
                  <a:lnTo>
                    <a:pt x="426297" y="1774248"/>
                  </a:lnTo>
                  <a:lnTo>
                    <a:pt x="427723" y="1772039"/>
                  </a:lnTo>
                  <a:lnTo>
                    <a:pt x="429143" y="1769827"/>
                  </a:lnTo>
                  <a:lnTo>
                    <a:pt x="430560" y="1767612"/>
                  </a:lnTo>
                  <a:lnTo>
                    <a:pt x="431971" y="1765394"/>
                  </a:lnTo>
                  <a:lnTo>
                    <a:pt x="433378" y="1763172"/>
                  </a:lnTo>
                  <a:lnTo>
                    <a:pt x="434780" y="1760948"/>
                  </a:lnTo>
                  <a:lnTo>
                    <a:pt x="436178" y="1758722"/>
                  </a:lnTo>
                  <a:lnTo>
                    <a:pt x="437571" y="1756492"/>
                  </a:lnTo>
                  <a:lnTo>
                    <a:pt x="438959" y="1754259"/>
                  </a:lnTo>
                  <a:lnTo>
                    <a:pt x="440342" y="1752023"/>
                  </a:lnTo>
                  <a:lnTo>
                    <a:pt x="441721" y="1749785"/>
                  </a:lnTo>
                  <a:lnTo>
                    <a:pt x="443095" y="1747543"/>
                  </a:lnTo>
                  <a:lnTo>
                    <a:pt x="444465" y="1745299"/>
                  </a:lnTo>
                  <a:lnTo>
                    <a:pt x="445830" y="1743052"/>
                  </a:lnTo>
                  <a:lnTo>
                    <a:pt x="447190" y="1740802"/>
                  </a:lnTo>
                  <a:lnTo>
                    <a:pt x="448545" y="1738549"/>
                  </a:lnTo>
                  <a:lnTo>
                    <a:pt x="449895" y="1736293"/>
                  </a:lnTo>
                  <a:lnTo>
                    <a:pt x="451241" y="1734035"/>
                  </a:lnTo>
                  <a:lnTo>
                    <a:pt x="452582" y="1731773"/>
                  </a:lnTo>
                  <a:lnTo>
                    <a:pt x="453919" y="1729509"/>
                  </a:lnTo>
                  <a:lnTo>
                    <a:pt x="455250" y="1727242"/>
                  </a:lnTo>
                  <a:lnTo>
                    <a:pt x="456577" y="1724972"/>
                  </a:lnTo>
                  <a:lnTo>
                    <a:pt x="457899" y="1722700"/>
                  </a:lnTo>
                  <a:lnTo>
                    <a:pt x="459217" y="1720424"/>
                  </a:lnTo>
                  <a:lnTo>
                    <a:pt x="460529" y="1718147"/>
                  </a:lnTo>
                  <a:lnTo>
                    <a:pt x="461837" y="1715865"/>
                  </a:lnTo>
                  <a:lnTo>
                    <a:pt x="463140" y="1713582"/>
                  </a:lnTo>
                  <a:lnTo>
                    <a:pt x="464438" y="1711296"/>
                  </a:lnTo>
                  <a:lnTo>
                    <a:pt x="465732" y="1709007"/>
                  </a:lnTo>
                  <a:lnTo>
                    <a:pt x="467020" y="1706715"/>
                  </a:lnTo>
                  <a:lnTo>
                    <a:pt x="468304" y="1704421"/>
                  </a:lnTo>
                  <a:lnTo>
                    <a:pt x="469583" y="1702124"/>
                  </a:lnTo>
                  <a:lnTo>
                    <a:pt x="470857" y="1699824"/>
                  </a:lnTo>
                  <a:lnTo>
                    <a:pt x="472127" y="1697522"/>
                  </a:lnTo>
                  <a:lnTo>
                    <a:pt x="473392" y="1695217"/>
                  </a:lnTo>
                  <a:lnTo>
                    <a:pt x="474651" y="1692909"/>
                  </a:lnTo>
                  <a:lnTo>
                    <a:pt x="475906" y="1690599"/>
                  </a:lnTo>
                  <a:lnTo>
                    <a:pt x="477156" y="1688285"/>
                  </a:lnTo>
                  <a:lnTo>
                    <a:pt x="478402" y="1685970"/>
                  </a:lnTo>
                  <a:lnTo>
                    <a:pt x="479642" y="1683652"/>
                  </a:lnTo>
                  <a:lnTo>
                    <a:pt x="480877" y="1681331"/>
                  </a:lnTo>
                  <a:lnTo>
                    <a:pt x="482108" y="1679008"/>
                  </a:lnTo>
                  <a:lnTo>
                    <a:pt x="483334" y="1676682"/>
                  </a:lnTo>
                  <a:lnTo>
                    <a:pt x="484555" y="1674353"/>
                  </a:lnTo>
                  <a:lnTo>
                    <a:pt x="485771" y="1672022"/>
                  </a:lnTo>
                  <a:lnTo>
                    <a:pt x="486982" y="1669689"/>
                  </a:lnTo>
                  <a:lnTo>
                    <a:pt x="488188" y="1667353"/>
                  </a:lnTo>
                  <a:lnTo>
                    <a:pt x="489389" y="1665014"/>
                  </a:lnTo>
                  <a:lnTo>
                    <a:pt x="490586" y="1662673"/>
                  </a:lnTo>
                  <a:lnTo>
                    <a:pt x="491777" y="1660329"/>
                  </a:lnTo>
                  <a:lnTo>
                    <a:pt x="492964" y="1657983"/>
                  </a:lnTo>
                  <a:lnTo>
                    <a:pt x="494146" y="1655634"/>
                  </a:lnTo>
                  <a:lnTo>
                    <a:pt x="495322" y="1653283"/>
                  </a:lnTo>
                  <a:lnTo>
                    <a:pt x="496494" y="1650930"/>
                  </a:lnTo>
                  <a:lnTo>
                    <a:pt x="497661" y="1648574"/>
                  </a:lnTo>
                  <a:lnTo>
                    <a:pt x="498823" y="1646215"/>
                  </a:lnTo>
                  <a:lnTo>
                    <a:pt x="499980" y="1643855"/>
                  </a:lnTo>
                  <a:lnTo>
                    <a:pt x="501132" y="1641491"/>
                  </a:lnTo>
                  <a:lnTo>
                    <a:pt x="502279" y="1639125"/>
                  </a:lnTo>
                  <a:lnTo>
                    <a:pt x="503421" y="1636757"/>
                  </a:lnTo>
                  <a:lnTo>
                    <a:pt x="504558" y="1634387"/>
                  </a:lnTo>
                  <a:lnTo>
                    <a:pt x="505691" y="1632014"/>
                  </a:lnTo>
                  <a:lnTo>
                    <a:pt x="506818" y="1629639"/>
                  </a:lnTo>
                  <a:lnTo>
                    <a:pt x="507940" y="1627261"/>
                  </a:lnTo>
                  <a:lnTo>
                    <a:pt x="509058" y="1624881"/>
                  </a:lnTo>
                  <a:lnTo>
                    <a:pt x="510170" y="1622499"/>
                  </a:lnTo>
                  <a:lnTo>
                    <a:pt x="511277" y="1620115"/>
                  </a:lnTo>
                  <a:lnTo>
                    <a:pt x="512379" y="1617727"/>
                  </a:lnTo>
                  <a:lnTo>
                    <a:pt x="513477" y="1615338"/>
                  </a:lnTo>
                  <a:lnTo>
                    <a:pt x="514569" y="1612947"/>
                  </a:lnTo>
                  <a:lnTo>
                    <a:pt x="515656" y="1610553"/>
                  </a:lnTo>
                  <a:lnTo>
                    <a:pt x="516739" y="1608157"/>
                  </a:lnTo>
                  <a:lnTo>
                    <a:pt x="517816" y="1605759"/>
                  </a:lnTo>
                  <a:lnTo>
                    <a:pt x="518888" y="1603358"/>
                  </a:lnTo>
                  <a:lnTo>
                    <a:pt x="519955" y="1600955"/>
                  </a:lnTo>
                  <a:lnTo>
                    <a:pt x="521017" y="1598550"/>
                  </a:lnTo>
                  <a:lnTo>
                    <a:pt x="522074" y="1596143"/>
                  </a:lnTo>
                  <a:lnTo>
                    <a:pt x="523127" y="1593734"/>
                  </a:lnTo>
                  <a:lnTo>
                    <a:pt x="524174" y="1591322"/>
                  </a:lnTo>
                  <a:lnTo>
                    <a:pt x="525215" y="1588908"/>
                  </a:lnTo>
                  <a:lnTo>
                    <a:pt x="526252" y="1586492"/>
                  </a:lnTo>
                  <a:lnTo>
                    <a:pt x="527284" y="1584074"/>
                  </a:lnTo>
                  <a:lnTo>
                    <a:pt x="528311" y="1581653"/>
                  </a:lnTo>
                  <a:lnTo>
                    <a:pt x="529333" y="1579231"/>
                  </a:lnTo>
                  <a:lnTo>
                    <a:pt x="530349" y="1576806"/>
                  </a:lnTo>
                  <a:lnTo>
                    <a:pt x="531361" y="1574380"/>
                  </a:lnTo>
                  <a:lnTo>
                    <a:pt x="532367" y="1571951"/>
                  </a:lnTo>
                  <a:lnTo>
                    <a:pt x="533369" y="1569520"/>
                  </a:lnTo>
                  <a:lnTo>
                    <a:pt x="534365" y="1567087"/>
                  </a:lnTo>
                  <a:lnTo>
                    <a:pt x="535356" y="1564652"/>
                  </a:lnTo>
                  <a:lnTo>
                    <a:pt x="536342" y="1562214"/>
                  </a:lnTo>
                  <a:lnTo>
                    <a:pt x="537323" y="1559775"/>
                  </a:lnTo>
                  <a:lnTo>
                    <a:pt x="538299" y="1557334"/>
                  </a:lnTo>
                  <a:lnTo>
                    <a:pt x="539270" y="1554890"/>
                  </a:lnTo>
                  <a:lnTo>
                    <a:pt x="540235" y="1552445"/>
                  </a:lnTo>
                  <a:lnTo>
                    <a:pt x="541196" y="1549997"/>
                  </a:lnTo>
                  <a:lnTo>
                    <a:pt x="542151" y="1547548"/>
                  </a:lnTo>
                  <a:lnTo>
                    <a:pt x="543101" y="1545096"/>
                  </a:lnTo>
                  <a:lnTo>
                    <a:pt x="544046" y="1542643"/>
                  </a:lnTo>
                  <a:lnTo>
                    <a:pt x="544986" y="1540188"/>
                  </a:lnTo>
                  <a:lnTo>
                    <a:pt x="545921" y="1537730"/>
                  </a:lnTo>
                  <a:lnTo>
                    <a:pt x="546851" y="1535271"/>
                  </a:lnTo>
                  <a:lnTo>
                    <a:pt x="547775" y="1532810"/>
                  </a:lnTo>
                  <a:lnTo>
                    <a:pt x="548694" y="1530347"/>
                  </a:lnTo>
                  <a:lnTo>
                    <a:pt x="549609" y="1527882"/>
                  </a:lnTo>
                  <a:lnTo>
                    <a:pt x="550518" y="1525415"/>
                  </a:lnTo>
                  <a:lnTo>
                    <a:pt x="551422" y="1522946"/>
                  </a:lnTo>
                  <a:lnTo>
                    <a:pt x="552320" y="1520475"/>
                  </a:lnTo>
                  <a:lnTo>
                    <a:pt x="553214" y="1518002"/>
                  </a:lnTo>
                  <a:lnTo>
                    <a:pt x="554102" y="1515528"/>
                  </a:lnTo>
                  <a:lnTo>
                    <a:pt x="554985" y="1513051"/>
                  </a:lnTo>
                  <a:lnTo>
                    <a:pt x="555863" y="1510573"/>
                  </a:lnTo>
                  <a:lnTo>
                    <a:pt x="556736" y="1508093"/>
                  </a:lnTo>
                  <a:lnTo>
                    <a:pt x="557603" y="1505611"/>
                  </a:lnTo>
                  <a:lnTo>
                    <a:pt x="558465" y="1503127"/>
                  </a:lnTo>
                  <a:lnTo>
                    <a:pt x="559322" y="1500642"/>
                  </a:lnTo>
                  <a:lnTo>
                    <a:pt x="560175" y="1498155"/>
                  </a:lnTo>
                  <a:lnTo>
                    <a:pt x="561021" y="1495665"/>
                  </a:lnTo>
                  <a:lnTo>
                    <a:pt x="561863" y="1493175"/>
                  </a:lnTo>
                  <a:lnTo>
                    <a:pt x="562699" y="1490682"/>
                  </a:lnTo>
                  <a:lnTo>
                    <a:pt x="563530" y="1488188"/>
                  </a:lnTo>
                  <a:lnTo>
                    <a:pt x="564356" y="1485691"/>
                  </a:lnTo>
                  <a:lnTo>
                    <a:pt x="565176" y="1483194"/>
                  </a:lnTo>
                  <a:lnTo>
                    <a:pt x="565992" y="1480694"/>
                  </a:lnTo>
                  <a:lnTo>
                    <a:pt x="566802" y="1478193"/>
                  </a:lnTo>
                  <a:lnTo>
                    <a:pt x="567606" y="1475690"/>
                  </a:lnTo>
                  <a:lnTo>
                    <a:pt x="568406" y="1473185"/>
                  </a:lnTo>
                  <a:lnTo>
                    <a:pt x="569200" y="1470679"/>
                  </a:lnTo>
                  <a:lnTo>
                    <a:pt x="569989" y="1468171"/>
                  </a:lnTo>
                  <a:lnTo>
                    <a:pt x="570773" y="1465662"/>
                  </a:lnTo>
                  <a:lnTo>
                    <a:pt x="571552" y="1463151"/>
                  </a:lnTo>
                  <a:lnTo>
                    <a:pt x="572325" y="1460638"/>
                  </a:lnTo>
                  <a:lnTo>
                    <a:pt x="573093" y="1458123"/>
                  </a:lnTo>
                  <a:lnTo>
                    <a:pt x="573856" y="1455607"/>
                  </a:lnTo>
                  <a:lnTo>
                    <a:pt x="574614" y="1453090"/>
                  </a:lnTo>
                  <a:lnTo>
                    <a:pt x="575366" y="1450570"/>
                  </a:lnTo>
                  <a:lnTo>
                    <a:pt x="576113" y="1448050"/>
                  </a:lnTo>
                  <a:lnTo>
                    <a:pt x="576854" y="1445527"/>
                  </a:lnTo>
                  <a:lnTo>
                    <a:pt x="577591" y="1443003"/>
                  </a:lnTo>
                  <a:lnTo>
                    <a:pt x="578322" y="1440478"/>
                  </a:lnTo>
                  <a:lnTo>
                    <a:pt x="579048" y="1437951"/>
                  </a:lnTo>
                  <a:lnTo>
                    <a:pt x="579768" y="1435422"/>
                  </a:lnTo>
                  <a:lnTo>
                    <a:pt x="580484" y="1432892"/>
                  </a:lnTo>
                  <a:lnTo>
                    <a:pt x="581194" y="1430361"/>
                  </a:lnTo>
                  <a:lnTo>
                    <a:pt x="581898" y="1427828"/>
                  </a:lnTo>
                  <a:lnTo>
                    <a:pt x="582598" y="1425294"/>
                  </a:lnTo>
                  <a:lnTo>
                    <a:pt x="583291" y="1422758"/>
                  </a:lnTo>
                  <a:lnTo>
                    <a:pt x="583980" y="1420220"/>
                  </a:lnTo>
                  <a:lnTo>
                    <a:pt x="584663" y="1417681"/>
                  </a:lnTo>
                  <a:lnTo>
                    <a:pt x="585341" y="1415141"/>
                  </a:lnTo>
                  <a:lnTo>
                    <a:pt x="586014" y="1412600"/>
                  </a:lnTo>
                  <a:lnTo>
                    <a:pt x="586682" y="1410056"/>
                  </a:lnTo>
                  <a:lnTo>
                    <a:pt x="587344" y="1407512"/>
                  </a:lnTo>
                  <a:lnTo>
                    <a:pt x="588000" y="1404966"/>
                  </a:lnTo>
                  <a:lnTo>
                    <a:pt x="588652" y="1402419"/>
                  </a:lnTo>
                  <a:lnTo>
                    <a:pt x="589298" y="1399871"/>
                  </a:lnTo>
                  <a:lnTo>
                    <a:pt x="589938" y="1397321"/>
                  </a:lnTo>
                  <a:lnTo>
                    <a:pt x="590574" y="1394770"/>
                  </a:lnTo>
                  <a:lnTo>
                    <a:pt x="591204" y="1392217"/>
                  </a:lnTo>
                  <a:lnTo>
                    <a:pt x="591829" y="1389663"/>
                  </a:lnTo>
                  <a:lnTo>
                    <a:pt x="592448" y="1387108"/>
                  </a:lnTo>
                  <a:lnTo>
                    <a:pt x="593062" y="1384551"/>
                  </a:lnTo>
                  <a:lnTo>
                    <a:pt x="593670" y="1381994"/>
                  </a:lnTo>
                  <a:lnTo>
                    <a:pt x="594273" y="1379435"/>
                  </a:lnTo>
                  <a:lnTo>
                    <a:pt x="594871" y="1376875"/>
                  </a:lnTo>
                  <a:lnTo>
                    <a:pt x="595464" y="1374313"/>
                  </a:lnTo>
                  <a:lnTo>
                    <a:pt x="596051" y="1371750"/>
                  </a:lnTo>
                  <a:lnTo>
                    <a:pt x="596633" y="1369186"/>
                  </a:lnTo>
                  <a:lnTo>
                    <a:pt x="597209" y="1366621"/>
                  </a:lnTo>
                  <a:lnTo>
                    <a:pt x="597780" y="1364055"/>
                  </a:lnTo>
                  <a:lnTo>
                    <a:pt x="598346" y="1361487"/>
                  </a:lnTo>
                  <a:lnTo>
                    <a:pt x="598906" y="1358918"/>
                  </a:lnTo>
                  <a:lnTo>
                    <a:pt x="599461" y="1356348"/>
                  </a:lnTo>
                  <a:lnTo>
                    <a:pt x="600011" y="1353777"/>
                  </a:lnTo>
                  <a:lnTo>
                    <a:pt x="600555" y="1351205"/>
                  </a:lnTo>
                  <a:lnTo>
                    <a:pt x="601094" y="1348632"/>
                  </a:lnTo>
                  <a:lnTo>
                    <a:pt x="601627" y="1346057"/>
                  </a:lnTo>
                  <a:lnTo>
                    <a:pt x="602155" y="1343482"/>
                  </a:lnTo>
                  <a:lnTo>
                    <a:pt x="602677" y="1340905"/>
                  </a:lnTo>
                  <a:lnTo>
                    <a:pt x="603195" y="1338327"/>
                  </a:lnTo>
                  <a:lnTo>
                    <a:pt x="603706" y="1335749"/>
                  </a:lnTo>
                  <a:lnTo>
                    <a:pt x="604213" y="1333168"/>
                  </a:lnTo>
                  <a:lnTo>
                    <a:pt x="604713" y="1330587"/>
                  </a:lnTo>
                  <a:lnTo>
                    <a:pt x="605209" y="1328005"/>
                  </a:lnTo>
                  <a:lnTo>
                    <a:pt x="605699" y="1325423"/>
                  </a:lnTo>
                  <a:lnTo>
                    <a:pt x="606184" y="1322838"/>
                  </a:lnTo>
                  <a:lnTo>
                    <a:pt x="606663" y="1320253"/>
                  </a:lnTo>
                  <a:lnTo>
                    <a:pt x="607137" y="1317667"/>
                  </a:lnTo>
                  <a:lnTo>
                    <a:pt x="607605" y="1315080"/>
                  </a:lnTo>
                  <a:lnTo>
                    <a:pt x="608068" y="1312492"/>
                  </a:lnTo>
                  <a:lnTo>
                    <a:pt x="608526" y="1309903"/>
                  </a:lnTo>
                  <a:lnTo>
                    <a:pt x="608978" y="1307313"/>
                  </a:lnTo>
                  <a:lnTo>
                    <a:pt x="609425" y="1304722"/>
                  </a:lnTo>
                  <a:lnTo>
                    <a:pt x="609866" y="1302130"/>
                  </a:lnTo>
                  <a:lnTo>
                    <a:pt x="610302" y="1299538"/>
                  </a:lnTo>
                  <a:lnTo>
                    <a:pt x="610732" y="1296944"/>
                  </a:lnTo>
                  <a:lnTo>
                    <a:pt x="611158" y="1294350"/>
                  </a:lnTo>
                  <a:lnTo>
                    <a:pt x="611577" y="1291754"/>
                  </a:lnTo>
                  <a:lnTo>
                    <a:pt x="611991" y="1289158"/>
                  </a:lnTo>
                  <a:lnTo>
                    <a:pt x="612400" y="1286560"/>
                  </a:lnTo>
                  <a:lnTo>
                    <a:pt x="612803" y="1283962"/>
                  </a:lnTo>
                  <a:lnTo>
                    <a:pt x="613201" y="1281363"/>
                  </a:lnTo>
                  <a:lnTo>
                    <a:pt x="613593" y="1278764"/>
                  </a:lnTo>
                  <a:lnTo>
                    <a:pt x="613980" y="1276163"/>
                  </a:lnTo>
                  <a:lnTo>
                    <a:pt x="614362" y="1273562"/>
                  </a:lnTo>
                  <a:lnTo>
                    <a:pt x="614738" y="1270960"/>
                  </a:lnTo>
                  <a:lnTo>
                    <a:pt x="615108" y="1268357"/>
                  </a:lnTo>
                  <a:lnTo>
                    <a:pt x="615474" y="1265753"/>
                  </a:lnTo>
                  <a:lnTo>
                    <a:pt x="615833" y="1263149"/>
                  </a:lnTo>
                  <a:lnTo>
                    <a:pt x="616188" y="1260544"/>
                  </a:lnTo>
                  <a:lnTo>
                    <a:pt x="616536" y="1257938"/>
                  </a:lnTo>
                  <a:lnTo>
                    <a:pt x="616880" y="1255331"/>
                  </a:lnTo>
                  <a:lnTo>
                    <a:pt x="617217" y="1252724"/>
                  </a:lnTo>
                  <a:lnTo>
                    <a:pt x="617550" y="1250116"/>
                  </a:lnTo>
                  <a:lnTo>
                    <a:pt x="617877" y="1247507"/>
                  </a:lnTo>
                  <a:lnTo>
                    <a:pt x="618198" y="1244898"/>
                  </a:lnTo>
                  <a:lnTo>
                    <a:pt x="618514" y="1242288"/>
                  </a:lnTo>
                  <a:lnTo>
                    <a:pt x="618824" y="1239677"/>
                  </a:lnTo>
                  <a:lnTo>
                    <a:pt x="619129" y="1237065"/>
                  </a:lnTo>
                  <a:lnTo>
                    <a:pt x="619429" y="1234453"/>
                  </a:lnTo>
                  <a:lnTo>
                    <a:pt x="619723" y="1231841"/>
                  </a:lnTo>
                  <a:lnTo>
                    <a:pt x="620012" y="1229228"/>
                  </a:lnTo>
                  <a:lnTo>
                    <a:pt x="620295" y="1226614"/>
                  </a:lnTo>
                  <a:lnTo>
                    <a:pt x="620572" y="1223999"/>
                  </a:lnTo>
                  <a:lnTo>
                    <a:pt x="620845" y="1221384"/>
                  </a:lnTo>
                  <a:lnTo>
                    <a:pt x="621111" y="1218769"/>
                  </a:lnTo>
                  <a:lnTo>
                    <a:pt x="621372" y="1216152"/>
                  </a:lnTo>
                  <a:lnTo>
                    <a:pt x="621628" y="1213536"/>
                  </a:lnTo>
                  <a:lnTo>
                    <a:pt x="621879" y="1210918"/>
                  </a:lnTo>
                  <a:lnTo>
                    <a:pt x="622123" y="1208301"/>
                  </a:lnTo>
                  <a:lnTo>
                    <a:pt x="622363" y="1205683"/>
                  </a:lnTo>
                  <a:lnTo>
                    <a:pt x="622596" y="1203064"/>
                  </a:lnTo>
                  <a:lnTo>
                    <a:pt x="622825" y="1200445"/>
                  </a:lnTo>
                  <a:lnTo>
                    <a:pt x="623047" y="1197825"/>
                  </a:lnTo>
                  <a:lnTo>
                    <a:pt x="623265" y="1195205"/>
                  </a:lnTo>
                  <a:lnTo>
                    <a:pt x="623477" y="1192584"/>
                  </a:lnTo>
                  <a:lnTo>
                    <a:pt x="623683" y="1189963"/>
                  </a:lnTo>
                  <a:lnTo>
                    <a:pt x="623884" y="1187342"/>
                  </a:lnTo>
                  <a:lnTo>
                    <a:pt x="624079" y="1184720"/>
                  </a:lnTo>
                  <a:lnTo>
                    <a:pt x="624269" y="1182098"/>
                  </a:lnTo>
                  <a:lnTo>
                    <a:pt x="624454" y="1179475"/>
                  </a:lnTo>
                  <a:lnTo>
                    <a:pt x="624632" y="1176852"/>
                  </a:lnTo>
                  <a:lnTo>
                    <a:pt x="624806" y="1174229"/>
                  </a:lnTo>
                  <a:lnTo>
                    <a:pt x="624974" y="1171605"/>
                  </a:lnTo>
                  <a:lnTo>
                    <a:pt x="625136" y="1168981"/>
                  </a:lnTo>
                  <a:lnTo>
                    <a:pt x="625293" y="1166356"/>
                  </a:lnTo>
                  <a:lnTo>
                    <a:pt x="625444" y="1163731"/>
                  </a:lnTo>
                  <a:lnTo>
                    <a:pt x="625590" y="1161106"/>
                  </a:lnTo>
                  <a:lnTo>
                    <a:pt x="625730" y="1158481"/>
                  </a:lnTo>
                  <a:lnTo>
                    <a:pt x="625865" y="1155855"/>
                  </a:lnTo>
                  <a:lnTo>
                    <a:pt x="625995" y="1153229"/>
                  </a:lnTo>
                  <a:lnTo>
                    <a:pt x="626119" y="1150603"/>
                  </a:lnTo>
                  <a:lnTo>
                    <a:pt x="626237" y="1147977"/>
                  </a:lnTo>
                  <a:lnTo>
                    <a:pt x="626350" y="1145350"/>
                  </a:lnTo>
                  <a:lnTo>
                    <a:pt x="626457" y="1142723"/>
                  </a:lnTo>
                  <a:lnTo>
                    <a:pt x="626559" y="1140096"/>
                  </a:lnTo>
                  <a:lnTo>
                    <a:pt x="626656" y="1137468"/>
                  </a:lnTo>
                  <a:lnTo>
                    <a:pt x="626747" y="1134841"/>
                  </a:lnTo>
                  <a:lnTo>
                    <a:pt x="626832" y="1132213"/>
                  </a:lnTo>
                  <a:lnTo>
                    <a:pt x="626912" y="1129585"/>
                  </a:lnTo>
                  <a:lnTo>
                    <a:pt x="626986" y="1126957"/>
                  </a:lnTo>
                  <a:lnTo>
                    <a:pt x="627055" y="1124329"/>
                  </a:lnTo>
                  <a:lnTo>
                    <a:pt x="627118" y="1121700"/>
                  </a:lnTo>
                  <a:lnTo>
                    <a:pt x="627176" y="1119072"/>
                  </a:lnTo>
                  <a:lnTo>
                    <a:pt x="627229" y="1116443"/>
                  </a:lnTo>
                  <a:lnTo>
                    <a:pt x="627275" y="1113815"/>
                  </a:lnTo>
                  <a:lnTo>
                    <a:pt x="627317" y="1111186"/>
                  </a:lnTo>
                  <a:lnTo>
                    <a:pt x="627352" y="1108557"/>
                  </a:lnTo>
                  <a:lnTo>
                    <a:pt x="627383" y="1105928"/>
                  </a:lnTo>
                  <a:lnTo>
                    <a:pt x="627408" y="1103299"/>
                  </a:lnTo>
                  <a:lnTo>
                    <a:pt x="627427" y="1100670"/>
                  </a:lnTo>
                  <a:lnTo>
                    <a:pt x="627441" y="1098041"/>
                  </a:lnTo>
                  <a:lnTo>
                    <a:pt x="627449" y="1095411"/>
                  </a:lnTo>
                  <a:lnTo>
                    <a:pt x="627452" y="1092782"/>
                  </a:lnTo>
                  <a:lnTo>
                    <a:pt x="627449" y="1090153"/>
                  </a:lnTo>
                  <a:lnTo>
                    <a:pt x="627441" y="1087524"/>
                  </a:lnTo>
                  <a:lnTo>
                    <a:pt x="627427" y="1084895"/>
                  </a:lnTo>
                  <a:lnTo>
                    <a:pt x="627408" y="1082266"/>
                  </a:lnTo>
                  <a:lnTo>
                    <a:pt x="627383" y="1079637"/>
                  </a:lnTo>
                  <a:lnTo>
                    <a:pt x="627352" y="1077008"/>
                  </a:lnTo>
                  <a:lnTo>
                    <a:pt x="627317" y="1074379"/>
                  </a:lnTo>
                  <a:lnTo>
                    <a:pt x="627275" y="1071750"/>
                  </a:lnTo>
                  <a:lnTo>
                    <a:pt x="627229" y="1069121"/>
                  </a:lnTo>
                  <a:lnTo>
                    <a:pt x="627176" y="1066493"/>
                  </a:lnTo>
                  <a:lnTo>
                    <a:pt x="627118" y="1063864"/>
                  </a:lnTo>
                  <a:lnTo>
                    <a:pt x="627055" y="1061236"/>
                  </a:lnTo>
                  <a:lnTo>
                    <a:pt x="626986" y="1058608"/>
                  </a:lnTo>
                  <a:lnTo>
                    <a:pt x="626912" y="1055980"/>
                  </a:lnTo>
                  <a:lnTo>
                    <a:pt x="626832" y="1053352"/>
                  </a:lnTo>
                  <a:lnTo>
                    <a:pt x="626747" y="1050724"/>
                  </a:lnTo>
                  <a:lnTo>
                    <a:pt x="626656" y="1048097"/>
                  </a:lnTo>
                  <a:lnTo>
                    <a:pt x="626559" y="1045469"/>
                  </a:lnTo>
                  <a:lnTo>
                    <a:pt x="626457" y="1042842"/>
                  </a:lnTo>
                  <a:lnTo>
                    <a:pt x="626350" y="1040215"/>
                  </a:lnTo>
                  <a:lnTo>
                    <a:pt x="626237" y="1037588"/>
                  </a:lnTo>
                  <a:lnTo>
                    <a:pt x="626119" y="1034962"/>
                  </a:lnTo>
                  <a:lnTo>
                    <a:pt x="625995" y="1032336"/>
                  </a:lnTo>
                  <a:lnTo>
                    <a:pt x="625865" y="1029710"/>
                  </a:lnTo>
                  <a:lnTo>
                    <a:pt x="625730" y="1027084"/>
                  </a:lnTo>
                  <a:lnTo>
                    <a:pt x="625590" y="1024458"/>
                  </a:lnTo>
                  <a:lnTo>
                    <a:pt x="625444" y="1021834"/>
                  </a:lnTo>
                  <a:lnTo>
                    <a:pt x="625293" y="1019209"/>
                  </a:lnTo>
                  <a:lnTo>
                    <a:pt x="625136" y="1016584"/>
                  </a:lnTo>
                  <a:lnTo>
                    <a:pt x="624974" y="1013960"/>
                  </a:lnTo>
                  <a:lnTo>
                    <a:pt x="624806" y="1011336"/>
                  </a:lnTo>
                  <a:lnTo>
                    <a:pt x="624632" y="1008713"/>
                  </a:lnTo>
                  <a:lnTo>
                    <a:pt x="624454" y="1006090"/>
                  </a:lnTo>
                  <a:lnTo>
                    <a:pt x="624269" y="1003467"/>
                  </a:lnTo>
                  <a:lnTo>
                    <a:pt x="624079" y="1000845"/>
                  </a:lnTo>
                  <a:lnTo>
                    <a:pt x="623884" y="998223"/>
                  </a:lnTo>
                  <a:lnTo>
                    <a:pt x="623683" y="995602"/>
                  </a:lnTo>
                  <a:lnTo>
                    <a:pt x="623477" y="992980"/>
                  </a:lnTo>
                  <a:lnTo>
                    <a:pt x="623265" y="990360"/>
                  </a:lnTo>
                  <a:lnTo>
                    <a:pt x="623047" y="987740"/>
                  </a:lnTo>
                  <a:lnTo>
                    <a:pt x="622825" y="985120"/>
                  </a:lnTo>
                  <a:lnTo>
                    <a:pt x="622596" y="982501"/>
                  </a:lnTo>
                  <a:lnTo>
                    <a:pt x="622363" y="979882"/>
                  </a:lnTo>
                  <a:lnTo>
                    <a:pt x="622123" y="977264"/>
                  </a:lnTo>
                  <a:lnTo>
                    <a:pt x="621879" y="974646"/>
                  </a:lnTo>
                  <a:lnTo>
                    <a:pt x="621628" y="972029"/>
                  </a:lnTo>
                  <a:lnTo>
                    <a:pt x="621372" y="969412"/>
                  </a:lnTo>
                  <a:lnTo>
                    <a:pt x="621111" y="966796"/>
                  </a:lnTo>
                  <a:lnTo>
                    <a:pt x="620845" y="964181"/>
                  </a:lnTo>
                  <a:lnTo>
                    <a:pt x="620572" y="961566"/>
                  </a:lnTo>
                  <a:lnTo>
                    <a:pt x="620295" y="958951"/>
                  </a:lnTo>
                  <a:lnTo>
                    <a:pt x="620012" y="956337"/>
                  </a:lnTo>
                  <a:lnTo>
                    <a:pt x="619723" y="953724"/>
                  </a:lnTo>
                  <a:lnTo>
                    <a:pt x="619429" y="951112"/>
                  </a:lnTo>
                  <a:lnTo>
                    <a:pt x="619129" y="948499"/>
                  </a:lnTo>
                  <a:lnTo>
                    <a:pt x="618824" y="945888"/>
                  </a:lnTo>
                  <a:lnTo>
                    <a:pt x="618514" y="943277"/>
                  </a:lnTo>
                  <a:lnTo>
                    <a:pt x="618198" y="940667"/>
                  </a:lnTo>
                  <a:lnTo>
                    <a:pt x="617877" y="938058"/>
                  </a:lnTo>
                  <a:lnTo>
                    <a:pt x="617550" y="935449"/>
                  </a:lnTo>
                  <a:lnTo>
                    <a:pt x="617217" y="932841"/>
                  </a:lnTo>
                  <a:lnTo>
                    <a:pt x="616935" y="930661"/>
                  </a:lnTo>
                  <a:lnTo>
                    <a:pt x="617941" y="930093"/>
                  </a:lnTo>
                  <a:lnTo>
                    <a:pt x="620228" y="928796"/>
                  </a:lnTo>
                  <a:lnTo>
                    <a:pt x="622512" y="927494"/>
                  </a:lnTo>
                  <a:lnTo>
                    <a:pt x="624793" y="926188"/>
                  </a:lnTo>
                  <a:lnTo>
                    <a:pt x="627072" y="924876"/>
                  </a:lnTo>
                  <a:lnTo>
                    <a:pt x="629348" y="923560"/>
                  </a:lnTo>
                  <a:lnTo>
                    <a:pt x="631621" y="922239"/>
                  </a:lnTo>
                  <a:lnTo>
                    <a:pt x="633892" y="920913"/>
                  </a:lnTo>
                  <a:lnTo>
                    <a:pt x="636159" y="919583"/>
                  </a:lnTo>
                  <a:lnTo>
                    <a:pt x="638424" y="918248"/>
                  </a:lnTo>
                  <a:lnTo>
                    <a:pt x="640686" y="916908"/>
                  </a:lnTo>
                  <a:lnTo>
                    <a:pt x="642946" y="915563"/>
                  </a:lnTo>
                  <a:lnTo>
                    <a:pt x="645202" y="914214"/>
                  </a:lnTo>
                  <a:lnTo>
                    <a:pt x="647456" y="912860"/>
                  </a:lnTo>
                  <a:lnTo>
                    <a:pt x="649706" y="911501"/>
                  </a:lnTo>
                  <a:lnTo>
                    <a:pt x="651954" y="910137"/>
                  </a:lnTo>
                  <a:lnTo>
                    <a:pt x="654199" y="908769"/>
                  </a:lnTo>
                  <a:lnTo>
                    <a:pt x="656441" y="907396"/>
                  </a:lnTo>
                  <a:lnTo>
                    <a:pt x="658681" y="906018"/>
                  </a:lnTo>
                  <a:lnTo>
                    <a:pt x="660917" y="904636"/>
                  </a:lnTo>
                  <a:lnTo>
                    <a:pt x="663151" y="903249"/>
                  </a:lnTo>
                  <a:lnTo>
                    <a:pt x="665381" y="901857"/>
                  </a:lnTo>
                  <a:lnTo>
                    <a:pt x="667609" y="900461"/>
                  </a:lnTo>
                  <a:lnTo>
                    <a:pt x="669834" y="899060"/>
                  </a:lnTo>
                  <a:lnTo>
                    <a:pt x="672056" y="897654"/>
                  </a:lnTo>
                  <a:lnTo>
                    <a:pt x="674275" y="896244"/>
                  </a:lnTo>
                  <a:lnTo>
                    <a:pt x="676490" y="894829"/>
                  </a:lnTo>
                  <a:lnTo>
                    <a:pt x="678703" y="893409"/>
                  </a:lnTo>
                  <a:lnTo>
                    <a:pt x="680913" y="891985"/>
                  </a:lnTo>
                  <a:lnTo>
                    <a:pt x="683120" y="890556"/>
                  </a:lnTo>
                  <a:lnTo>
                    <a:pt x="685324" y="889122"/>
                  </a:lnTo>
                  <a:lnTo>
                    <a:pt x="687525" y="887684"/>
                  </a:lnTo>
                  <a:lnTo>
                    <a:pt x="689723" y="886242"/>
                  </a:lnTo>
                  <a:lnTo>
                    <a:pt x="691918" y="884794"/>
                  </a:lnTo>
                  <a:lnTo>
                    <a:pt x="694110" y="883342"/>
                  </a:lnTo>
                  <a:lnTo>
                    <a:pt x="696298" y="881886"/>
                  </a:lnTo>
                  <a:lnTo>
                    <a:pt x="698484" y="880425"/>
                  </a:lnTo>
                  <a:lnTo>
                    <a:pt x="700667" y="878959"/>
                  </a:lnTo>
                  <a:lnTo>
                    <a:pt x="702847" y="877489"/>
                  </a:lnTo>
                  <a:lnTo>
                    <a:pt x="705023" y="876014"/>
                  </a:lnTo>
                  <a:lnTo>
                    <a:pt x="707197" y="874535"/>
                  </a:lnTo>
                  <a:lnTo>
                    <a:pt x="709367" y="873051"/>
                  </a:lnTo>
                  <a:lnTo>
                    <a:pt x="711534" y="871562"/>
                  </a:lnTo>
                  <a:lnTo>
                    <a:pt x="713698" y="870069"/>
                  </a:lnTo>
                  <a:lnTo>
                    <a:pt x="715859" y="868572"/>
                  </a:lnTo>
                  <a:lnTo>
                    <a:pt x="718017" y="867070"/>
                  </a:lnTo>
                  <a:lnTo>
                    <a:pt x="720172" y="865563"/>
                  </a:lnTo>
                  <a:lnTo>
                    <a:pt x="722323" y="864052"/>
                  </a:lnTo>
                  <a:lnTo>
                    <a:pt x="724472" y="862537"/>
                  </a:lnTo>
                  <a:lnTo>
                    <a:pt x="726617" y="861016"/>
                  </a:lnTo>
                  <a:lnTo>
                    <a:pt x="728759" y="859492"/>
                  </a:lnTo>
                  <a:lnTo>
                    <a:pt x="730897" y="857963"/>
                  </a:lnTo>
                  <a:lnTo>
                    <a:pt x="733033" y="856429"/>
                  </a:lnTo>
                  <a:lnTo>
                    <a:pt x="735165" y="854891"/>
                  </a:lnTo>
                  <a:lnTo>
                    <a:pt x="737295" y="853349"/>
                  </a:lnTo>
                  <a:lnTo>
                    <a:pt x="739420" y="851802"/>
                  </a:lnTo>
                  <a:lnTo>
                    <a:pt x="741543" y="850250"/>
                  </a:lnTo>
                  <a:lnTo>
                    <a:pt x="743663" y="848695"/>
                  </a:lnTo>
                  <a:lnTo>
                    <a:pt x="745779" y="847134"/>
                  </a:lnTo>
                  <a:lnTo>
                    <a:pt x="747891" y="845570"/>
                  </a:lnTo>
                  <a:lnTo>
                    <a:pt x="750001" y="844000"/>
                  </a:lnTo>
                  <a:lnTo>
                    <a:pt x="752107" y="842427"/>
                  </a:lnTo>
                  <a:lnTo>
                    <a:pt x="754210" y="840849"/>
                  </a:lnTo>
                  <a:lnTo>
                    <a:pt x="756310" y="839267"/>
                  </a:lnTo>
                  <a:lnTo>
                    <a:pt x="758406" y="837680"/>
                  </a:lnTo>
                  <a:lnTo>
                    <a:pt x="760499" y="836089"/>
                  </a:lnTo>
                  <a:lnTo>
                    <a:pt x="762589" y="834493"/>
                  </a:lnTo>
                  <a:lnTo>
                    <a:pt x="764675" y="832894"/>
                  </a:lnTo>
                  <a:lnTo>
                    <a:pt x="766758" y="831289"/>
                  </a:lnTo>
                  <a:lnTo>
                    <a:pt x="768838" y="829681"/>
                  </a:lnTo>
                  <a:lnTo>
                    <a:pt x="770914" y="828068"/>
                  </a:lnTo>
                  <a:lnTo>
                    <a:pt x="772987" y="826450"/>
                  </a:lnTo>
                  <a:lnTo>
                    <a:pt x="775056" y="824829"/>
                  </a:lnTo>
                  <a:lnTo>
                    <a:pt x="777122" y="823203"/>
                  </a:lnTo>
                  <a:lnTo>
                    <a:pt x="779185" y="821572"/>
                  </a:lnTo>
                  <a:lnTo>
                    <a:pt x="781244" y="819938"/>
                  </a:lnTo>
                  <a:lnTo>
                    <a:pt x="783300" y="818299"/>
                  </a:lnTo>
                  <a:lnTo>
                    <a:pt x="785352" y="816656"/>
                  </a:lnTo>
                  <a:lnTo>
                    <a:pt x="787401" y="815008"/>
                  </a:lnTo>
                  <a:lnTo>
                    <a:pt x="789447" y="813356"/>
                  </a:lnTo>
                  <a:lnTo>
                    <a:pt x="791489" y="811700"/>
                  </a:lnTo>
                  <a:lnTo>
                    <a:pt x="793527" y="810040"/>
                  </a:lnTo>
                  <a:lnTo>
                    <a:pt x="795562" y="808375"/>
                  </a:lnTo>
                  <a:lnTo>
                    <a:pt x="797594" y="806706"/>
                  </a:lnTo>
                  <a:lnTo>
                    <a:pt x="799622" y="805033"/>
                  </a:lnTo>
                  <a:lnTo>
                    <a:pt x="801646" y="803356"/>
                  </a:lnTo>
                  <a:lnTo>
                    <a:pt x="803667" y="801674"/>
                  </a:lnTo>
                  <a:lnTo>
                    <a:pt x="805685" y="799988"/>
                  </a:lnTo>
                  <a:lnTo>
                    <a:pt x="807699" y="798298"/>
                  </a:lnTo>
                  <a:lnTo>
                    <a:pt x="809709" y="796604"/>
                  </a:lnTo>
                  <a:lnTo>
                    <a:pt x="811716" y="794905"/>
                  </a:lnTo>
                  <a:lnTo>
                    <a:pt x="813719" y="793202"/>
                  </a:lnTo>
                  <a:lnTo>
                    <a:pt x="815719" y="791496"/>
                  </a:lnTo>
                  <a:lnTo>
                    <a:pt x="817715" y="789784"/>
                  </a:lnTo>
                  <a:lnTo>
                    <a:pt x="819708" y="788069"/>
                  </a:lnTo>
                  <a:lnTo>
                    <a:pt x="821697" y="786350"/>
                  </a:lnTo>
                  <a:lnTo>
                    <a:pt x="823682" y="784626"/>
                  </a:lnTo>
                  <a:lnTo>
                    <a:pt x="825664" y="782898"/>
                  </a:lnTo>
                  <a:lnTo>
                    <a:pt x="827642" y="781166"/>
                  </a:lnTo>
                  <a:lnTo>
                    <a:pt x="829616" y="779430"/>
                  </a:lnTo>
                  <a:lnTo>
                    <a:pt x="831587" y="777690"/>
                  </a:lnTo>
                  <a:lnTo>
                    <a:pt x="833554" y="775946"/>
                  </a:lnTo>
                  <a:lnTo>
                    <a:pt x="835518" y="774197"/>
                  </a:lnTo>
                  <a:lnTo>
                    <a:pt x="837478" y="772445"/>
                  </a:lnTo>
                  <a:lnTo>
                    <a:pt x="839434" y="770688"/>
                  </a:lnTo>
                  <a:lnTo>
                    <a:pt x="841386" y="768928"/>
                  </a:lnTo>
                  <a:lnTo>
                    <a:pt x="843335" y="767163"/>
                  </a:lnTo>
                  <a:lnTo>
                    <a:pt x="845280" y="765394"/>
                  </a:lnTo>
                  <a:lnTo>
                    <a:pt x="847221" y="763621"/>
                  </a:lnTo>
                  <a:lnTo>
                    <a:pt x="849159" y="761844"/>
                  </a:lnTo>
                  <a:lnTo>
                    <a:pt x="851093" y="760063"/>
                  </a:lnTo>
                  <a:lnTo>
                    <a:pt x="853023" y="758278"/>
                  </a:lnTo>
                  <a:lnTo>
                    <a:pt x="854950" y="756488"/>
                  </a:lnTo>
                  <a:lnTo>
                    <a:pt x="856873" y="754695"/>
                  </a:lnTo>
                  <a:lnTo>
                    <a:pt x="858791" y="752898"/>
                  </a:lnTo>
                  <a:lnTo>
                    <a:pt x="860707" y="751097"/>
                  </a:lnTo>
                  <a:lnTo>
                    <a:pt x="862618" y="749291"/>
                  </a:lnTo>
                  <a:lnTo>
                    <a:pt x="864526" y="747482"/>
                  </a:lnTo>
                  <a:lnTo>
                    <a:pt x="866429" y="745669"/>
                  </a:lnTo>
                  <a:lnTo>
                    <a:pt x="868329" y="743851"/>
                  </a:lnTo>
                  <a:lnTo>
                    <a:pt x="870225" y="742030"/>
                  </a:lnTo>
                  <a:lnTo>
                    <a:pt x="872118" y="740205"/>
                  </a:lnTo>
                  <a:lnTo>
                    <a:pt x="874006" y="738376"/>
                  </a:lnTo>
                  <a:lnTo>
                    <a:pt x="875891" y="736543"/>
                  </a:lnTo>
                  <a:lnTo>
                    <a:pt x="877772" y="734706"/>
                  </a:lnTo>
                  <a:lnTo>
                    <a:pt x="879649" y="732865"/>
                  </a:lnTo>
                  <a:lnTo>
                    <a:pt x="881522" y="731020"/>
                  </a:lnTo>
                  <a:lnTo>
                    <a:pt x="883392" y="729171"/>
                  </a:lnTo>
                  <a:lnTo>
                    <a:pt x="885257" y="727318"/>
                  </a:lnTo>
                  <a:lnTo>
                    <a:pt x="887118" y="725462"/>
                  </a:lnTo>
                  <a:lnTo>
                    <a:pt x="888976" y="723601"/>
                  </a:lnTo>
                  <a:lnTo>
                    <a:pt x="890830" y="721737"/>
                  </a:lnTo>
                  <a:lnTo>
                    <a:pt x="892679" y="719868"/>
                  </a:lnTo>
                  <a:lnTo>
                    <a:pt x="894525" y="717996"/>
                  </a:lnTo>
                  <a:lnTo>
                    <a:pt x="896367" y="716120"/>
                  </a:lnTo>
                  <a:lnTo>
                    <a:pt x="898205" y="714240"/>
                  </a:lnTo>
                  <a:lnTo>
                    <a:pt x="900039" y="712357"/>
                  </a:lnTo>
                  <a:lnTo>
                    <a:pt x="901870" y="710469"/>
                  </a:lnTo>
                  <a:lnTo>
                    <a:pt x="903696" y="708578"/>
                  </a:lnTo>
                  <a:lnTo>
                    <a:pt x="905518" y="706682"/>
                  </a:lnTo>
                  <a:lnTo>
                    <a:pt x="907336" y="704783"/>
                  </a:lnTo>
                  <a:lnTo>
                    <a:pt x="909151" y="702880"/>
                  </a:lnTo>
                  <a:lnTo>
                    <a:pt x="910961" y="700974"/>
                  </a:lnTo>
                  <a:lnTo>
                    <a:pt x="912767" y="699063"/>
                  </a:lnTo>
                  <a:lnTo>
                    <a:pt x="914569" y="697149"/>
                  </a:lnTo>
                  <a:lnTo>
                    <a:pt x="916368" y="695231"/>
                  </a:lnTo>
                  <a:lnTo>
                    <a:pt x="918162" y="693309"/>
                  </a:lnTo>
                  <a:lnTo>
                    <a:pt x="919952" y="691384"/>
                  </a:lnTo>
                  <a:lnTo>
                    <a:pt x="921738" y="689455"/>
                  </a:lnTo>
                  <a:lnTo>
                    <a:pt x="923520" y="687522"/>
                  </a:lnTo>
                  <a:lnTo>
                    <a:pt x="925298" y="685585"/>
                  </a:lnTo>
                  <a:lnTo>
                    <a:pt x="927072" y="683644"/>
                  </a:lnTo>
                  <a:lnTo>
                    <a:pt x="928842" y="681700"/>
                  </a:lnTo>
                  <a:lnTo>
                    <a:pt x="930608" y="679753"/>
                  </a:lnTo>
                  <a:lnTo>
                    <a:pt x="932370" y="677801"/>
                  </a:lnTo>
                  <a:lnTo>
                    <a:pt x="934128" y="675846"/>
                  </a:lnTo>
                  <a:lnTo>
                    <a:pt x="935881" y="673887"/>
                  </a:lnTo>
                  <a:lnTo>
                    <a:pt x="937630" y="671924"/>
                  </a:lnTo>
                  <a:lnTo>
                    <a:pt x="939376" y="669958"/>
                  </a:lnTo>
                  <a:lnTo>
                    <a:pt x="941117" y="667988"/>
                  </a:lnTo>
                  <a:lnTo>
                    <a:pt x="942854" y="666014"/>
                  </a:lnTo>
                  <a:lnTo>
                    <a:pt x="944587" y="664037"/>
                  </a:lnTo>
                  <a:lnTo>
                    <a:pt x="946316" y="662056"/>
                  </a:lnTo>
                  <a:lnTo>
                    <a:pt x="948040" y="660072"/>
                  </a:lnTo>
                  <a:lnTo>
                    <a:pt x="949761" y="658084"/>
                  </a:lnTo>
                  <a:lnTo>
                    <a:pt x="951477" y="656092"/>
                  </a:lnTo>
                  <a:lnTo>
                    <a:pt x="953190" y="654097"/>
                  </a:lnTo>
                  <a:lnTo>
                    <a:pt x="954898" y="652098"/>
                  </a:lnTo>
                  <a:lnTo>
                    <a:pt x="956601" y="650096"/>
                  </a:lnTo>
                  <a:lnTo>
                    <a:pt x="958301" y="648090"/>
                  </a:lnTo>
                  <a:lnTo>
                    <a:pt x="959996" y="646080"/>
                  </a:lnTo>
                  <a:lnTo>
                    <a:pt x="961688" y="644067"/>
                  </a:lnTo>
                  <a:lnTo>
                    <a:pt x="963374" y="642051"/>
                  </a:lnTo>
                  <a:lnTo>
                    <a:pt x="965057" y="640031"/>
                  </a:lnTo>
                  <a:lnTo>
                    <a:pt x="966735" y="638007"/>
                  </a:lnTo>
                  <a:lnTo>
                    <a:pt x="968410" y="635980"/>
                  </a:lnTo>
                  <a:lnTo>
                    <a:pt x="970080" y="633949"/>
                  </a:lnTo>
                  <a:lnTo>
                    <a:pt x="971745" y="631915"/>
                  </a:lnTo>
                  <a:lnTo>
                    <a:pt x="973407" y="629877"/>
                  </a:lnTo>
                  <a:lnTo>
                    <a:pt x="975064" y="627836"/>
                  </a:lnTo>
                  <a:lnTo>
                    <a:pt x="976717" y="625792"/>
                  </a:lnTo>
                  <a:lnTo>
                    <a:pt x="978366" y="623744"/>
                  </a:lnTo>
                  <a:lnTo>
                    <a:pt x="980010" y="621692"/>
                  </a:lnTo>
                  <a:lnTo>
                    <a:pt x="981650" y="619637"/>
                  </a:lnTo>
                  <a:lnTo>
                    <a:pt x="983286" y="617579"/>
                  </a:lnTo>
                  <a:lnTo>
                    <a:pt x="984917" y="615517"/>
                  </a:lnTo>
                  <a:lnTo>
                    <a:pt x="986544" y="613452"/>
                  </a:lnTo>
                  <a:lnTo>
                    <a:pt x="988167" y="611383"/>
                  </a:lnTo>
                  <a:lnTo>
                    <a:pt x="989785" y="609311"/>
                  </a:lnTo>
                  <a:lnTo>
                    <a:pt x="991399" y="607236"/>
                  </a:lnTo>
                  <a:lnTo>
                    <a:pt x="993009" y="605157"/>
                  </a:lnTo>
                  <a:lnTo>
                    <a:pt x="994614" y="603075"/>
                  </a:lnTo>
                  <a:lnTo>
                    <a:pt x="996215" y="600989"/>
                  </a:lnTo>
                  <a:lnTo>
                    <a:pt x="997812" y="598901"/>
                  </a:lnTo>
                  <a:lnTo>
                    <a:pt x="999404" y="596808"/>
                  </a:lnTo>
                  <a:lnTo>
                    <a:pt x="1000992" y="594713"/>
                  </a:lnTo>
                  <a:lnTo>
                    <a:pt x="1002575" y="592614"/>
                  </a:lnTo>
                  <a:lnTo>
                    <a:pt x="1004154" y="590512"/>
                  </a:lnTo>
                  <a:lnTo>
                    <a:pt x="1005729" y="588406"/>
                  </a:lnTo>
                  <a:lnTo>
                    <a:pt x="1007299" y="586298"/>
                  </a:lnTo>
                  <a:lnTo>
                    <a:pt x="1008865" y="584186"/>
                  </a:lnTo>
                  <a:lnTo>
                    <a:pt x="1010426" y="582070"/>
                  </a:lnTo>
                  <a:lnTo>
                    <a:pt x="1011983" y="579952"/>
                  </a:lnTo>
                  <a:lnTo>
                    <a:pt x="1013536" y="577830"/>
                  </a:lnTo>
                  <a:lnTo>
                    <a:pt x="1015084" y="575705"/>
                  </a:lnTo>
                  <a:lnTo>
                    <a:pt x="1016627" y="573577"/>
                  </a:lnTo>
                  <a:lnTo>
                    <a:pt x="1018166" y="571445"/>
                  </a:lnTo>
                  <a:lnTo>
                    <a:pt x="1019701" y="569310"/>
                  </a:lnTo>
                  <a:lnTo>
                    <a:pt x="1021232" y="567172"/>
                  </a:lnTo>
                  <a:lnTo>
                    <a:pt x="1022757" y="565031"/>
                  </a:lnTo>
                  <a:lnTo>
                    <a:pt x="1024278" y="562887"/>
                  </a:lnTo>
                  <a:lnTo>
                    <a:pt x="1025795" y="560739"/>
                  </a:lnTo>
                  <a:lnTo>
                    <a:pt x="1027307" y="558588"/>
                  </a:lnTo>
                  <a:lnTo>
                    <a:pt x="1028815" y="556435"/>
                  </a:lnTo>
                  <a:lnTo>
                    <a:pt x="1030318" y="554277"/>
                  </a:lnTo>
                  <a:lnTo>
                    <a:pt x="1031817" y="552117"/>
                  </a:lnTo>
                  <a:lnTo>
                    <a:pt x="1033311" y="549954"/>
                  </a:lnTo>
                  <a:lnTo>
                    <a:pt x="1034800" y="547788"/>
                  </a:lnTo>
                  <a:lnTo>
                    <a:pt x="1036286" y="545618"/>
                  </a:lnTo>
                  <a:lnTo>
                    <a:pt x="1037766" y="543445"/>
                  </a:lnTo>
                  <a:lnTo>
                    <a:pt x="1039242" y="541270"/>
                  </a:lnTo>
                  <a:lnTo>
                    <a:pt x="1040713" y="539091"/>
                  </a:lnTo>
                  <a:lnTo>
                    <a:pt x="1042180" y="536909"/>
                  </a:lnTo>
                  <a:lnTo>
                    <a:pt x="1043643" y="534724"/>
                  </a:lnTo>
                  <a:lnTo>
                    <a:pt x="1045100" y="532536"/>
                  </a:lnTo>
                  <a:lnTo>
                    <a:pt x="1046553" y="530345"/>
                  </a:lnTo>
                  <a:lnTo>
                    <a:pt x="1048002" y="528151"/>
                  </a:lnTo>
                  <a:lnTo>
                    <a:pt x="1049446" y="525953"/>
                  </a:lnTo>
                  <a:lnTo>
                    <a:pt x="1050885" y="523753"/>
                  </a:lnTo>
                  <a:lnTo>
                    <a:pt x="1052320" y="521550"/>
                  </a:lnTo>
                  <a:lnTo>
                    <a:pt x="1053750" y="519344"/>
                  </a:lnTo>
                  <a:lnTo>
                    <a:pt x="1055175" y="517134"/>
                  </a:lnTo>
                  <a:lnTo>
                    <a:pt x="1056596" y="514922"/>
                  </a:lnTo>
                  <a:lnTo>
                    <a:pt x="1058012" y="512707"/>
                  </a:lnTo>
                  <a:lnTo>
                    <a:pt x="1059424" y="510489"/>
                  </a:lnTo>
                  <a:lnTo>
                    <a:pt x="1060830" y="508268"/>
                  </a:lnTo>
                  <a:lnTo>
                    <a:pt x="1062232" y="506044"/>
                  </a:lnTo>
                  <a:lnTo>
                    <a:pt x="1063630" y="503817"/>
                  </a:lnTo>
                  <a:lnTo>
                    <a:pt x="1065023" y="501587"/>
                  </a:lnTo>
                  <a:lnTo>
                    <a:pt x="1066411" y="499354"/>
                  </a:lnTo>
                  <a:lnTo>
                    <a:pt x="1067795" y="497119"/>
                  </a:lnTo>
                  <a:lnTo>
                    <a:pt x="1069174" y="494880"/>
                  </a:lnTo>
                  <a:lnTo>
                    <a:pt x="1070548" y="492639"/>
                  </a:lnTo>
                  <a:lnTo>
                    <a:pt x="1071917" y="490394"/>
                  </a:lnTo>
                  <a:lnTo>
                    <a:pt x="1073282" y="488147"/>
                  </a:lnTo>
                  <a:lnTo>
                    <a:pt x="1074642" y="485897"/>
                  </a:lnTo>
                  <a:lnTo>
                    <a:pt x="1075997" y="483644"/>
                  </a:lnTo>
                  <a:lnTo>
                    <a:pt x="1077348" y="481389"/>
                  </a:lnTo>
                  <a:lnTo>
                    <a:pt x="1078694" y="479130"/>
                  </a:lnTo>
                  <a:lnTo>
                    <a:pt x="1080034" y="476869"/>
                  </a:lnTo>
                  <a:lnTo>
                    <a:pt x="1081371" y="474605"/>
                  </a:lnTo>
                  <a:lnTo>
                    <a:pt x="1082703" y="472338"/>
                  </a:lnTo>
                  <a:lnTo>
                    <a:pt x="1084029" y="470068"/>
                  </a:lnTo>
                  <a:lnTo>
                    <a:pt x="1085351" y="467795"/>
                  </a:lnTo>
                  <a:lnTo>
                    <a:pt x="1086669" y="465520"/>
                  </a:lnTo>
                  <a:lnTo>
                    <a:pt x="1087981" y="463242"/>
                  </a:lnTo>
                  <a:lnTo>
                    <a:pt x="1089289" y="460961"/>
                  </a:lnTo>
                  <a:lnTo>
                    <a:pt x="1090592" y="458678"/>
                  </a:lnTo>
                  <a:lnTo>
                    <a:pt x="1091890" y="456391"/>
                  </a:lnTo>
                  <a:lnTo>
                    <a:pt x="1093184" y="454102"/>
                  </a:lnTo>
                  <a:lnTo>
                    <a:pt x="1094473" y="451811"/>
                  </a:lnTo>
                  <a:lnTo>
                    <a:pt x="1095757" y="449516"/>
                  </a:lnTo>
                  <a:lnTo>
                    <a:pt x="1097036" y="447219"/>
                  </a:lnTo>
                  <a:lnTo>
                    <a:pt x="1098310" y="444919"/>
                  </a:lnTo>
                  <a:lnTo>
                    <a:pt x="1099579" y="442617"/>
                  </a:lnTo>
                  <a:lnTo>
                    <a:pt x="1100844" y="440312"/>
                  </a:lnTo>
                  <a:lnTo>
                    <a:pt x="1102104" y="438004"/>
                  </a:lnTo>
                  <a:lnTo>
                    <a:pt x="1103358" y="435694"/>
                  </a:lnTo>
                  <a:lnTo>
                    <a:pt x="1104608" y="433381"/>
                  </a:lnTo>
                  <a:lnTo>
                    <a:pt x="1105854" y="431066"/>
                  </a:lnTo>
                  <a:lnTo>
                    <a:pt x="1107094" y="428747"/>
                  </a:lnTo>
                  <a:lnTo>
                    <a:pt x="1108329" y="426427"/>
                  </a:lnTo>
                  <a:lnTo>
                    <a:pt x="1109560" y="424103"/>
                  </a:lnTo>
                  <a:lnTo>
                    <a:pt x="1110786" y="421777"/>
                  </a:lnTo>
                  <a:lnTo>
                    <a:pt x="1112007" y="419449"/>
                  </a:lnTo>
                  <a:lnTo>
                    <a:pt x="1113223" y="417118"/>
                  </a:lnTo>
                  <a:lnTo>
                    <a:pt x="1114434" y="414784"/>
                  </a:lnTo>
                  <a:lnTo>
                    <a:pt x="1115640" y="412448"/>
                  </a:lnTo>
                  <a:lnTo>
                    <a:pt x="1116841" y="410109"/>
                  </a:lnTo>
                  <a:lnTo>
                    <a:pt x="1118038" y="407768"/>
                  </a:lnTo>
                  <a:lnTo>
                    <a:pt x="1119230" y="405425"/>
                  </a:lnTo>
                  <a:lnTo>
                    <a:pt x="1120416" y="403078"/>
                  </a:lnTo>
                  <a:lnTo>
                    <a:pt x="1121598" y="400730"/>
                  </a:lnTo>
                  <a:lnTo>
                    <a:pt x="1122775" y="398379"/>
                  </a:lnTo>
                  <a:lnTo>
                    <a:pt x="1123946" y="396025"/>
                  </a:lnTo>
                  <a:lnTo>
                    <a:pt x="1125113" y="393669"/>
                  </a:lnTo>
                  <a:lnTo>
                    <a:pt x="1126275" y="391311"/>
                  </a:lnTo>
                  <a:lnTo>
                    <a:pt x="1127432" y="388950"/>
                  </a:lnTo>
                  <a:lnTo>
                    <a:pt x="1128584" y="386587"/>
                  </a:lnTo>
                  <a:lnTo>
                    <a:pt x="1129732" y="384221"/>
                  </a:lnTo>
                  <a:lnTo>
                    <a:pt x="1130873" y="381853"/>
                  </a:lnTo>
                  <a:lnTo>
                    <a:pt x="1132011" y="379482"/>
                  </a:lnTo>
                  <a:lnTo>
                    <a:pt x="1133143" y="377109"/>
                  </a:lnTo>
                  <a:lnTo>
                    <a:pt x="1134270" y="374734"/>
                  </a:lnTo>
                  <a:lnTo>
                    <a:pt x="1135392" y="372357"/>
                  </a:lnTo>
                  <a:lnTo>
                    <a:pt x="1136510" y="369977"/>
                  </a:lnTo>
                  <a:lnTo>
                    <a:pt x="1137622" y="367595"/>
                  </a:lnTo>
                  <a:lnTo>
                    <a:pt x="1138729" y="365210"/>
                  </a:lnTo>
                  <a:lnTo>
                    <a:pt x="1139832" y="362823"/>
                  </a:lnTo>
                  <a:lnTo>
                    <a:pt x="1140929" y="360434"/>
                  </a:lnTo>
                  <a:lnTo>
                    <a:pt x="1142021" y="358042"/>
                  </a:lnTo>
                  <a:lnTo>
                    <a:pt x="1143108" y="355649"/>
                  </a:lnTo>
                  <a:lnTo>
                    <a:pt x="1144191" y="353252"/>
                  </a:lnTo>
                  <a:lnTo>
                    <a:pt x="1145268" y="350854"/>
                  </a:lnTo>
                  <a:lnTo>
                    <a:pt x="1146340" y="348454"/>
                  </a:lnTo>
                  <a:lnTo>
                    <a:pt x="1147407" y="346051"/>
                  </a:lnTo>
                  <a:lnTo>
                    <a:pt x="1148470" y="343646"/>
                  </a:lnTo>
                  <a:lnTo>
                    <a:pt x="1149527" y="341239"/>
                  </a:lnTo>
                  <a:lnTo>
                    <a:pt x="1150579" y="338829"/>
                  </a:lnTo>
                  <a:lnTo>
                    <a:pt x="1151626" y="336417"/>
                  </a:lnTo>
                  <a:lnTo>
                    <a:pt x="1152668" y="334003"/>
                  </a:lnTo>
                  <a:lnTo>
                    <a:pt x="1153705" y="331587"/>
                  </a:lnTo>
                  <a:lnTo>
                    <a:pt x="1154736" y="329169"/>
                  </a:lnTo>
                  <a:lnTo>
                    <a:pt x="1155763" y="326749"/>
                  </a:lnTo>
                  <a:lnTo>
                    <a:pt x="1156785" y="324327"/>
                  </a:lnTo>
                  <a:lnTo>
                    <a:pt x="1157802" y="321902"/>
                  </a:lnTo>
                  <a:lnTo>
                    <a:pt x="1158813" y="319475"/>
                  </a:lnTo>
                  <a:lnTo>
                    <a:pt x="1159820" y="317046"/>
                  </a:lnTo>
                  <a:lnTo>
                    <a:pt x="1160821" y="314615"/>
                  </a:lnTo>
                  <a:lnTo>
                    <a:pt x="1161817" y="312182"/>
                  </a:lnTo>
                  <a:lnTo>
                    <a:pt x="1162808" y="309747"/>
                  </a:lnTo>
                  <a:lnTo>
                    <a:pt x="1163794" y="307310"/>
                  </a:lnTo>
                  <a:lnTo>
                    <a:pt x="1164775" y="304871"/>
                  </a:lnTo>
                  <a:lnTo>
                    <a:pt x="1165751" y="302429"/>
                  </a:lnTo>
                  <a:lnTo>
                    <a:pt x="1166722" y="299986"/>
                  </a:lnTo>
                  <a:lnTo>
                    <a:pt x="1167688" y="297540"/>
                  </a:lnTo>
                  <a:lnTo>
                    <a:pt x="1168648" y="295093"/>
                  </a:lnTo>
                  <a:lnTo>
                    <a:pt x="1169603" y="292643"/>
                  </a:lnTo>
                  <a:lnTo>
                    <a:pt x="1170554" y="290192"/>
                  </a:lnTo>
                  <a:lnTo>
                    <a:pt x="1171498" y="287739"/>
                  </a:lnTo>
                  <a:lnTo>
                    <a:pt x="1172439" y="285283"/>
                  </a:lnTo>
                  <a:lnTo>
                    <a:pt x="1173373" y="282826"/>
                  </a:lnTo>
                  <a:lnTo>
                    <a:pt x="1174303" y="280367"/>
                  </a:lnTo>
                  <a:lnTo>
                    <a:pt x="1175227" y="277905"/>
                  </a:lnTo>
                  <a:lnTo>
                    <a:pt x="1176147" y="275442"/>
                  </a:lnTo>
                  <a:lnTo>
                    <a:pt x="1177061" y="272977"/>
                  </a:lnTo>
                  <a:lnTo>
                    <a:pt x="1177970" y="270510"/>
                  </a:lnTo>
                  <a:lnTo>
                    <a:pt x="1178874" y="268041"/>
                  </a:lnTo>
                  <a:lnTo>
                    <a:pt x="1179772" y="265570"/>
                  </a:lnTo>
                  <a:lnTo>
                    <a:pt x="1180666" y="263098"/>
                  </a:lnTo>
                  <a:lnTo>
                    <a:pt x="1181554" y="260623"/>
                  </a:lnTo>
                  <a:lnTo>
                    <a:pt x="1182437" y="258147"/>
                  </a:lnTo>
                  <a:lnTo>
                    <a:pt x="1183315" y="255669"/>
                  </a:lnTo>
                  <a:lnTo>
                    <a:pt x="1184188" y="253189"/>
                  </a:lnTo>
                  <a:lnTo>
                    <a:pt x="1185055" y="250707"/>
                  </a:lnTo>
                  <a:lnTo>
                    <a:pt x="1185918" y="248223"/>
                  </a:lnTo>
                  <a:lnTo>
                    <a:pt x="1186775" y="245737"/>
                  </a:lnTo>
                  <a:lnTo>
                    <a:pt x="1187627" y="243250"/>
                  </a:lnTo>
                  <a:lnTo>
                    <a:pt x="1188473" y="240761"/>
                  </a:lnTo>
                  <a:lnTo>
                    <a:pt x="1189315" y="238270"/>
                  </a:lnTo>
                  <a:lnTo>
                    <a:pt x="1190151" y="235777"/>
                  </a:lnTo>
                  <a:lnTo>
                    <a:pt x="1190982" y="233283"/>
                  </a:lnTo>
                  <a:lnTo>
                    <a:pt x="1191808" y="230787"/>
                  </a:lnTo>
                  <a:lnTo>
                    <a:pt x="1192629" y="228289"/>
                  </a:lnTo>
                  <a:lnTo>
                    <a:pt x="1193444" y="225790"/>
                  </a:lnTo>
                  <a:lnTo>
                    <a:pt x="1194254" y="223289"/>
                  </a:lnTo>
                  <a:lnTo>
                    <a:pt x="1195059" y="220786"/>
                  </a:lnTo>
                  <a:lnTo>
                    <a:pt x="1195858" y="218281"/>
                  </a:lnTo>
                  <a:lnTo>
                    <a:pt x="1196653" y="215775"/>
                  </a:lnTo>
                  <a:lnTo>
                    <a:pt x="1197442" y="213267"/>
                  </a:lnTo>
                  <a:lnTo>
                    <a:pt x="1198226" y="210757"/>
                  </a:lnTo>
                  <a:lnTo>
                    <a:pt x="1199004" y="208246"/>
                  </a:lnTo>
                  <a:lnTo>
                    <a:pt x="1199777" y="205733"/>
                  </a:lnTo>
                  <a:lnTo>
                    <a:pt x="1200546" y="203219"/>
                  </a:lnTo>
                  <a:lnTo>
                    <a:pt x="1201308" y="200703"/>
                  </a:lnTo>
                  <a:lnTo>
                    <a:pt x="1202066" y="198185"/>
                  </a:lnTo>
                  <a:lnTo>
                    <a:pt x="1202818" y="195666"/>
                  </a:lnTo>
                  <a:lnTo>
                    <a:pt x="1203565" y="193145"/>
                  </a:lnTo>
                  <a:lnTo>
                    <a:pt x="1204307" y="190623"/>
                  </a:lnTo>
                  <a:lnTo>
                    <a:pt x="1205043" y="188099"/>
                  </a:lnTo>
                  <a:lnTo>
                    <a:pt x="1205774" y="185573"/>
                  </a:lnTo>
                  <a:lnTo>
                    <a:pt x="1206500" y="183046"/>
                  </a:lnTo>
                  <a:lnTo>
                    <a:pt x="1207221" y="180518"/>
                  </a:lnTo>
                  <a:lnTo>
                    <a:pt x="1207936" y="177988"/>
                  </a:lnTo>
                  <a:lnTo>
                    <a:pt x="1208646" y="175456"/>
                  </a:lnTo>
                  <a:lnTo>
                    <a:pt x="1209350" y="172923"/>
                  </a:lnTo>
                  <a:lnTo>
                    <a:pt x="1210050" y="170389"/>
                  </a:lnTo>
                  <a:lnTo>
                    <a:pt x="1210744" y="167853"/>
                  </a:lnTo>
                  <a:lnTo>
                    <a:pt x="1211432" y="165316"/>
                  </a:lnTo>
                  <a:lnTo>
                    <a:pt x="1212116" y="162777"/>
                  </a:lnTo>
                  <a:lnTo>
                    <a:pt x="1212794" y="160237"/>
                  </a:lnTo>
                  <a:lnTo>
                    <a:pt x="1213466" y="157695"/>
                  </a:lnTo>
                  <a:lnTo>
                    <a:pt x="1214134" y="155152"/>
                  </a:lnTo>
                  <a:lnTo>
                    <a:pt x="1214796" y="152608"/>
                  </a:lnTo>
                  <a:lnTo>
                    <a:pt x="1215452" y="150062"/>
                  </a:lnTo>
                  <a:lnTo>
                    <a:pt x="1216104" y="147515"/>
                  </a:lnTo>
                  <a:lnTo>
                    <a:pt x="1216750" y="144966"/>
                  </a:lnTo>
                  <a:lnTo>
                    <a:pt x="1217391" y="142416"/>
                  </a:lnTo>
                  <a:lnTo>
                    <a:pt x="1218026" y="139865"/>
                  </a:lnTo>
                  <a:lnTo>
                    <a:pt x="1218656" y="137313"/>
                  </a:lnTo>
                  <a:lnTo>
                    <a:pt x="1219281" y="134758"/>
                  </a:lnTo>
                  <a:lnTo>
                    <a:pt x="1219900" y="132203"/>
                  </a:lnTo>
                  <a:lnTo>
                    <a:pt x="1220514" y="129647"/>
                  </a:lnTo>
                  <a:lnTo>
                    <a:pt x="1221123" y="127089"/>
                  </a:lnTo>
                  <a:lnTo>
                    <a:pt x="1221726" y="124530"/>
                  </a:lnTo>
                  <a:lnTo>
                    <a:pt x="1222324" y="121970"/>
                  </a:lnTo>
                  <a:lnTo>
                    <a:pt x="1222916" y="119408"/>
                  </a:lnTo>
                  <a:lnTo>
                    <a:pt x="1223503" y="116846"/>
                  </a:lnTo>
                  <a:lnTo>
                    <a:pt x="1224085" y="114282"/>
                  </a:lnTo>
                  <a:lnTo>
                    <a:pt x="1224662" y="111717"/>
                  </a:lnTo>
                  <a:lnTo>
                    <a:pt x="1225233" y="109150"/>
                  </a:lnTo>
                  <a:lnTo>
                    <a:pt x="1225798" y="106583"/>
                  </a:lnTo>
                  <a:lnTo>
                    <a:pt x="1226359" y="104014"/>
                  </a:lnTo>
                  <a:lnTo>
                    <a:pt x="1226914" y="101444"/>
                  </a:lnTo>
                  <a:lnTo>
                    <a:pt x="1227463" y="98873"/>
                  </a:lnTo>
                  <a:lnTo>
                    <a:pt x="1228007" y="96301"/>
                  </a:lnTo>
                  <a:lnTo>
                    <a:pt x="1228546" y="93727"/>
                  </a:lnTo>
                  <a:lnTo>
                    <a:pt x="1229079" y="91153"/>
                  </a:lnTo>
                  <a:lnTo>
                    <a:pt x="1229607" y="88577"/>
                  </a:lnTo>
                  <a:lnTo>
                    <a:pt x="1230130" y="86001"/>
                  </a:lnTo>
                  <a:lnTo>
                    <a:pt x="1230647" y="83423"/>
                  </a:lnTo>
                  <a:lnTo>
                    <a:pt x="1231159" y="80844"/>
                  </a:lnTo>
                  <a:lnTo>
                    <a:pt x="1231665" y="78264"/>
                  </a:lnTo>
                  <a:lnTo>
                    <a:pt x="1232166" y="75683"/>
                  </a:lnTo>
                  <a:lnTo>
                    <a:pt x="1232661" y="73101"/>
                  </a:lnTo>
                  <a:lnTo>
                    <a:pt x="1233151" y="70518"/>
                  </a:lnTo>
                  <a:lnTo>
                    <a:pt x="1233636" y="67934"/>
                  </a:lnTo>
                  <a:lnTo>
                    <a:pt x="1234115" y="65349"/>
                  </a:lnTo>
                  <a:lnTo>
                    <a:pt x="1234589" y="62763"/>
                  </a:lnTo>
                  <a:lnTo>
                    <a:pt x="1235058" y="60176"/>
                  </a:lnTo>
                  <a:lnTo>
                    <a:pt x="1235521" y="57587"/>
                  </a:lnTo>
                  <a:lnTo>
                    <a:pt x="1235978" y="54999"/>
                  </a:lnTo>
                  <a:lnTo>
                    <a:pt x="1236430" y="52408"/>
                  </a:lnTo>
                  <a:lnTo>
                    <a:pt x="1236877" y="49818"/>
                  </a:lnTo>
                  <a:lnTo>
                    <a:pt x="1237319" y="47226"/>
                  </a:lnTo>
                  <a:lnTo>
                    <a:pt x="1237754" y="44633"/>
                  </a:lnTo>
                  <a:lnTo>
                    <a:pt x="1238185" y="42040"/>
                  </a:lnTo>
                  <a:lnTo>
                    <a:pt x="1238610" y="39445"/>
                  </a:lnTo>
                  <a:lnTo>
                    <a:pt x="1239029" y="36850"/>
                  </a:lnTo>
                  <a:lnTo>
                    <a:pt x="1239444" y="34253"/>
                  </a:lnTo>
                  <a:lnTo>
                    <a:pt x="1239852" y="31656"/>
                  </a:lnTo>
                  <a:lnTo>
                    <a:pt x="1240256" y="29058"/>
                  </a:lnTo>
                  <a:lnTo>
                    <a:pt x="1240653" y="26459"/>
                  </a:lnTo>
                  <a:lnTo>
                    <a:pt x="1241046" y="23859"/>
                  </a:lnTo>
                  <a:lnTo>
                    <a:pt x="1241433" y="21259"/>
                  </a:lnTo>
                  <a:lnTo>
                    <a:pt x="1241814" y="18658"/>
                  </a:lnTo>
                  <a:lnTo>
                    <a:pt x="1242190" y="16055"/>
                  </a:lnTo>
                  <a:lnTo>
                    <a:pt x="1242561" y="13452"/>
                  </a:lnTo>
                  <a:lnTo>
                    <a:pt x="1242926" y="10849"/>
                  </a:lnTo>
                  <a:lnTo>
                    <a:pt x="1243286" y="8244"/>
                  </a:lnTo>
                  <a:lnTo>
                    <a:pt x="1243640" y="5639"/>
                  </a:lnTo>
                  <a:lnTo>
                    <a:pt x="1243988" y="3033"/>
                  </a:lnTo>
                  <a:lnTo>
                    <a:pt x="1244332" y="427"/>
                  </a:lnTo>
                  <a:close/>
                </a:path>
              </a:pathLst>
            </a:custGeom>
            <a:solidFill>
              <a:srgbClr val="FFB097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4733734" y="1672983"/>
              <a:ext cx="615445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full name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899151" y="5784507"/>
              <a:ext cx="83362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abbreviation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396930" y="5756645"/>
              <a:ext cx="74004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only genus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847728" y="2439044"/>
              <a:ext cx="387456" cy="393694"/>
            </a:xfrm>
            <a:custGeom>
              <a:avLst/>
              <a:pathLst>
                <a:path w="387456" h="393694">
                  <a:moveTo>
                    <a:pt x="27432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2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02469" y="248264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893448" y="2655440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17" name="pg17"/>
            <p:cNvSpPr/>
            <p:nvPr/>
          </p:nvSpPr>
          <p:spPr>
            <a:xfrm>
              <a:off x="4141301" y="3351523"/>
              <a:ext cx="387456" cy="393694"/>
            </a:xfrm>
            <a:custGeom>
              <a:avLst/>
              <a:pathLst>
                <a:path w="387456" h="393694">
                  <a:moveTo>
                    <a:pt x="27431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1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296041" y="339512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87021" y="3567919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711290" y="3742544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885507" y="3786142"/>
              <a:ext cx="311898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757010" y="3958941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(44.21%)</a:t>
              </a:r>
            </a:p>
          </p:txBody>
        </p:sp>
        <p:sp>
          <p:nvSpPr>
            <p:cNvPr id="23" name="pg23"/>
            <p:cNvSpPr/>
            <p:nvPr/>
          </p:nvSpPr>
          <p:spPr>
            <a:xfrm>
              <a:off x="5417718" y="3351523"/>
              <a:ext cx="660333" cy="393694"/>
            </a:xfrm>
            <a:custGeom>
              <a:avLst/>
              <a:pathLst>
                <a:path w="660333" h="393694">
                  <a:moveTo>
                    <a:pt x="27432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5591935" y="3395053"/>
              <a:ext cx="311898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1318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63438" y="3567919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(32.08%)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18448" y="4461173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31653" y="450477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64168" y="4677570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(2.36%)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4750277" y="4591238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924495" y="4634767"/>
              <a:ext cx="23392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95997" y="4807634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(3.21%)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843119" y="4461173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056324" y="4505182"/>
              <a:ext cx="233924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88839" y="4677570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(18.14%)</a:t>
              </a:r>
            </a:p>
          </p:txBody>
        </p:sp>
        <p:pic>
          <p:nvPicPr>
            <p:cNvPr id="35" name="pic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2285" y="3333098"/>
              <a:ext cx="219455" cy="1097280"/>
            </a:xfrm>
            <a:prstGeom prst="rect">
              <a:avLst/>
            </a:prstGeom>
          </p:spPr>
        </p:pic>
        <p:sp>
          <p:nvSpPr>
            <p:cNvPr id="36" name="tx36"/>
            <p:cNvSpPr/>
            <p:nvPr/>
          </p:nvSpPr>
          <p:spPr>
            <a:xfrm>
              <a:off x="7664120" y="438685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64120" y="40857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64120" y="378464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64120" y="348353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372285" y="3148604"/>
              <a:ext cx="341746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372285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372285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372285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372285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47849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47849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47849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47849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2021-01-04T12:20:47Z</dcterms:modified>
</cp:coreProperties>
</file>