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7084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4113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142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5704" y="54140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0393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466459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428984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391510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354035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316561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27908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24161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20413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5599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2628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59657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85704" y="1872740"/>
              <a:ext cx="6717046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85704" y="2247485"/>
              <a:ext cx="5448512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85704" y="2622230"/>
              <a:ext cx="2971126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85704" y="2996975"/>
              <a:ext cx="2188737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85704" y="3371720"/>
              <a:ext cx="1939153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85704" y="3746465"/>
              <a:ext cx="1931557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85704" y="4121210"/>
              <a:ext cx="1836065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85704" y="4495955"/>
              <a:ext cx="1825213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85704" y="4870700"/>
              <a:ext cx="1754679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5245445"/>
              <a:ext cx="1692825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448267" y="1984356"/>
              <a:ext cx="228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07480" y="2359154"/>
              <a:ext cx="30113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82436" y="2752066"/>
              <a:ext cx="30123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00047" y="3126811"/>
              <a:ext cx="28911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0464" y="3501556"/>
              <a:ext cx="379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42868" y="3873654"/>
              <a:ext cx="3253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47375" y="4248346"/>
              <a:ext cx="7890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036524" y="4623144"/>
              <a:ext cx="4517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65989" y="4997889"/>
              <a:ext cx="52408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04136" y="5372635"/>
              <a:ext cx="44568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926599" y="53723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88754" y="4997589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88754" y="462284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88754" y="4250937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88754" y="387340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88754" y="350008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88754" y="31252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88754" y="274917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88754" y="237579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88754" y="200104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050910" y="5414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050910" y="5039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050910" y="46645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050910" y="4289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050910" y="3915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50910" y="3540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50910" y="3165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050910" y="27908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50910" y="2416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050910" y="2041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559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42628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59657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3168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0197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47226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6227" y="583986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085704" y="1553291"/>
              <a:ext cx="13791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Countries.Regions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2021-01-04T12:21:01Z</dcterms:modified>
</cp:coreProperties>
</file>