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085704" y="1816528"/>
              <a:ext cx="6851387" cy="38223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969526" y="1816528"/>
              <a:ext cx="0" cy="3822399"/>
            </a:xfrm>
            <a:custGeom>
              <a:avLst/>
              <a:pathLst>
                <a:path w="0" h="3822399">
                  <a:moveTo>
                    <a:pt x="0" y="38223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737170" y="1816528"/>
              <a:ext cx="0" cy="3822399"/>
            </a:xfrm>
            <a:custGeom>
              <a:avLst/>
              <a:pathLst>
                <a:path w="0" h="3822399">
                  <a:moveTo>
                    <a:pt x="0" y="38223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504814" y="1816528"/>
              <a:ext cx="0" cy="3822399"/>
            </a:xfrm>
            <a:custGeom>
              <a:avLst/>
              <a:pathLst>
                <a:path w="0" h="3822399">
                  <a:moveTo>
                    <a:pt x="0" y="38223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272458" y="1816528"/>
              <a:ext cx="0" cy="3822399"/>
            </a:xfrm>
            <a:custGeom>
              <a:avLst/>
              <a:pathLst>
                <a:path w="0" h="3822399">
                  <a:moveTo>
                    <a:pt x="0" y="38223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085704" y="5525391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085704" y="5336163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085704" y="5146935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085704" y="4957708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085704" y="4768480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085704" y="4579252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085704" y="4390025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085704" y="4200797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085704" y="4011569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085704" y="3822342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2085704" y="3633114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2085704" y="3443886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2085704" y="3254658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2085704" y="3065431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2085704" y="2876203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2085704" y="2686975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2085704" y="2497748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2085704" y="2308520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2085704" y="2119292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2085704" y="1930065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2085704" y="1816528"/>
              <a:ext cx="0" cy="3822399"/>
            </a:xfrm>
            <a:custGeom>
              <a:avLst/>
              <a:pathLst>
                <a:path w="0" h="3822399">
                  <a:moveTo>
                    <a:pt x="0" y="38223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3853348" y="1816528"/>
              <a:ext cx="0" cy="3822399"/>
            </a:xfrm>
            <a:custGeom>
              <a:avLst/>
              <a:pathLst>
                <a:path w="0" h="3822399">
                  <a:moveTo>
                    <a:pt x="0" y="38223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5620992" y="1816528"/>
              <a:ext cx="0" cy="3822399"/>
            </a:xfrm>
            <a:custGeom>
              <a:avLst/>
              <a:pathLst>
                <a:path w="0" h="3822399">
                  <a:moveTo>
                    <a:pt x="0" y="38223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7388636" y="1816528"/>
              <a:ext cx="0" cy="3822399"/>
            </a:xfrm>
            <a:custGeom>
              <a:avLst/>
              <a:pathLst>
                <a:path w="0" h="3822399">
                  <a:moveTo>
                    <a:pt x="0" y="38223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2085704" y="1844912"/>
              <a:ext cx="6717046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2085704" y="2034140"/>
              <a:ext cx="3535287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2085704" y="2223367"/>
              <a:ext cx="3499934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2085704" y="2412595"/>
              <a:ext cx="3146406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2085704" y="2601823"/>
              <a:ext cx="2191878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2085704" y="2791051"/>
              <a:ext cx="2156525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2085704" y="2980278"/>
              <a:ext cx="1414115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2085704" y="3169506"/>
              <a:ext cx="1378762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2085704" y="3358734"/>
              <a:ext cx="1166644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2085704" y="3547961"/>
              <a:ext cx="1131292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2085704" y="3737189"/>
              <a:ext cx="1025233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2085704" y="3926417"/>
              <a:ext cx="1025233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2085704" y="4115644"/>
              <a:ext cx="742410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2085704" y="4304872"/>
              <a:ext cx="600998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2085704" y="4494100"/>
              <a:ext cx="565646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2085704" y="4683328"/>
              <a:ext cx="530293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2085704" y="4872555"/>
              <a:ext cx="530293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2085704" y="5061783"/>
              <a:ext cx="494940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2085704" y="5251011"/>
              <a:ext cx="494940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2085704" y="5440238"/>
              <a:ext cx="388881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tx54"/>
            <p:cNvSpPr/>
            <p:nvPr/>
          </p:nvSpPr>
          <p:spPr>
            <a:xfrm>
              <a:off x="8481939" y="1885591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北京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5300180" y="2074819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广东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5264828" y="2264046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江苏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5390315" y="2468794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其它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4435787" y="2658021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江西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4400434" y="2847249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上海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3658024" y="3036477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浙江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3622671" y="3225705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湖北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3410553" y="3414932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福建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3375201" y="3604160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山东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3269142" y="3793388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河南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3269142" y="3982615"/>
              <a:ext cx="243911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黑龙江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2986319" y="4171843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云南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2844907" y="4361071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四川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2809555" y="4550298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山西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2774202" y="4739526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河北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2774202" y="4928754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湖南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2738849" y="5117982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陕西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2738849" y="5307209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天津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2632790" y="5496437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海南</a:t>
              </a:r>
            </a:p>
          </p:txBody>
        </p:sp>
        <p:sp>
          <p:nvSpPr>
            <p:cNvPr id="74" name="rc74"/>
            <p:cNvSpPr/>
            <p:nvPr/>
          </p:nvSpPr>
          <p:spPr>
            <a:xfrm>
              <a:off x="2085704" y="1816528"/>
              <a:ext cx="6851387" cy="3822399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tx75"/>
            <p:cNvSpPr/>
            <p:nvPr/>
          </p:nvSpPr>
          <p:spPr>
            <a:xfrm>
              <a:off x="1926599" y="5483699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1926599" y="5294417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1926599" y="5105189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18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1926599" y="4917380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17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1926599" y="472678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1926599" y="4537561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1926599" y="4349697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14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1926599" y="41591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13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1926599" y="3971242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1926599" y="3782014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11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1926599" y="3591422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1988754" y="3402140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1988754" y="3212912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1988754" y="3026522"/>
              <a:ext cx="62155" cy="789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1988754" y="2834511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1988754" y="2646702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1988754" y="2457420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1988754" y="2266828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1988754" y="2078965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1988754" y="1889737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95" name="pl95"/>
            <p:cNvSpPr/>
            <p:nvPr/>
          </p:nvSpPr>
          <p:spPr>
            <a:xfrm>
              <a:off x="2050910" y="552539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2050910" y="533616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2050910" y="51469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2050910" y="49577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2050910" y="476848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2050910" y="45792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2050910" y="439002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2050910" y="42007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2050910" y="401156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2050910" y="38223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2050910" y="363311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2050910" y="34438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2050910" y="32546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2050910" y="306543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2050910" y="28762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2050910" y="26869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2050910" y="24977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2050910" y="23085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2050910" y="211929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2050910" y="193006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2085704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3853348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5620992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7388636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tx119"/>
            <p:cNvSpPr/>
            <p:nvPr/>
          </p:nvSpPr>
          <p:spPr>
            <a:xfrm>
              <a:off x="2054627" y="569986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20" name="tx120"/>
            <p:cNvSpPr/>
            <p:nvPr/>
          </p:nvSpPr>
          <p:spPr>
            <a:xfrm>
              <a:off x="3791193" y="569986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21" name="tx121"/>
            <p:cNvSpPr/>
            <p:nvPr/>
          </p:nvSpPr>
          <p:spPr>
            <a:xfrm>
              <a:off x="5527759" y="569986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22" name="tx122"/>
            <p:cNvSpPr/>
            <p:nvPr/>
          </p:nvSpPr>
          <p:spPr>
            <a:xfrm>
              <a:off x="7295403" y="569986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2021-01-04T12:24:55Z</dcterms:modified>
</cp:coreProperties>
</file>