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5360511" y="5708827"/>
              <a:ext cx="342900" cy="952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百分比</a:t>
              </a:r>
            </a:p>
          </p:txBody>
        </p:sp>
        <p:sp>
          <p:nvSpPr>
            <p:cNvPr id="5" name="tx5"/>
            <p:cNvSpPr/>
            <p:nvPr/>
          </p:nvSpPr>
          <p:spPr>
            <a:xfrm rot="-5400000">
              <a:off x="1694148" y="3642360"/>
              <a:ext cx="228600" cy="952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频次</a:t>
              </a:r>
            </a:p>
          </p:txBody>
        </p:sp>
        <p:sp>
          <p:nvSpPr>
            <p:cNvPr id="6" name="pl6"/>
            <p:cNvSpPr/>
            <p:nvPr/>
          </p:nvSpPr>
          <p:spPr>
            <a:xfrm>
              <a:off x="2670228" y="5109133"/>
              <a:ext cx="5723466" cy="0"/>
            </a:xfrm>
            <a:custGeom>
              <a:avLst/>
              <a:pathLst>
                <a:path w="5723466" h="0">
                  <a:moveTo>
                    <a:pt x="0" y="0"/>
                  </a:moveTo>
                  <a:lnTo>
                    <a:pt x="572346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670228" y="5109133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814921" y="5109133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959614" y="5109133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104308" y="5109133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249001" y="5109133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393694" y="5109133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3"/>
            <p:cNvSpPr/>
            <p:nvPr/>
          </p:nvSpPr>
          <p:spPr>
            <a:xfrm>
              <a:off x="2627849" y="532691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3730163" y="532691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874857" y="532691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6019550" y="532691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7164243" y="532691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8266558" y="5326919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9" name="pl19"/>
            <p:cNvSpPr/>
            <p:nvPr/>
          </p:nvSpPr>
          <p:spPr>
            <a:xfrm>
              <a:off x="2441289" y="2530549"/>
              <a:ext cx="0" cy="2473461"/>
            </a:xfrm>
            <a:custGeom>
              <a:avLst/>
              <a:pathLst>
                <a:path w="0" h="2473461">
                  <a:moveTo>
                    <a:pt x="0" y="247346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349849" y="5004011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349849" y="438564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349849" y="3767280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349849" y="3148915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349849" y="2530549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 rot="-5400000">
              <a:off x="2123755" y="4948312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6" name="tx26"/>
            <p:cNvSpPr/>
            <p:nvPr/>
          </p:nvSpPr>
          <p:spPr>
            <a:xfrm rot="-5400000">
              <a:off x="2081376" y="432994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7" name="tx27"/>
            <p:cNvSpPr/>
            <p:nvPr/>
          </p:nvSpPr>
          <p:spPr>
            <a:xfrm rot="-5400000">
              <a:off x="2081376" y="371158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8" name="tx28"/>
            <p:cNvSpPr/>
            <p:nvPr/>
          </p:nvSpPr>
          <p:spPr>
            <a:xfrm rot="-5400000">
              <a:off x="2081376" y="3093216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9" name="tx29"/>
            <p:cNvSpPr/>
            <p:nvPr/>
          </p:nvSpPr>
          <p:spPr>
            <a:xfrm rot="-5400000">
              <a:off x="2081376" y="2474850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30" name="rc30"/>
            <p:cNvSpPr/>
            <p:nvPr/>
          </p:nvSpPr>
          <p:spPr>
            <a:xfrm>
              <a:off x="2670228" y="4756665"/>
              <a:ext cx="572346" cy="247346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242574" y="4942175"/>
              <a:ext cx="572346" cy="61836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814921" y="4942175"/>
              <a:ext cx="572346" cy="61836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4387268" y="5004011"/>
              <a:ext cx="572346" cy="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959614" y="3643607"/>
              <a:ext cx="572346" cy="1360404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5531961" y="4385646"/>
              <a:ext cx="572346" cy="618365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6104308" y="4107381"/>
              <a:ext cx="572346" cy="896629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6676654" y="2375958"/>
              <a:ext cx="572346" cy="2628053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7249001" y="3674525"/>
              <a:ext cx="572346" cy="1329485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7821348" y="4602074"/>
              <a:ext cx="572346" cy="401937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2021-01-04T12:25:20Z</dcterms:modified>
</cp:coreProperties>
</file>