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25569" y="1973107"/>
              <a:ext cx="1808224" cy="1888766"/>
            </a:xfrm>
            <a:custGeom>
              <a:avLst/>
              <a:pathLst>
                <a:path w="1808224" h="1888766">
                  <a:moveTo>
                    <a:pt x="0" y="1808317"/>
                  </a:moveTo>
                  <a:lnTo>
                    <a:pt x="62294" y="1811091"/>
                  </a:lnTo>
                  <a:lnTo>
                    <a:pt x="124588" y="1813865"/>
                  </a:lnTo>
                  <a:lnTo>
                    <a:pt x="186882" y="1816639"/>
                  </a:lnTo>
                  <a:lnTo>
                    <a:pt x="249176" y="1819413"/>
                  </a:lnTo>
                  <a:lnTo>
                    <a:pt x="311470" y="1822188"/>
                  </a:lnTo>
                  <a:lnTo>
                    <a:pt x="373764" y="1824962"/>
                  </a:lnTo>
                  <a:lnTo>
                    <a:pt x="436058" y="1827736"/>
                  </a:lnTo>
                  <a:lnTo>
                    <a:pt x="498352" y="1830510"/>
                  </a:lnTo>
                  <a:lnTo>
                    <a:pt x="560646" y="1833284"/>
                  </a:lnTo>
                  <a:lnTo>
                    <a:pt x="622940" y="1836058"/>
                  </a:lnTo>
                  <a:lnTo>
                    <a:pt x="685234" y="1838832"/>
                  </a:lnTo>
                  <a:lnTo>
                    <a:pt x="747528" y="1841606"/>
                  </a:lnTo>
                  <a:lnTo>
                    <a:pt x="809822" y="1844380"/>
                  </a:lnTo>
                  <a:lnTo>
                    <a:pt x="872116" y="1847155"/>
                  </a:lnTo>
                  <a:lnTo>
                    <a:pt x="934410" y="1849929"/>
                  </a:lnTo>
                  <a:lnTo>
                    <a:pt x="996704" y="1852703"/>
                  </a:lnTo>
                  <a:lnTo>
                    <a:pt x="1058998" y="1855477"/>
                  </a:lnTo>
                  <a:lnTo>
                    <a:pt x="1121292" y="1858251"/>
                  </a:lnTo>
                  <a:lnTo>
                    <a:pt x="1183586" y="1861025"/>
                  </a:lnTo>
                  <a:lnTo>
                    <a:pt x="1245880" y="1863799"/>
                  </a:lnTo>
                  <a:lnTo>
                    <a:pt x="1308174" y="1866573"/>
                  </a:lnTo>
                  <a:lnTo>
                    <a:pt x="1370468" y="1869347"/>
                  </a:lnTo>
                  <a:lnTo>
                    <a:pt x="1432762" y="1872122"/>
                  </a:lnTo>
                  <a:lnTo>
                    <a:pt x="1495056" y="1874896"/>
                  </a:lnTo>
                  <a:lnTo>
                    <a:pt x="1557350" y="1877670"/>
                  </a:lnTo>
                  <a:lnTo>
                    <a:pt x="1619644" y="1880444"/>
                  </a:lnTo>
                  <a:lnTo>
                    <a:pt x="1681938" y="1883218"/>
                  </a:lnTo>
                  <a:lnTo>
                    <a:pt x="1744232" y="1885992"/>
                  </a:lnTo>
                  <a:lnTo>
                    <a:pt x="1806527" y="1888766"/>
                  </a:lnTo>
                  <a:lnTo>
                    <a:pt x="1808224" y="1826644"/>
                  </a:lnTo>
                  <a:lnTo>
                    <a:pt x="1807786" y="1764500"/>
                  </a:lnTo>
                  <a:lnTo>
                    <a:pt x="1805213" y="1702408"/>
                  </a:lnTo>
                  <a:lnTo>
                    <a:pt x="1800508" y="1640441"/>
                  </a:lnTo>
                  <a:lnTo>
                    <a:pt x="1793676" y="1578673"/>
                  </a:lnTo>
                  <a:lnTo>
                    <a:pt x="1784726" y="1517175"/>
                  </a:lnTo>
                  <a:lnTo>
                    <a:pt x="1773668" y="1456022"/>
                  </a:lnTo>
                  <a:lnTo>
                    <a:pt x="1760515" y="1395284"/>
                  </a:lnTo>
                  <a:lnTo>
                    <a:pt x="1745283" y="1335034"/>
                  </a:lnTo>
                  <a:lnTo>
                    <a:pt x="1727990" y="1275344"/>
                  </a:lnTo>
                  <a:lnTo>
                    <a:pt x="1708656" y="1216282"/>
                  </a:lnTo>
                  <a:lnTo>
                    <a:pt x="1687304" y="1157920"/>
                  </a:lnTo>
                  <a:lnTo>
                    <a:pt x="1663959" y="1100326"/>
                  </a:lnTo>
                  <a:lnTo>
                    <a:pt x="1638649" y="1043569"/>
                  </a:lnTo>
                  <a:lnTo>
                    <a:pt x="1611403" y="987714"/>
                  </a:lnTo>
                  <a:lnTo>
                    <a:pt x="1582255" y="932829"/>
                  </a:lnTo>
                  <a:lnTo>
                    <a:pt x="1551238" y="878977"/>
                  </a:lnTo>
                  <a:lnTo>
                    <a:pt x="1518388" y="826223"/>
                  </a:lnTo>
                  <a:lnTo>
                    <a:pt x="1483746" y="774630"/>
                  </a:lnTo>
                  <a:lnTo>
                    <a:pt x="1447351" y="724257"/>
                  </a:lnTo>
                  <a:lnTo>
                    <a:pt x="1409246" y="675164"/>
                  </a:lnTo>
                  <a:lnTo>
                    <a:pt x="1369477" y="627409"/>
                  </a:lnTo>
                  <a:lnTo>
                    <a:pt x="1328091" y="581050"/>
                  </a:lnTo>
                  <a:lnTo>
                    <a:pt x="1285136" y="536140"/>
                  </a:lnTo>
                  <a:lnTo>
                    <a:pt x="1240664" y="492732"/>
                  </a:lnTo>
                  <a:lnTo>
                    <a:pt x="1194726" y="450878"/>
                  </a:lnTo>
                  <a:lnTo>
                    <a:pt x="1147377" y="410627"/>
                  </a:lnTo>
                  <a:lnTo>
                    <a:pt x="1098673" y="372027"/>
                  </a:lnTo>
                  <a:lnTo>
                    <a:pt x="1048671" y="335123"/>
                  </a:lnTo>
                  <a:lnTo>
                    <a:pt x="997431" y="299960"/>
                  </a:lnTo>
                  <a:lnTo>
                    <a:pt x="945013" y="266577"/>
                  </a:lnTo>
                  <a:lnTo>
                    <a:pt x="891479" y="235016"/>
                  </a:lnTo>
                  <a:lnTo>
                    <a:pt x="836892" y="205312"/>
                  </a:lnTo>
                  <a:lnTo>
                    <a:pt x="781316" y="177502"/>
                  </a:lnTo>
                  <a:lnTo>
                    <a:pt x="724818" y="151618"/>
                  </a:lnTo>
                  <a:lnTo>
                    <a:pt x="667464" y="127691"/>
                  </a:lnTo>
                  <a:lnTo>
                    <a:pt x="609321" y="105748"/>
                  </a:lnTo>
                  <a:lnTo>
                    <a:pt x="550459" y="85817"/>
                  </a:lnTo>
                  <a:lnTo>
                    <a:pt x="490946" y="67919"/>
                  </a:lnTo>
                  <a:lnTo>
                    <a:pt x="430854" y="52078"/>
                  </a:lnTo>
                  <a:lnTo>
                    <a:pt x="370253" y="38310"/>
                  </a:lnTo>
                  <a:lnTo>
                    <a:pt x="309214" y="26633"/>
                  </a:lnTo>
                  <a:lnTo>
                    <a:pt x="247811" y="17060"/>
                  </a:lnTo>
                  <a:lnTo>
                    <a:pt x="186115" y="9603"/>
                  </a:lnTo>
                  <a:lnTo>
                    <a:pt x="124198" y="4270"/>
                  </a:lnTo>
                  <a:lnTo>
                    <a:pt x="62136" y="1067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217263" y="1973107"/>
              <a:ext cx="3614833" cy="3616591"/>
            </a:xfrm>
            <a:custGeom>
              <a:avLst/>
              <a:pathLst>
                <a:path w="3614833" h="3616591">
                  <a:moveTo>
                    <a:pt x="1808306" y="1808317"/>
                  </a:moveTo>
                  <a:lnTo>
                    <a:pt x="1808306" y="1745961"/>
                  </a:lnTo>
                  <a:lnTo>
                    <a:pt x="1808306" y="1683605"/>
                  </a:lnTo>
                  <a:lnTo>
                    <a:pt x="1808306" y="1621250"/>
                  </a:lnTo>
                  <a:lnTo>
                    <a:pt x="1808306" y="1558894"/>
                  </a:lnTo>
                  <a:lnTo>
                    <a:pt x="1808306" y="1496538"/>
                  </a:lnTo>
                  <a:lnTo>
                    <a:pt x="1808306" y="1434182"/>
                  </a:lnTo>
                  <a:lnTo>
                    <a:pt x="1808306" y="1371827"/>
                  </a:lnTo>
                  <a:lnTo>
                    <a:pt x="1808306" y="1309471"/>
                  </a:lnTo>
                  <a:lnTo>
                    <a:pt x="1808306" y="1247115"/>
                  </a:lnTo>
                  <a:lnTo>
                    <a:pt x="1808306" y="1184759"/>
                  </a:lnTo>
                  <a:lnTo>
                    <a:pt x="1808306" y="1122403"/>
                  </a:lnTo>
                  <a:lnTo>
                    <a:pt x="1808306" y="1060048"/>
                  </a:lnTo>
                  <a:lnTo>
                    <a:pt x="1808306" y="997692"/>
                  </a:lnTo>
                  <a:lnTo>
                    <a:pt x="1808306" y="935336"/>
                  </a:lnTo>
                  <a:lnTo>
                    <a:pt x="1808306" y="872980"/>
                  </a:lnTo>
                  <a:lnTo>
                    <a:pt x="1808306" y="810625"/>
                  </a:lnTo>
                  <a:lnTo>
                    <a:pt x="1808306" y="748269"/>
                  </a:lnTo>
                  <a:lnTo>
                    <a:pt x="1808306" y="685913"/>
                  </a:lnTo>
                  <a:lnTo>
                    <a:pt x="1808306" y="623557"/>
                  </a:lnTo>
                  <a:lnTo>
                    <a:pt x="1808306" y="561201"/>
                  </a:lnTo>
                  <a:lnTo>
                    <a:pt x="1808306" y="498846"/>
                  </a:lnTo>
                  <a:lnTo>
                    <a:pt x="1808306" y="436490"/>
                  </a:lnTo>
                  <a:lnTo>
                    <a:pt x="1808306" y="374134"/>
                  </a:lnTo>
                  <a:lnTo>
                    <a:pt x="1808306" y="311778"/>
                  </a:lnTo>
                  <a:lnTo>
                    <a:pt x="1808306" y="249423"/>
                  </a:lnTo>
                  <a:lnTo>
                    <a:pt x="1808306" y="187067"/>
                  </a:lnTo>
                  <a:lnTo>
                    <a:pt x="1808306" y="124711"/>
                  </a:lnTo>
                  <a:lnTo>
                    <a:pt x="1808306" y="62355"/>
                  </a:lnTo>
                  <a:lnTo>
                    <a:pt x="1808306" y="0"/>
                  </a:lnTo>
                  <a:lnTo>
                    <a:pt x="1746705" y="1049"/>
                  </a:lnTo>
                  <a:lnTo>
                    <a:pt x="1685175" y="4196"/>
                  </a:lnTo>
                  <a:lnTo>
                    <a:pt x="1623788" y="9438"/>
                  </a:lnTo>
                  <a:lnTo>
                    <a:pt x="1562615" y="16768"/>
                  </a:lnTo>
                  <a:lnTo>
                    <a:pt x="1501728" y="26177"/>
                  </a:lnTo>
                  <a:lnTo>
                    <a:pt x="1441196" y="37655"/>
                  </a:lnTo>
                  <a:lnTo>
                    <a:pt x="1381090" y="51189"/>
                  </a:lnTo>
                  <a:lnTo>
                    <a:pt x="1321481" y="66762"/>
                  </a:lnTo>
                  <a:lnTo>
                    <a:pt x="1262436" y="84357"/>
                  </a:lnTo>
                  <a:lnTo>
                    <a:pt x="1204025" y="103953"/>
                  </a:lnTo>
                  <a:lnTo>
                    <a:pt x="1146316" y="125527"/>
                  </a:lnTo>
                  <a:lnTo>
                    <a:pt x="1089375" y="149055"/>
                  </a:lnTo>
                  <a:lnTo>
                    <a:pt x="1033269" y="174509"/>
                  </a:lnTo>
                  <a:lnTo>
                    <a:pt x="978062" y="201859"/>
                  </a:lnTo>
                  <a:lnTo>
                    <a:pt x="923819" y="231074"/>
                  </a:lnTo>
                  <a:lnTo>
                    <a:pt x="870603" y="262120"/>
                  </a:lnTo>
                  <a:lnTo>
                    <a:pt x="818475" y="294961"/>
                  </a:lnTo>
                  <a:lnTo>
                    <a:pt x="767496" y="329559"/>
                  </a:lnTo>
                  <a:lnTo>
                    <a:pt x="717725" y="365873"/>
                  </a:lnTo>
                  <a:lnTo>
                    <a:pt x="669221" y="403861"/>
                  </a:lnTo>
                  <a:lnTo>
                    <a:pt x="622038" y="443480"/>
                  </a:lnTo>
                  <a:lnTo>
                    <a:pt x="576233" y="484683"/>
                  </a:lnTo>
                  <a:lnTo>
                    <a:pt x="531857" y="527422"/>
                  </a:lnTo>
                  <a:lnTo>
                    <a:pt x="488964" y="571649"/>
                  </a:lnTo>
                  <a:lnTo>
                    <a:pt x="447602" y="617311"/>
                  </a:lnTo>
                  <a:lnTo>
                    <a:pt x="407819" y="664355"/>
                  </a:lnTo>
                  <a:lnTo>
                    <a:pt x="369662" y="712727"/>
                  </a:lnTo>
                  <a:lnTo>
                    <a:pt x="333175" y="762372"/>
                  </a:lnTo>
                  <a:lnTo>
                    <a:pt x="298401" y="813230"/>
                  </a:lnTo>
                  <a:lnTo>
                    <a:pt x="265379" y="865243"/>
                  </a:lnTo>
                  <a:lnTo>
                    <a:pt x="234148" y="918351"/>
                  </a:lnTo>
                  <a:lnTo>
                    <a:pt x="204745" y="972492"/>
                  </a:lnTo>
                  <a:lnTo>
                    <a:pt x="177203" y="1027604"/>
                  </a:lnTo>
                  <a:lnTo>
                    <a:pt x="151554" y="1083621"/>
                  </a:lnTo>
                  <a:lnTo>
                    <a:pt x="127828" y="1140480"/>
                  </a:lnTo>
                  <a:lnTo>
                    <a:pt x="106053" y="1198114"/>
                  </a:lnTo>
                  <a:lnTo>
                    <a:pt x="86254" y="1256456"/>
                  </a:lnTo>
                  <a:lnTo>
                    <a:pt x="68454" y="1315439"/>
                  </a:lnTo>
                  <a:lnTo>
                    <a:pt x="52674" y="1374994"/>
                  </a:lnTo>
                  <a:lnTo>
                    <a:pt x="38932" y="1435053"/>
                  </a:lnTo>
                  <a:lnTo>
                    <a:pt x="27243" y="1495544"/>
                  </a:lnTo>
                  <a:lnTo>
                    <a:pt x="17622" y="1556398"/>
                  </a:lnTo>
                  <a:lnTo>
                    <a:pt x="10080" y="1617545"/>
                  </a:lnTo>
                  <a:lnTo>
                    <a:pt x="4625" y="1678914"/>
                  </a:lnTo>
                  <a:lnTo>
                    <a:pt x="1263" y="1740432"/>
                  </a:lnTo>
                  <a:lnTo>
                    <a:pt x="0" y="1802029"/>
                  </a:lnTo>
                  <a:lnTo>
                    <a:pt x="835" y="1863634"/>
                  </a:lnTo>
                  <a:lnTo>
                    <a:pt x="3768" y="1925174"/>
                  </a:lnTo>
                  <a:lnTo>
                    <a:pt x="8796" y="1986579"/>
                  </a:lnTo>
                  <a:lnTo>
                    <a:pt x="15914" y="2047777"/>
                  </a:lnTo>
                  <a:lnTo>
                    <a:pt x="25111" y="2108697"/>
                  </a:lnTo>
                  <a:lnTo>
                    <a:pt x="36379" y="2169268"/>
                  </a:lnTo>
                  <a:lnTo>
                    <a:pt x="49703" y="2229420"/>
                  </a:lnTo>
                  <a:lnTo>
                    <a:pt x="65069" y="2289084"/>
                  </a:lnTo>
                  <a:lnTo>
                    <a:pt x="82458" y="2348189"/>
                  </a:lnTo>
                  <a:lnTo>
                    <a:pt x="101851" y="2406668"/>
                  </a:lnTo>
                  <a:lnTo>
                    <a:pt x="123225" y="2464452"/>
                  </a:lnTo>
                  <a:lnTo>
                    <a:pt x="146554" y="2521474"/>
                  </a:lnTo>
                  <a:lnTo>
                    <a:pt x="171813" y="2577669"/>
                  </a:lnTo>
                  <a:lnTo>
                    <a:pt x="198971" y="2632970"/>
                  </a:lnTo>
                  <a:lnTo>
                    <a:pt x="227998" y="2687315"/>
                  </a:lnTo>
                  <a:lnTo>
                    <a:pt x="258858" y="2740639"/>
                  </a:lnTo>
                  <a:lnTo>
                    <a:pt x="291518" y="2792880"/>
                  </a:lnTo>
                  <a:lnTo>
                    <a:pt x="325938" y="2843979"/>
                  </a:lnTo>
                  <a:lnTo>
                    <a:pt x="362078" y="2893876"/>
                  </a:lnTo>
                  <a:lnTo>
                    <a:pt x="399898" y="2942512"/>
                  </a:lnTo>
                  <a:lnTo>
                    <a:pt x="439352" y="2989832"/>
                  </a:lnTo>
                  <a:lnTo>
                    <a:pt x="480396" y="3035781"/>
                  </a:lnTo>
                  <a:lnTo>
                    <a:pt x="522981" y="3080304"/>
                  </a:lnTo>
                  <a:lnTo>
                    <a:pt x="567058" y="3123351"/>
                  </a:lnTo>
                  <a:lnTo>
                    <a:pt x="612576" y="3164872"/>
                  </a:lnTo>
                  <a:lnTo>
                    <a:pt x="659482" y="3204818"/>
                  </a:lnTo>
                  <a:lnTo>
                    <a:pt x="707721" y="3243143"/>
                  </a:lnTo>
                  <a:lnTo>
                    <a:pt x="757238" y="3279802"/>
                  </a:lnTo>
                  <a:lnTo>
                    <a:pt x="807975" y="3314753"/>
                  </a:lnTo>
                  <a:lnTo>
                    <a:pt x="859873" y="3347956"/>
                  </a:lnTo>
                  <a:lnTo>
                    <a:pt x="912872" y="3379371"/>
                  </a:lnTo>
                  <a:lnTo>
                    <a:pt x="966911" y="3408962"/>
                  </a:lnTo>
                  <a:lnTo>
                    <a:pt x="1021926" y="3436696"/>
                  </a:lnTo>
                  <a:lnTo>
                    <a:pt x="1077854" y="3462539"/>
                  </a:lnTo>
                  <a:lnTo>
                    <a:pt x="1134630" y="3486463"/>
                  </a:lnTo>
                  <a:lnTo>
                    <a:pt x="1192188" y="3508438"/>
                  </a:lnTo>
                  <a:lnTo>
                    <a:pt x="1250461" y="3528439"/>
                  </a:lnTo>
                  <a:lnTo>
                    <a:pt x="1309382" y="3546444"/>
                  </a:lnTo>
                  <a:lnTo>
                    <a:pt x="1368882" y="3562432"/>
                  </a:lnTo>
                  <a:lnTo>
                    <a:pt x="1428892" y="3576383"/>
                  </a:lnTo>
                  <a:lnTo>
                    <a:pt x="1489342" y="3588282"/>
                  </a:lnTo>
                  <a:lnTo>
                    <a:pt x="1550163" y="3598114"/>
                  </a:lnTo>
                  <a:lnTo>
                    <a:pt x="1611283" y="3605869"/>
                  </a:lnTo>
                  <a:lnTo>
                    <a:pt x="1672632" y="3611538"/>
                  </a:lnTo>
                  <a:lnTo>
                    <a:pt x="1734139" y="3615113"/>
                  </a:lnTo>
                  <a:lnTo>
                    <a:pt x="1795731" y="3616591"/>
                  </a:lnTo>
                  <a:lnTo>
                    <a:pt x="1857338" y="3615970"/>
                  </a:lnTo>
                  <a:lnTo>
                    <a:pt x="1918889" y="3613250"/>
                  </a:lnTo>
                  <a:lnTo>
                    <a:pt x="1980310" y="3608435"/>
                  </a:lnTo>
                  <a:lnTo>
                    <a:pt x="2041533" y="3601531"/>
                  </a:lnTo>
                  <a:lnTo>
                    <a:pt x="2102484" y="3592545"/>
                  </a:lnTo>
                  <a:lnTo>
                    <a:pt x="2163094" y="3581488"/>
                  </a:lnTo>
                  <a:lnTo>
                    <a:pt x="2223292" y="3568373"/>
                  </a:lnTo>
                  <a:lnTo>
                    <a:pt x="2283009" y="3553215"/>
                  </a:lnTo>
                  <a:lnTo>
                    <a:pt x="2342174" y="3536031"/>
                  </a:lnTo>
                  <a:lnTo>
                    <a:pt x="2400720" y="3516842"/>
                  </a:lnTo>
                  <a:lnTo>
                    <a:pt x="2458578" y="3495669"/>
                  </a:lnTo>
                  <a:lnTo>
                    <a:pt x="2515681" y="3472538"/>
                  </a:lnTo>
                  <a:lnTo>
                    <a:pt x="2571963" y="3447475"/>
                  </a:lnTo>
                  <a:lnTo>
                    <a:pt x="2627359" y="3420509"/>
                  </a:lnTo>
                  <a:lnTo>
                    <a:pt x="2681804" y="3391672"/>
                  </a:lnTo>
                  <a:lnTo>
                    <a:pt x="2735235" y="3360997"/>
                  </a:lnTo>
                  <a:lnTo>
                    <a:pt x="2787590" y="3328519"/>
                  </a:lnTo>
                  <a:lnTo>
                    <a:pt x="2838808" y="3294277"/>
                  </a:lnTo>
                  <a:lnTo>
                    <a:pt x="2888830" y="3258310"/>
                  </a:lnTo>
                  <a:lnTo>
                    <a:pt x="2937597" y="3220660"/>
                  </a:lnTo>
                  <a:lnTo>
                    <a:pt x="2985054" y="3181370"/>
                  </a:lnTo>
                  <a:lnTo>
                    <a:pt x="3031145" y="3140487"/>
                  </a:lnTo>
                  <a:lnTo>
                    <a:pt x="3075817" y="3098057"/>
                  </a:lnTo>
                  <a:lnTo>
                    <a:pt x="3119017" y="3054130"/>
                  </a:lnTo>
                  <a:lnTo>
                    <a:pt x="3160695" y="3008757"/>
                  </a:lnTo>
                  <a:lnTo>
                    <a:pt x="3200804" y="2961990"/>
                  </a:lnTo>
                  <a:lnTo>
                    <a:pt x="3239296" y="2913884"/>
                  </a:lnTo>
                  <a:lnTo>
                    <a:pt x="3276127" y="2864495"/>
                  </a:lnTo>
                  <a:lnTo>
                    <a:pt x="3311255" y="2813880"/>
                  </a:lnTo>
                  <a:lnTo>
                    <a:pt x="3344638" y="2762097"/>
                  </a:lnTo>
                  <a:lnTo>
                    <a:pt x="3376237" y="2709208"/>
                  </a:lnTo>
                  <a:lnTo>
                    <a:pt x="3406016" y="2655273"/>
                  </a:lnTo>
                  <a:lnTo>
                    <a:pt x="3433941" y="2600354"/>
                  </a:lnTo>
                  <a:lnTo>
                    <a:pt x="3459979" y="2544516"/>
                  </a:lnTo>
                  <a:lnTo>
                    <a:pt x="3484099" y="2487824"/>
                  </a:lnTo>
                  <a:lnTo>
                    <a:pt x="3506274" y="2430342"/>
                  </a:lnTo>
                  <a:lnTo>
                    <a:pt x="3526478" y="2372139"/>
                  </a:lnTo>
                  <a:lnTo>
                    <a:pt x="3544688" y="2313281"/>
                  </a:lnTo>
                  <a:lnTo>
                    <a:pt x="3560882" y="2253838"/>
                  </a:lnTo>
                  <a:lnTo>
                    <a:pt x="3575042" y="2193876"/>
                  </a:lnTo>
                  <a:lnTo>
                    <a:pt x="3587151" y="2133468"/>
                  </a:lnTo>
                  <a:lnTo>
                    <a:pt x="3597195" y="2072682"/>
                  </a:lnTo>
                  <a:lnTo>
                    <a:pt x="3605162" y="2011589"/>
                  </a:lnTo>
                  <a:lnTo>
                    <a:pt x="3611044" y="1950260"/>
                  </a:lnTo>
                  <a:lnTo>
                    <a:pt x="3614833" y="1888766"/>
                  </a:lnTo>
                  <a:lnTo>
                    <a:pt x="3552539" y="1885992"/>
                  </a:lnTo>
                  <a:lnTo>
                    <a:pt x="3490245" y="1883218"/>
                  </a:lnTo>
                  <a:lnTo>
                    <a:pt x="3427951" y="1880444"/>
                  </a:lnTo>
                  <a:lnTo>
                    <a:pt x="3365657" y="1877670"/>
                  </a:lnTo>
                  <a:lnTo>
                    <a:pt x="3303363" y="1874896"/>
                  </a:lnTo>
                  <a:lnTo>
                    <a:pt x="3241069" y="1872122"/>
                  </a:lnTo>
                  <a:lnTo>
                    <a:pt x="3178775" y="1869347"/>
                  </a:lnTo>
                  <a:lnTo>
                    <a:pt x="3116481" y="1866573"/>
                  </a:lnTo>
                  <a:lnTo>
                    <a:pt x="3054187" y="1863799"/>
                  </a:lnTo>
                  <a:lnTo>
                    <a:pt x="2991893" y="1861025"/>
                  </a:lnTo>
                  <a:lnTo>
                    <a:pt x="2929599" y="1858251"/>
                  </a:lnTo>
                  <a:lnTo>
                    <a:pt x="2867305" y="1855477"/>
                  </a:lnTo>
                  <a:lnTo>
                    <a:pt x="2805011" y="1852703"/>
                  </a:lnTo>
                  <a:lnTo>
                    <a:pt x="2742717" y="1849929"/>
                  </a:lnTo>
                  <a:lnTo>
                    <a:pt x="2680423" y="1847155"/>
                  </a:lnTo>
                  <a:lnTo>
                    <a:pt x="2618128" y="1844380"/>
                  </a:lnTo>
                  <a:lnTo>
                    <a:pt x="2555834" y="1841606"/>
                  </a:lnTo>
                  <a:lnTo>
                    <a:pt x="2493540" y="1838832"/>
                  </a:lnTo>
                  <a:lnTo>
                    <a:pt x="2431246" y="1836058"/>
                  </a:lnTo>
                  <a:lnTo>
                    <a:pt x="2368952" y="1833284"/>
                  </a:lnTo>
                  <a:lnTo>
                    <a:pt x="2306658" y="1830510"/>
                  </a:lnTo>
                  <a:lnTo>
                    <a:pt x="2244364" y="1827736"/>
                  </a:lnTo>
                  <a:lnTo>
                    <a:pt x="2182070" y="1824962"/>
                  </a:lnTo>
                  <a:lnTo>
                    <a:pt x="2119776" y="1822188"/>
                  </a:lnTo>
                  <a:lnTo>
                    <a:pt x="2057482" y="1819413"/>
                  </a:lnTo>
                  <a:lnTo>
                    <a:pt x="1995188" y="1816639"/>
                  </a:lnTo>
                  <a:lnTo>
                    <a:pt x="1932894" y="1813865"/>
                  </a:lnTo>
                  <a:lnTo>
                    <a:pt x="1870600" y="181109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5483614" y="30952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4176807" y="43451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481371" y="30918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174564" y="43417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478014" y="30896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171207" y="43395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474055" y="30888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167248" y="43387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470095" y="30896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163288" y="43395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466739" y="30918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159932" y="43417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464496" y="30952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157689" y="43451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463708" y="309916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156901" y="434907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464496" y="31031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157689" y="43530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466739" y="31064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159932" y="43563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470095" y="31087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163288" y="43586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474055" y="31095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167248" y="43594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478014" y="31087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71207" y="43586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481371" y="31064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174564" y="43563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483614" y="31031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176807" y="43530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484401" y="309916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177594" y="434907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474055" y="309916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25.7%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167248" y="434907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74.3%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7366966" y="3671282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366966" y="3890738"/>
              <a:ext cx="201455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7647011" y="3742160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不必要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647011" y="3961616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必要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2021-01-04T12:25:21Z</dcterms:modified>
</cp:coreProperties>
</file>