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14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91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79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5301568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73930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17703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614772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05250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49024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927976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58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469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35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3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1674957"/>
              <a:ext cx="535974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237222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2799487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361753"/>
              <a:ext cx="365905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3924018"/>
              <a:ext cx="308571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486283"/>
              <a:ext cx="263477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048549"/>
              <a:ext cx="7086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16806" y="187196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832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05412" y="243428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05412" y="299654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16118" y="355875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568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242780" y="4121025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479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37153" y="469886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73237" y="5262451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183899" y="527171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29519" y="470945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4718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3584922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29519" y="3022657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45699" y="2460391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10419" y="1898126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435359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5359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35359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585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469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3353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37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653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537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421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5305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2021-01-04T12:25:25Z</dcterms:modified>
</cp:coreProperties>
</file>