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70153" y="1590617"/>
              <a:ext cx="5466938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6536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5579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44622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470153" y="5342710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70153" y="4849013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70153" y="4355317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70153" y="3861620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70153" y="3367924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470153" y="2874227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70153" y="2380531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470153" y="1886835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4701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06058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65101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24143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470153" y="1664671"/>
              <a:ext cx="535974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470153" y="2158368"/>
              <a:ext cx="4055592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470153" y="2652064"/>
              <a:ext cx="3347851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470153" y="3145760"/>
              <a:ext cx="232202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470153" y="3639457"/>
              <a:ext cx="232202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470153" y="4133153"/>
              <a:ext cx="182104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470153" y="4626850"/>
              <a:ext cx="1749471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470153" y="5120546"/>
              <a:ext cx="1677902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8556982" y="1830875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674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252831" y="2324571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545090" y="2819591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421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884225" y="3327484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884225" y="3821180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383240" y="4314877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229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11671" y="480857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40101" y="5303593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211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3470153" y="1590617"/>
              <a:ext cx="5466938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2094239" y="5312860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舒缓过敏（如疏痒抗敏，缓解鼻炎）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094239" y="4819163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女性健康（如私处护理，乳腺抗炎）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094239" y="4325467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口腔保健（如控龋除臭，抑制溃疡）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094239" y="3831770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治疗辅助（如辅助抗癌，干预肠炎）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094239" y="3338074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精神调节（如抵抗抑郁，降低自闭）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2844377"/>
              <a:ext cx="15087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快消类产品（如发酵酸奶，益生菌零食）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094239" y="2350681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改善代谢（如纤体减脂，增强耐力）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094239" y="1856985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肠胃健康（如肠胃调理，辅助抗幽）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3435359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435359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435359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435359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435359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435359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435359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435359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47015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06058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65101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24143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3439075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967348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557777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148205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2021-01-04T12:25:28Z</dcterms:modified>
</cp:coreProperties>
</file>