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951061" cy="1808317"/>
            </a:xfrm>
            <a:custGeom>
              <a:avLst/>
              <a:pathLst>
                <a:path w="951061" h="1808317">
                  <a:moveTo>
                    <a:pt x="0" y="1808317"/>
                  </a:moveTo>
                  <a:lnTo>
                    <a:pt x="32795" y="1755282"/>
                  </a:lnTo>
                  <a:lnTo>
                    <a:pt x="65590" y="1702247"/>
                  </a:lnTo>
                  <a:lnTo>
                    <a:pt x="98385" y="1649212"/>
                  </a:lnTo>
                  <a:lnTo>
                    <a:pt x="131180" y="1596177"/>
                  </a:lnTo>
                  <a:lnTo>
                    <a:pt x="163976" y="1543142"/>
                  </a:lnTo>
                  <a:lnTo>
                    <a:pt x="196771" y="1490107"/>
                  </a:lnTo>
                  <a:lnTo>
                    <a:pt x="229566" y="1437072"/>
                  </a:lnTo>
                  <a:lnTo>
                    <a:pt x="262361" y="1384037"/>
                  </a:lnTo>
                  <a:lnTo>
                    <a:pt x="295157" y="1331002"/>
                  </a:lnTo>
                  <a:lnTo>
                    <a:pt x="327952" y="1277967"/>
                  </a:lnTo>
                  <a:lnTo>
                    <a:pt x="360747" y="1224932"/>
                  </a:lnTo>
                  <a:lnTo>
                    <a:pt x="393542" y="1171897"/>
                  </a:lnTo>
                  <a:lnTo>
                    <a:pt x="426338" y="1118861"/>
                  </a:lnTo>
                  <a:lnTo>
                    <a:pt x="459133" y="1065826"/>
                  </a:lnTo>
                  <a:lnTo>
                    <a:pt x="491928" y="1012791"/>
                  </a:lnTo>
                  <a:lnTo>
                    <a:pt x="524723" y="959756"/>
                  </a:lnTo>
                  <a:lnTo>
                    <a:pt x="557519" y="906721"/>
                  </a:lnTo>
                  <a:lnTo>
                    <a:pt x="590314" y="853686"/>
                  </a:lnTo>
                  <a:lnTo>
                    <a:pt x="623109" y="800651"/>
                  </a:lnTo>
                  <a:lnTo>
                    <a:pt x="655904" y="747616"/>
                  </a:lnTo>
                  <a:lnTo>
                    <a:pt x="688699" y="694581"/>
                  </a:lnTo>
                  <a:lnTo>
                    <a:pt x="721495" y="641546"/>
                  </a:lnTo>
                  <a:lnTo>
                    <a:pt x="754290" y="588511"/>
                  </a:lnTo>
                  <a:lnTo>
                    <a:pt x="787085" y="535476"/>
                  </a:lnTo>
                  <a:lnTo>
                    <a:pt x="819880" y="482441"/>
                  </a:lnTo>
                  <a:lnTo>
                    <a:pt x="852676" y="429406"/>
                  </a:lnTo>
                  <a:lnTo>
                    <a:pt x="885471" y="376371"/>
                  </a:lnTo>
                  <a:lnTo>
                    <a:pt x="918266" y="323336"/>
                  </a:lnTo>
                  <a:lnTo>
                    <a:pt x="951061" y="270301"/>
                  </a:lnTo>
                  <a:lnTo>
                    <a:pt x="897266" y="238309"/>
                  </a:lnTo>
                  <a:lnTo>
                    <a:pt x="842396" y="208198"/>
                  </a:lnTo>
                  <a:lnTo>
                    <a:pt x="786517" y="18000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2243408"/>
              <a:ext cx="1808260" cy="1737309"/>
            </a:xfrm>
            <a:custGeom>
              <a:avLst/>
              <a:pathLst>
                <a:path w="1808260" h="1737309">
                  <a:moveTo>
                    <a:pt x="0" y="1538016"/>
                  </a:moveTo>
                  <a:lnTo>
                    <a:pt x="61975" y="1544888"/>
                  </a:lnTo>
                  <a:lnTo>
                    <a:pt x="123951" y="1551760"/>
                  </a:lnTo>
                  <a:lnTo>
                    <a:pt x="185927" y="1558632"/>
                  </a:lnTo>
                  <a:lnTo>
                    <a:pt x="247903" y="1565504"/>
                  </a:lnTo>
                  <a:lnTo>
                    <a:pt x="309879" y="1572376"/>
                  </a:lnTo>
                  <a:lnTo>
                    <a:pt x="371855" y="1579249"/>
                  </a:lnTo>
                  <a:lnTo>
                    <a:pt x="433831" y="1586121"/>
                  </a:lnTo>
                  <a:lnTo>
                    <a:pt x="495807" y="1592993"/>
                  </a:lnTo>
                  <a:lnTo>
                    <a:pt x="557783" y="1599865"/>
                  </a:lnTo>
                  <a:lnTo>
                    <a:pt x="619759" y="1606737"/>
                  </a:lnTo>
                  <a:lnTo>
                    <a:pt x="681735" y="1613610"/>
                  </a:lnTo>
                  <a:lnTo>
                    <a:pt x="743711" y="1620482"/>
                  </a:lnTo>
                  <a:lnTo>
                    <a:pt x="805687" y="1627354"/>
                  </a:lnTo>
                  <a:lnTo>
                    <a:pt x="867662" y="1634226"/>
                  </a:lnTo>
                  <a:lnTo>
                    <a:pt x="929638" y="1641098"/>
                  </a:lnTo>
                  <a:lnTo>
                    <a:pt x="991614" y="1647971"/>
                  </a:lnTo>
                  <a:lnTo>
                    <a:pt x="1053590" y="1654843"/>
                  </a:lnTo>
                  <a:lnTo>
                    <a:pt x="1115566" y="1661715"/>
                  </a:lnTo>
                  <a:lnTo>
                    <a:pt x="1177542" y="1668587"/>
                  </a:lnTo>
                  <a:lnTo>
                    <a:pt x="1239518" y="1675459"/>
                  </a:lnTo>
                  <a:lnTo>
                    <a:pt x="1301494" y="1682332"/>
                  </a:lnTo>
                  <a:lnTo>
                    <a:pt x="1363470" y="1689204"/>
                  </a:lnTo>
                  <a:lnTo>
                    <a:pt x="1425446" y="1696076"/>
                  </a:lnTo>
                  <a:lnTo>
                    <a:pt x="1487422" y="1702948"/>
                  </a:lnTo>
                  <a:lnTo>
                    <a:pt x="1549398" y="1709820"/>
                  </a:lnTo>
                  <a:lnTo>
                    <a:pt x="1611374" y="1716693"/>
                  </a:lnTo>
                  <a:lnTo>
                    <a:pt x="1673350" y="1723565"/>
                  </a:lnTo>
                  <a:lnTo>
                    <a:pt x="1735325" y="1730437"/>
                  </a:lnTo>
                  <a:lnTo>
                    <a:pt x="1797301" y="1737309"/>
                  </a:lnTo>
                  <a:lnTo>
                    <a:pt x="1803060" y="1675802"/>
                  </a:lnTo>
                  <a:lnTo>
                    <a:pt x="1806714" y="1614133"/>
                  </a:lnTo>
                  <a:lnTo>
                    <a:pt x="1808260" y="1552376"/>
                  </a:lnTo>
                  <a:lnTo>
                    <a:pt x="1807695" y="1490603"/>
                  </a:lnTo>
                  <a:lnTo>
                    <a:pt x="1805021" y="1428884"/>
                  </a:lnTo>
                  <a:lnTo>
                    <a:pt x="1800240" y="1367293"/>
                  </a:lnTo>
                  <a:lnTo>
                    <a:pt x="1793358" y="1305901"/>
                  </a:lnTo>
                  <a:lnTo>
                    <a:pt x="1784383" y="1244780"/>
                  </a:lnTo>
                  <a:lnTo>
                    <a:pt x="1773326" y="1184001"/>
                  </a:lnTo>
                  <a:lnTo>
                    <a:pt x="1760199" y="1123636"/>
                  </a:lnTo>
                  <a:lnTo>
                    <a:pt x="1745017" y="1063754"/>
                  </a:lnTo>
                  <a:lnTo>
                    <a:pt x="1727800" y="1004425"/>
                  </a:lnTo>
                  <a:lnTo>
                    <a:pt x="1708565" y="945719"/>
                  </a:lnTo>
                  <a:lnTo>
                    <a:pt x="1687337" y="887705"/>
                  </a:lnTo>
                  <a:lnTo>
                    <a:pt x="1664140" y="830449"/>
                  </a:lnTo>
                  <a:lnTo>
                    <a:pt x="1639000" y="774019"/>
                  </a:lnTo>
                  <a:lnTo>
                    <a:pt x="1611947" y="718481"/>
                  </a:lnTo>
                  <a:lnTo>
                    <a:pt x="1583014" y="663900"/>
                  </a:lnTo>
                  <a:lnTo>
                    <a:pt x="1552232" y="610338"/>
                  </a:lnTo>
                  <a:lnTo>
                    <a:pt x="1519639" y="557859"/>
                  </a:lnTo>
                  <a:lnTo>
                    <a:pt x="1485273" y="506524"/>
                  </a:lnTo>
                  <a:lnTo>
                    <a:pt x="1449173" y="456393"/>
                  </a:lnTo>
                  <a:lnTo>
                    <a:pt x="1411382" y="407524"/>
                  </a:lnTo>
                  <a:lnTo>
                    <a:pt x="1371944" y="359975"/>
                  </a:lnTo>
                  <a:lnTo>
                    <a:pt x="1330905" y="313800"/>
                  </a:lnTo>
                  <a:lnTo>
                    <a:pt x="1288312" y="269054"/>
                  </a:lnTo>
                  <a:lnTo>
                    <a:pt x="1244216" y="225789"/>
                  </a:lnTo>
                  <a:lnTo>
                    <a:pt x="1198668" y="184056"/>
                  </a:lnTo>
                  <a:lnTo>
                    <a:pt x="1151720" y="143903"/>
                  </a:lnTo>
                  <a:lnTo>
                    <a:pt x="1103429" y="105376"/>
                  </a:lnTo>
                  <a:lnTo>
                    <a:pt x="1053850" y="68522"/>
                  </a:lnTo>
                  <a:lnTo>
                    <a:pt x="1003041" y="33383"/>
                  </a:lnTo>
                  <a:lnTo>
                    <a:pt x="951061" y="0"/>
                  </a:lnTo>
                  <a:lnTo>
                    <a:pt x="918266" y="53035"/>
                  </a:lnTo>
                  <a:lnTo>
                    <a:pt x="885471" y="106070"/>
                  </a:lnTo>
                  <a:lnTo>
                    <a:pt x="852676" y="159105"/>
                  </a:lnTo>
                  <a:lnTo>
                    <a:pt x="819880" y="212140"/>
                  </a:lnTo>
                  <a:lnTo>
                    <a:pt x="787085" y="265175"/>
                  </a:lnTo>
                  <a:lnTo>
                    <a:pt x="754290" y="318210"/>
                  </a:lnTo>
                  <a:lnTo>
                    <a:pt x="721495" y="371245"/>
                  </a:lnTo>
                  <a:lnTo>
                    <a:pt x="688699" y="424280"/>
                  </a:lnTo>
                  <a:lnTo>
                    <a:pt x="655904" y="477315"/>
                  </a:lnTo>
                  <a:lnTo>
                    <a:pt x="623109" y="530350"/>
                  </a:lnTo>
                  <a:lnTo>
                    <a:pt x="590314" y="583385"/>
                  </a:lnTo>
                  <a:lnTo>
                    <a:pt x="557519" y="636420"/>
                  </a:lnTo>
                  <a:lnTo>
                    <a:pt x="524723" y="689455"/>
                  </a:lnTo>
                  <a:lnTo>
                    <a:pt x="491928" y="742490"/>
                  </a:lnTo>
                  <a:lnTo>
                    <a:pt x="459133" y="795525"/>
                  </a:lnTo>
                  <a:lnTo>
                    <a:pt x="426338" y="848560"/>
                  </a:lnTo>
                  <a:lnTo>
                    <a:pt x="393542" y="901595"/>
                  </a:lnTo>
                  <a:lnTo>
                    <a:pt x="360747" y="954630"/>
                  </a:lnTo>
                  <a:lnTo>
                    <a:pt x="327952" y="1007665"/>
                  </a:lnTo>
                  <a:lnTo>
                    <a:pt x="295157" y="1060700"/>
                  </a:lnTo>
                  <a:lnTo>
                    <a:pt x="262361" y="1113735"/>
                  </a:lnTo>
                  <a:lnTo>
                    <a:pt x="229566" y="1166770"/>
                  </a:lnTo>
                  <a:lnTo>
                    <a:pt x="196771" y="1219805"/>
                  </a:lnTo>
                  <a:lnTo>
                    <a:pt x="163976" y="1272840"/>
                  </a:lnTo>
                  <a:lnTo>
                    <a:pt x="131180" y="1325875"/>
                  </a:lnTo>
                  <a:lnTo>
                    <a:pt x="98385" y="1378910"/>
                  </a:lnTo>
                  <a:lnTo>
                    <a:pt x="65590" y="1431945"/>
                  </a:lnTo>
                  <a:lnTo>
                    <a:pt x="32795" y="148498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3781425"/>
              <a:ext cx="1797301" cy="1744233"/>
            </a:xfrm>
            <a:custGeom>
              <a:avLst/>
              <a:pathLst>
                <a:path w="1797301" h="1744233">
                  <a:moveTo>
                    <a:pt x="0" y="0"/>
                  </a:moveTo>
                  <a:lnTo>
                    <a:pt x="16453" y="60145"/>
                  </a:lnTo>
                  <a:lnTo>
                    <a:pt x="32906" y="120291"/>
                  </a:lnTo>
                  <a:lnTo>
                    <a:pt x="49359" y="180437"/>
                  </a:lnTo>
                  <a:lnTo>
                    <a:pt x="65812" y="240583"/>
                  </a:lnTo>
                  <a:lnTo>
                    <a:pt x="82265" y="300729"/>
                  </a:lnTo>
                  <a:lnTo>
                    <a:pt x="98718" y="360875"/>
                  </a:lnTo>
                  <a:lnTo>
                    <a:pt x="115171" y="421021"/>
                  </a:lnTo>
                  <a:lnTo>
                    <a:pt x="131624" y="481167"/>
                  </a:lnTo>
                  <a:lnTo>
                    <a:pt x="148077" y="541313"/>
                  </a:lnTo>
                  <a:lnTo>
                    <a:pt x="164530" y="601459"/>
                  </a:lnTo>
                  <a:lnTo>
                    <a:pt x="180983" y="661605"/>
                  </a:lnTo>
                  <a:lnTo>
                    <a:pt x="197436" y="721751"/>
                  </a:lnTo>
                  <a:lnTo>
                    <a:pt x="213889" y="781897"/>
                  </a:lnTo>
                  <a:lnTo>
                    <a:pt x="230342" y="842043"/>
                  </a:lnTo>
                  <a:lnTo>
                    <a:pt x="246795" y="902189"/>
                  </a:lnTo>
                  <a:lnTo>
                    <a:pt x="263248" y="962335"/>
                  </a:lnTo>
                  <a:lnTo>
                    <a:pt x="279701" y="1022481"/>
                  </a:lnTo>
                  <a:lnTo>
                    <a:pt x="296154" y="1082627"/>
                  </a:lnTo>
                  <a:lnTo>
                    <a:pt x="312607" y="1142773"/>
                  </a:lnTo>
                  <a:lnTo>
                    <a:pt x="329060" y="1202919"/>
                  </a:lnTo>
                  <a:lnTo>
                    <a:pt x="345513" y="1263065"/>
                  </a:lnTo>
                  <a:lnTo>
                    <a:pt x="361966" y="1323211"/>
                  </a:lnTo>
                  <a:lnTo>
                    <a:pt x="378419" y="1383357"/>
                  </a:lnTo>
                  <a:lnTo>
                    <a:pt x="394872" y="1443503"/>
                  </a:lnTo>
                  <a:lnTo>
                    <a:pt x="411325" y="1503649"/>
                  </a:lnTo>
                  <a:lnTo>
                    <a:pt x="427778" y="1563795"/>
                  </a:lnTo>
                  <a:lnTo>
                    <a:pt x="444231" y="1623941"/>
                  </a:lnTo>
                  <a:lnTo>
                    <a:pt x="460684" y="1684087"/>
                  </a:lnTo>
                  <a:lnTo>
                    <a:pt x="477137" y="1744233"/>
                  </a:lnTo>
                  <a:lnTo>
                    <a:pt x="536319" y="1726955"/>
                  </a:lnTo>
                  <a:lnTo>
                    <a:pt x="594877" y="1707668"/>
                  </a:lnTo>
                  <a:lnTo>
                    <a:pt x="652744" y="1686397"/>
                  </a:lnTo>
                  <a:lnTo>
                    <a:pt x="709852" y="1663166"/>
                  </a:lnTo>
                  <a:lnTo>
                    <a:pt x="766135" y="1638001"/>
                  </a:lnTo>
                  <a:lnTo>
                    <a:pt x="821527" y="1610932"/>
                  </a:lnTo>
                  <a:lnTo>
                    <a:pt x="875965" y="1581991"/>
                  </a:lnTo>
                  <a:lnTo>
                    <a:pt x="929384" y="1551211"/>
                  </a:lnTo>
                  <a:lnTo>
                    <a:pt x="981723" y="1518627"/>
                  </a:lnTo>
                  <a:lnTo>
                    <a:pt x="1032921" y="1484279"/>
                  </a:lnTo>
                  <a:lnTo>
                    <a:pt x="1082918" y="1448205"/>
                  </a:lnTo>
                  <a:lnTo>
                    <a:pt x="1131657" y="1410448"/>
                  </a:lnTo>
                  <a:lnTo>
                    <a:pt x="1179080" y="1371051"/>
                  </a:lnTo>
                  <a:lnTo>
                    <a:pt x="1225132" y="1330061"/>
                  </a:lnTo>
                  <a:lnTo>
                    <a:pt x="1269760" y="1287524"/>
                  </a:lnTo>
                  <a:lnTo>
                    <a:pt x="1312913" y="1243491"/>
                  </a:lnTo>
                  <a:lnTo>
                    <a:pt x="1354539" y="1198013"/>
                  </a:lnTo>
                  <a:lnTo>
                    <a:pt x="1394591" y="1151141"/>
                  </a:lnTo>
                  <a:lnTo>
                    <a:pt x="1433021" y="1102932"/>
                  </a:lnTo>
                  <a:lnTo>
                    <a:pt x="1469786" y="1053441"/>
                  </a:lnTo>
                  <a:lnTo>
                    <a:pt x="1504843" y="1002725"/>
                  </a:lnTo>
                  <a:lnTo>
                    <a:pt x="1538150" y="950844"/>
                  </a:lnTo>
                  <a:lnTo>
                    <a:pt x="1569669" y="897858"/>
                  </a:lnTo>
                  <a:lnTo>
                    <a:pt x="1599364" y="843827"/>
                  </a:lnTo>
                  <a:lnTo>
                    <a:pt x="1627200" y="788816"/>
                  </a:lnTo>
                  <a:lnTo>
                    <a:pt x="1653144" y="732888"/>
                  </a:lnTo>
                  <a:lnTo>
                    <a:pt x="1677166" y="676109"/>
                  </a:lnTo>
                  <a:lnTo>
                    <a:pt x="1699239" y="618543"/>
                  </a:lnTo>
                  <a:lnTo>
                    <a:pt x="1719337" y="560258"/>
                  </a:lnTo>
                  <a:lnTo>
                    <a:pt x="1737437" y="501322"/>
                  </a:lnTo>
                  <a:lnTo>
                    <a:pt x="1753516" y="441803"/>
                  </a:lnTo>
                  <a:lnTo>
                    <a:pt x="1767558" y="381771"/>
                  </a:lnTo>
                  <a:lnTo>
                    <a:pt x="1779545" y="321295"/>
                  </a:lnTo>
                  <a:lnTo>
                    <a:pt x="1789463" y="260445"/>
                  </a:lnTo>
                  <a:lnTo>
                    <a:pt x="1797301" y="199293"/>
                  </a:lnTo>
                  <a:lnTo>
                    <a:pt x="1735325" y="192421"/>
                  </a:lnTo>
                  <a:lnTo>
                    <a:pt x="1673350" y="185549"/>
                  </a:lnTo>
                  <a:lnTo>
                    <a:pt x="1611374" y="178677"/>
                  </a:lnTo>
                  <a:lnTo>
                    <a:pt x="1549398" y="171804"/>
                  </a:lnTo>
                  <a:lnTo>
                    <a:pt x="1487422" y="164932"/>
                  </a:lnTo>
                  <a:lnTo>
                    <a:pt x="1425446" y="158060"/>
                  </a:lnTo>
                  <a:lnTo>
                    <a:pt x="1363470" y="151188"/>
                  </a:lnTo>
                  <a:lnTo>
                    <a:pt x="1301494" y="144316"/>
                  </a:lnTo>
                  <a:lnTo>
                    <a:pt x="1239518" y="137443"/>
                  </a:lnTo>
                  <a:lnTo>
                    <a:pt x="1177542" y="130571"/>
                  </a:lnTo>
                  <a:lnTo>
                    <a:pt x="1115566" y="123699"/>
                  </a:lnTo>
                  <a:lnTo>
                    <a:pt x="1053590" y="116827"/>
                  </a:lnTo>
                  <a:lnTo>
                    <a:pt x="991614" y="109955"/>
                  </a:lnTo>
                  <a:lnTo>
                    <a:pt x="929638" y="103082"/>
                  </a:lnTo>
                  <a:lnTo>
                    <a:pt x="867662" y="96210"/>
                  </a:lnTo>
                  <a:lnTo>
                    <a:pt x="805687" y="89338"/>
                  </a:lnTo>
                  <a:lnTo>
                    <a:pt x="743711" y="82466"/>
                  </a:lnTo>
                  <a:lnTo>
                    <a:pt x="681735" y="75594"/>
                  </a:lnTo>
                  <a:lnTo>
                    <a:pt x="619759" y="68721"/>
                  </a:lnTo>
                  <a:lnTo>
                    <a:pt x="557783" y="61849"/>
                  </a:lnTo>
                  <a:lnTo>
                    <a:pt x="495807" y="54977"/>
                  </a:lnTo>
                  <a:lnTo>
                    <a:pt x="433831" y="48105"/>
                  </a:lnTo>
                  <a:lnTo>
                    <a:pt x="371855" y="41233"/>
                  </a:lnTo>
                  <a:lnTo>
                    <a:pt x="309879" y="34360"/>
                  </a:lnTo>
                  <a:lnTo>
                    <a:pt x="247903" y="27488"/>
                  </a:lnTo>
                  <a:lnTo>
                    <a:pt x="185927" y="20616"/>
                  </a:lnTo>
                  <a:lnTo>
                    <a:pt x="123951" y="13744"/>
                  </a:lnTo>
                  <a:lnTo>
                    <a:pt x="61975" y="687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33" y="1973107"/>
              <a:ext cx="2285447" cy="3616605"/>
            </a:xfrm>
            <a:custGeom>
              <a:avLst/>
              <a:pathLst>
                <a:path w="2285447" h="3616605">
                  <a:moveTo>
                    <a:pt x="1808310" y="1808317"/>
                  </a:moveTo>
                  <a:lnTo>
                    <a:pt x="1808310" y="1745961"/>
                  </a:lnTo>
                  <a:lnTo>
                    <a:pt x="1808310" y="1683605"/>
                  </a:lnTo>
                  <a:lnTo>
                    <a:pt x="1808310" y="1621250"/>
                  </a:lnTo>
                  <a:lnTo>
                    <a:pt x="1808310" y="1558894"/>
                  </a:lnTo>
                  <a:lnTo>
                    <a:pt x="1808310" y="1496538"/>
                  </a:lnTo>
                  <a:lnTo>
                    <a:pt x="1808310" y="1434182"/>
                  </a:lnTo>
                  <a:lnTo>
                    <a:pt x="1808310" y="1371827"/>
                  </a:lnTo>
                  <a:lnTo>
                    <a:pt x="1808310" y="1309471"/>
                  </a:lnTo>
                  <a:lnTo>
                    <a:pt x="1808310" y="1247115"/>
                  </a:lnTo>
                  <a:lnTo>
                    <a:pt x="1808310" y="1184759"/>
                  </a:lnTo>
                  <a:lnTo>
                    <a:pt x="1808310" y="1122403"/>
                  </a:lnTo>
                  <a:lnTo>
                    <a:pt x="1808310" y="1060048"/>
                  </a:lnTo>
                  <a:lnTo>
                    <a:pt x="1808310" y="997692"/>
                  </a:lnTo>
                  <a:lnTo>
                    <a:pt x="1808310" y="935336"/>
                  </a:lnTo>
                  <a:lnTo>
                    <a:pt x="1808310" y="872980"/>
                  </a:lnTo>
                  <a:lnTo>
                    <a:pt x="1808310" y="810625"/>
                  </a:lnTo>
                  <a:lnTo>
                    <a:pt x="1808310" y="748269"/>
                  </a:lnTo>
                  <a:lnTo>
                    <a:pt x="1808310" y="685913"/>
                  </a:lnTo>
                  <a:lnTo>
                    <a:pt x="1808310" y="623557"/>
                  </a:lnTo>
                  <a:lnTo>
                    <a:pt x="1808310" y="561201"/>
                  </a:lnTo>
                  <a:lnTo>
                    <a:pt x="1808310" y="498846"/>
                  </a:lnTo>
                  <a:lnTo>
                    <a:pt x="1808310" y="436490"/>
                  </a:lnTo>
                  <a:lnTo>
                    <a:pt x="1808310" y="374134"/>
                  </a:lnTo>
                  <a:lnTo>
                    <a:pt x="1808310" y="311778"/>
                  </a:lnTo>
                  <a:lnTo>
                    <a:pt x="1808310" y="249423"/>
                  </a:lnTo>
                  <a:lnTo>
                    <a:pt x="1808310" y="187067"/>
                  </a:lnTo>
                  <a:lnTo>
                    <a:pt x="1808310" y="124711"/>
                  </a:lnTo>
                  <a:lnTo>
                    <a:pt x="1808310" y="62355"/>
                  </a:lnTo>
                  <a:lnTo>
                    <a:pt x="1808310" y="0"/>
                  </a:lnTo>
                  <a:lnTo>
                    <a:pt x="1746683" y="1050"/>
                  </a:lnTo>
                  <a:lnTo>
                    <a:pt x="1685128" y="4200"/>
                  </a:lnTo>
                  <a:lnTo>
                    <a:pt x="1623716" y="9446"/>
                  </a:lnTo>
                  <a:lnTo>
                    <a:pt x="1562519" y="16782"/>
                  </a:lnTo>
                  <a:lnTo>
                    <a:pt x="1501607" y="26199"/>
                  </a:lnTo>
                  <a:lnTo>
                    <a:pt x="1441051" y="37686"/>
                  </a:lnTo>
                  <a:lnTo>
                    <a:pt x="1380922" y="51231"/>
                  </a:lnTo>
                  <a:lnTo>
                    <a:pt x="1321290" y="66816"/>
                  </a:lnTo>
                  <a:lnTo>
                    <a:pt x="1262223" y="84425"/>
                  </a:lnTo>
                  <a:lnTo>
                    <a:pt x="1203791" y="104037"/>
                  </a:lnTo>
                  <a:lnTo>
                    <a:pt x="1146061" y="125629"/>
                  </a:lnTo>
                  <a:lnTo>
                    <a:pt x="1089101" y="149175"/>
                  </a:lnTo>
                  <a:lnTo>
                    <a:pt x="1032976" y="174649"/>
                  </a:lnTo>
                  <a:lnTo>
                    <a:pt x="977752" y="202021"/>
                  </a:lnTo>
                  <a:lnTo>
                    <a:pt x="923492" y="231259"/>
                  </a:lnTo>
                  <a:lnTo>
                    <a:pt x="870261" y="262330"/>
                  </a:lnTo>
                  <a:lnTo>
                    <a:pt x="818119" y="295196"/>
                  </a:lnTo>
                  <a:lnTo>
                    <a:pt x="767128" y="329820"/>
                  </a:lnTo>
                  <a:lnTo>
                    <a:pt x="717346" y="366162"/>
                  </a:lnTo>
                  <a:lnTo>
                    <a:pt x="668832" y="404179"/>
                  </a:lnTo>
                  <a:lnTo>
                    <a:pt x="621642" y="443828"/>
                  </a:lnTo>
                  <a:lnTo>
                    <a:pt x="575830" y="485061"/>
                  </a:lnTo>
                  <a:lnTo>
                    <a:pt x="531450" y="527832"/>
                  </a:lnTo>
                  <a:lnTo>
                    <a:pt x="488553" y="572091"/>
                  </a:lnTo>
                  <a:lnTo>
                    <a:pt x="447190" y="617785"/>
                  </a:lnTo>
                  <a:lnTo>
                    <a:pt x="407408" y="664863"/>
                  </a:lnTo>
                  <a:lnTo>
                    <a:pt x="369253" y="713270"/>
                  </a:lnTo>
                  <a:lnTo>
                    <a:pt x="332771" y="762948"/>
                  </a:lnTo>
                  <a:lnTo>
                    <a:pt x="298002" y="813841"/>
                  </a:lnTo>
                  <a:lnTo>
                    <a:pt x="264988" y="865889"/>
                  </a:lnTo>
                  <a:lnTo>
                    <a:pt x="233767" y="919032"/>
                  </a:lnTo>
                  <a:lnTo>
                    <a:pt x="204375" y="973208"/>
                  </a:lnTo>
                  <a:lnTo>
                    <a:pt x="176847" y="1028355"/>
                  </a:lnTo>
                  <a:lnTo>
                    <a:pt x="151214" y="1084407"/>
                  </a:lnTo>
                  <a:lnTo>
                    <a:pt x="127506" y="1141301"/>
                  </a:lnTo>
                  <a:lnTo>
                    <a:pt x="105751" y="1198969"/>
                  </a:lnTo>
                  <a:lnTo>
                    <a:pt x="85973" y="1257346"/>
                  </a:lnTo>
                  <a:lnTo>
                    <a:pt x="68197" y="1316362"/>
                  </a:lnTo>
                  <a:lnTo>
                    <a:pt x="52442" y="1375950"/>
                  </a:lnTo>
                  <a:lnTo>
                    <a:pt x="38727" y="1436040"/>
                  </a:lnTo>
                  <a:lnTo>
                    <a:pt x="27068" y="1496563"/>
                  </a:lnTo>
                  <a:lnTo>
                    <a:pt x="17478" y="1557448"/>
                  </a:lnTo>
                  <a:lnTo>
                    <a:pt x="9969" y="1618624"/>
                  </a:lnTo>
                  <a:lnTo>
                    <a:pt x="4549" y="1680021"/>
                  </a:lnTo>
                  <a:lnTo>
                    <a:pt x="1225" y="1741567"/>
                  </a:lnTo>
                  <a:lnTo>
                    <a:pt x="0" y="1803190"/>
                  </a:lnTo>
                  <a:lnTo>
                    <a:pt x="875" y="1864820"/>
                  </a:lnTo>
                  <a:lnTo>
                    <a:pt x="3851" y="1926383"/>
                  </a:lnTo>
                  <a:lnTo>
                    <a:pt x="8922" y="1987810"/>
                  </a:lnTo>
                  <a:lnTo>
                    <a:pt x="16085" y="2049028"/>
                  </a:lnTo>
                  <a:lnTo>
                    <a:pt x="25329" y="2109966"/>
                  </a:lnTo>
                  <a:lnTo>
                    <a:pt x="36645" y="2170554"/>
                  </a:lnTo>
                  <a:lnTo>
                    <a:pt x="50019" y="2230721"/>
                  </a:lnTo>
                  <a:lnTo>
                    <a:pt x="65436" y="2290397"/>
                  </a:lnTo>
                  <a:lnTo>
                    <a:pt x="82877" y="2349514"/>
                  </a:lnTo>
                  <a:lnTo>
                    <a:pt x="102323" y="2408001"/>
                  </a:lnTo>
                  <a:lnTo>
                    <a:pt x="123751" y="2465792"/>
                  </a:lnTo>
                  <a:lnTo>
                    <a:pt x="147136" y="2522819"/>
                  </a:lnTo>
                  <a:lnTo>
                    <a:pt x="172451" y="2579016"/>
                  </a:lnTo>
                  <a:lnTo>
                    <a:pt x="199666" y="2634318"/>
                  </a:lnTo>
                  <a:lnTo>
                    <a:pt x="228750" y="2688660"/>
                  </a:lnTo>
                  <a:lnTo>
                    <a:pt x="259669" y="2741979"/>
                  </a:lnTo>
                  <a:lnTo>
                    <a:pt x="292388" y="2794214"/>
                  </a:lnTo>
                  <a:lnTo>
                    <a:pt x="326867" y="2845303"/>
                  </a:lnTo>
                  <a:lnTo>
                    <a:pt x="363068" y="2895187"/>
                  </a:lnTo>
                  <a:lnTo>
                    <a:pt x="400947" y="2943809"/>
                  </a:lnTo>
                  <a:lnTo>
                    <a:pt x="440462" y="2991112"/>
                  </a:lnTo>
                  <a:lnTo>
                    <a:pt x="481565" y="3037040"/>
                  </a:lnTo>
                  <a:lnTo>
                    <a:pt x="524210" y="3081541"/>
                  </a:lnTo>
                  <a:lnTo>
                    <a:pt x="568347" y="3124563"/>
                  </a:lnTo>
                  <a:lnTo>
                    <a:pt x="613924" y="3166056"/>
                  </a:lnTo>
                  <a:lnTo>
                    <a:pt x="660889" y="3205971"/>
                  </a:lnTo>
                  <a:lnTo>
                    <a:pt x="709187" y="3244263"/>
                  </a:lnTo>
                  <a:lnTo>
                    <a:pt x="758762" y="3280887"/>
                  </a:lnTo>
                  <a:lnTo>
                    <a:pt x="809556" y="3315799"/>
                  </a:lnTo>
                  <a:lnTo>
                    <a:pt x="861510" y="3348961"/>
                  </a:lnTo>
                  <a:lnTo>
                    <a:pt x="914565" y="3380332"/>
                  </a:lnTo>
                  <a:lnTo>
                    <a:pt x="968657" y="3409877"/>
                  </a:lnTo>
                  <a:lnTo>
                    <a:pt x="1023725" y="3437562"/>
                  </a:lnTo>
                  <a:lnTo>
                    <a:pt x="1079705" y="3463354"/>
                  </a:lnTo>
                  <a:lnTo>
                    <a:pt x="1136531" y="3487223"/>
                  </a:lnTo>
                  <a:lnTo>
                    <a:pt x="1194138" y="3509142"/>
                  </a:lnTo>
                  <a:lnTo>
                    <a:pt x="1252458" y="3529084"/>
                  </a:lnTo>
                  <a:lnTo>
                    <a:pt x="1311424" y="3547028"/>
                  </a:lnTo>
                  <a:lnTo>
                    <a:pt x="1370967" y="3562952"/>
                  </a:lnTo>
                  <a:lnTo>
                    <a:pt x="1431018" y="3576837"/>
                  </a:lnTo>
                  <a:lnTo>
                    <a:pt x="1491507" y="3588668"/>
                  </a:lnTo>
                  <a:lnTo>
                    <a:pt x="1552365" y="3598430"/>
                  </a:lnTo>
                  <a:lnTo>
                    <a:pt x="1613520" y="3606112"/>
                  </a:lnTo>
                  <a:lnTo>
                    <a:pt x="1674901" y="3611707"/>
                  </a:lnTo>
                  <a:lnTo>
                    <a:pt x="1736437" y="3615205"/>
                  </a:lnTo>
                  <a:lnTo>
                    <a:pt x="1798057" y="3616605"/>
                  </a:lnTo>
                  <a:lnTo>
                    <a:pt x="1859688" y="3615904"/>
                  </a:lnTo>
                  <a:lnTo>
                    <a:pt x="1921260" y="3613103"/>
                  </a:lnTo>
                  <a:lnTo>
                    <a:pt x="1982701" y="3608206"/>
                  </a:lnTo>
                  <a:lnTo>
                    <a:pt x="2043939" y="3601217"/>
                  </a:lnTo>
                  <a:lnTo>
                    <a:pt x="2104903" y="3592146"/>
                  </a:lnTo>
                  <a:lnTo>
                    <a:pt x="2165523" y="3581002"/>
                  </a:lnTo>
                  <a:lnTo>
                    <a:pt x="2225727" y="3567798"/>
                  </a:lnTo>
                  <a:lnTo>
                    <a:pt x="2285447" y="3552551"/>
                  </a:lnTo>
                  <a:lnTo>
                    <a:pt x="2268994" y="3492405"/>
                  </a:lnTo>
                  <a:lnTo>
                    <a:pt x="2252541" y="3432259"/>
                  </a:lnTo>
                  <a:lnTo>
                    <a:pt x="2236088" y="3372113"/>
                  </a:lnTo>
                  <a:lnTo>
                    <a:pt x="2219635" y="3311967"/>
                  </a:lnTo>
                  <a:lnTo>
                    <a:pt x="2203182" y="3251821"/>
                  </a:lnTo>
                  <a:lnTo>
                    <a:pt x="2186729" y="3191675"/>
                  </a:lnTo>
                  <a:lnTo>
                    <a:pt x="2170276" y="3131529"/>
                  </a:lnTo>
                  <a:lnTo>
                    <a:pt x="2153823" y="3071383"/>
                  </a:lnTo>
                  <a:lnTo>
                    <a:pt x="2137370" y="3011237"/>
                  </a:lnTo>
                  <a:lnTo>
                    <a:pt x="2120917" y="2951091"/>
                  </a:lnTo>
                  <a:lnTo>
                    <a:pt x="2104464" y="2890945"/>
                  </a:lnTo>
                  <a:lnTo>
                    <a:pt x="2088011" y="2830799"/>
                  </a:lnTo>
                  <a:lnTo>
                    <a:pt x="2071558" y="2770653"/>
                  </a:lnTo>
                  <a:lnTo>
                    <a:pt x="2055105" y="2710507"/>
                  </a:lnTo>
                  <a:lnTo>
                    <a:pt x="2038652" y="2650361"/>
                  </a:lnTo>
                  <a:lnTo>
                    <a:pt x="2022199" y="2590215"/>
                  </a:lnTo>
                  <a:lnTo>
                    <a:pt x="2005746" y="2530069"/>
                  </a:lnTo>
                  <a:lnTo>
                    <a:pt x="1989293" y="2469923"/>
                  </a:lnTo>
                  <a:lnTo>
                    <a:pt x="1972840" y="2409777"/>
                  </a:lnTo>
                  <a:lnTo>
                    <a:pt x="1956387" y="2349631"/>
                  </a:lnTo>
                  <a:lnTo>
                    <a:pt x="1939934" y="2289485"/>
                  </a:lnTo>
                  <a:lnTo>
                    <a:pt x="1923481" y="2229339"/>
                  </a:lnTo>
                  <a:lnTo>
                    <a:pt x="1907028" y="2169193"/>
                  </a:lnTo>
                  <a:lnTo>
                    <a:pt x="1890575" y="2109047"/>
                  </a:lnTo>
                  <a:lnTo>
                    <a:pt x="1874122" y="2048901"/>
                  </a:lnTo>
                  <a:lnTo>
                    <a:pt x="1857669" y="1988755"/>
                  </a:lnTo>
                  <a:lnTo>
                    <a:pt x="1841216" y="1928609"/>
                  </a:lnTo>
                  <a:lnTo>
                    <a:pt x="1824763" y="18684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22259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47740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82538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8771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20016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45497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80296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6529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6659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42140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76939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33172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12700" y="28440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38181" y="33178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72980" y="4301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9213" y="383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8741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34221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9020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25253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05384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0865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5664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21897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141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28622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3421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9654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02354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27834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62633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8866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03141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8622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63421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9654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05384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30865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65664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1897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08741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4221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69020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25253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12700" y="28647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38181" y="33385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72980" y="432183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9213" y="38548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16659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2140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6939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33172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20016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45497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80296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36529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22259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47740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2538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8771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23046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48527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83326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9559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12700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38181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72980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9213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2021-01-04T12:25:00Z</dcterms:modified>
</cp:coreProperties>
</file>