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44518" y="1973107"/>
              <a:ext cx="214098" cy="1808317"/>
            </a:xfrm>
            <a:custGeom>
              <a:avLst/>
              <a:pathLst>
                <a:path w="214098" h="1808317">
                  <a:moveTo>
                    <a:pt x="0" y="1808317"/>
                  </a:moveTo>
                  <a:lnTo>
                    <a:pt x="7382" y="1746400"/>
                  </a:lnTo>
                  <a:lnTo>
                    <a:pt x="14765" y="1684483"/>
                  </a:lnTo>
                  <a:lnTo>
                    <a:pt x="22148" y="1622565"/>
                  </a:lnTo>
                  <a:lnTo>
                    <a:pt x="29530" y="1560648"/>
                  </a:lnTo>
                  <a:lnTo>
                    <a:pt x="36913" y="1498731"/>
                  </a:lnTo>
                  <a:lnTo>
                    <a:pt x="44296" y="1436814"/>
                  </a:lnTo>
                  <a:lnTo>
                    <a:pt x="51679" y="1374897"/>
                  </a:lnTo>
                  <a:lnTo>
                    <a:pt x="59061" y="1312979"/>
                  </a:lnTo>
                  <a:lnTo>
                    <a:pt x="66444" y="1251062"/>
                  </a:lnTo>
                  <a:lnTo>
                    <a:pt x="73827" y="1189145"/>
                  </a:lnTo>
                  <a:lnTo>
                    <a:pt x="81209" y="1127228"/>
                  </a:lnTo>
                  <a:lnTo>
                    <a:pt x="88592" y="1065311"/>
                  </a:lnTo>
                  <a:lnTo>
                    <a:pt x="95975" y="1003394"/>
                  </a:lnTo>
                  <a:lnTo>
                    <a:pt x="103358" y="941476"/>
                  </a:lnTo>
                  <a:lnTo>
                    <a:pt x="110740" y="879559"/>
                  </a:lnTo>
                  <a:lnTo>
                    <a:pt x="118123" y="817642"/>
                  </a:lnTo>
                  <a:lnTo>
                    <a:pt x="125506" y="755725"/>
                  </a:lnTo>
                  <a:lnTo>
                    <a:pt x="132888" y="693808"/>
                  </a:lnTo>
                  <a:lnTo>
                    <a:pt x="140271" y="631890"/>
                  </a:lnTo>
                  <a:lnTo>
                    <a:pt x="147654" y="569973"/>
                  </a:lnTo>
                  <a:lnTo>
                    <a:pt x="155037" y="508056"/>
                  </a:lnTo>
                  <a:lnTo>
                    <a:pt x="162419" y="446139"/>
                  </a:lnTo>
                  <a:lnTo>
                    <a:pt x="169802" y="384222"/>
                  </a:lnTo>
                  <a:lnTo>
                    <a:pt x="177185" y="322304"/>
                  </a:lnTo>
                  <a:lnTo>
                    <a:pt x="184567" y="260387"/>
                  </a:lnTo>
                  <a:lnTo>
                    <a:pt x="191950" y="198470"/>
                  </a:lnTo>
                  <a:lnTo>
                    <a:pt x="199333" y="136553"/>
                  </a:lnTo>
                  <a:lnTo>
                    <a:pt x="206716" y="74636"/>
                  </a:lnTo>
                  <a:lnTo>
                    <a:pt x="214098" y="12719"/>
                  </a:lnTo>
                  <a:lnTo>
                    <a:pt x="142918" y="5656"/>
                  </a:lnTo>
                  <a:lnTo>
                    <a:pt x="71515" y="1414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44518" y="1985826"/>
              <a:ext cx="674766" cy="1795598"/>
            </a:xfrm>
            <a:custGeom>
              <a:avLst/>
              <a:pathLst>
                <a:path w="674766" h="1795598">
                  <a:moveTo>
                    <a:pt x="0" y="1795598"/>
                  </a:moveTo>
                  <a:lnTo>
                    <a:pt x="23267" y="1737746"/>
                  </a:lnTo>
                  <a:lnTo>
                    <a:pt x="46535" y="1679894"/>
                  </a:lnTo>
                  <a:lnTo>
                    <a:pt x="69803" y="1622042"/>
                  </a:lnTo>
                  <a:lnTo>
                    <a:pt x="93071" y="1564190"/>
                  </a:lnTo>
                  <a:lnTo>
                    <a:pt x="116338" y="1506338"/>
                  </a:lnTo>
                  <a:lnTo>
                    <a:pt x="139606" y="1448486"/>
                  </a:lnTo>
                  <a:lnTo>
                    <a:pt x="162874" y="1390634"/>
                  </a:lnTo>
                  <a:lnTo>
                    <a:pt x="186142" y="1332782"/>
                  </a:lnTo>
                  <a:lnTo>
                    <a:pt x="209410" y="1274930"/>
                  </a:lnTo>
                  <a:lnTo>
                    <a:pt x="232677" y="1217078"/>
                  </a:lnTo>
                  <a:lnTo>
                    <a:pt x="255945" y="1159226"/>
                  </a:lnTo>
                  <a:lnTo>
                    <a:pt x="279213" y="1101374"/>
                  </a:lnTo>
                  <a:lnTo>
                    <a:pt x="302481" y="1043522"/>
                  </a:lnTo>
                  <a:lnTo>
                    <a:pt x="325749" y="985670"/>
                  </a:lnTo>
                  <a:lnTo>
                    <a:pt x="349016" y="927818"/>
                  </a:lnTo>
                  <a:lnTo>
                    <a:pt x="372284" y="869966"/>
                  </a:lnTo>
                  <a:lnTo>
                    <a:pt x="395552" y="812114"/>
                  </a:lnTo>
                  <a:lnTo>
                    <a:pt x="418820" y="754262"/>
                  </a:lnTo>
                  <a:lnTo>
                    <a:pt x="442088" y="696410"/>
                  </a:lnTo>
                  <a:lnTo>
                    <a:pt x="465355" y="638558"/>
                  </a:lnTo>
                  <a:lnTo>
                    <a:pt x="488623" y="580706"/>
                  </a:lnTo>
                  <a:lnTo>
                    <a:pt x="511891" y="522854"/>
                  </a:lnTo>
                  <a:lnTo>
                    <a:pt x="535159" y="465002"/>
                  </a:lnTo>
                  <a:lnTo>
                    <a:pt x="558427" y="407150"/>
                  </a:lnTo>
                  <a:lnTo>
                    <a:pt x="581694" y="349298"/>
                  </a:lnTo>
                  <a:lnTo>
                    <a:pt x="604962" y="291446"/>
                  </a:lnTo>
                  <a:lnTo>
                    <a:pt x="628230" y="233594"/>
                  </a:lnTo>
                  <a:lnTo>
                    <a:pt x="651498" y="175742"/>
                  </a:lnTo>
                  <a:lnTo>
                    <a:pt x="674766" y="117890"/>
                  </a:lnTo>
                  <a:lnTo>
                    <a:pt x="611095" y="93665"/>
                  </a:lnTo>
                  <a:lnTo>
                    <a:pt x="546557" y="71856"/>
                  </a:lnTo>
                  <a:lnTo>
                    <a:pt x="481243" y="52492"/>
                  </a:lnTo>
                  <a:lnTo>
                    <a:pt x="415246" y="35603"/>
                  </a:lnTo>
                  <a:lnTo>
                    <a:pt x="348660" y="21211"/>
                  </a:lnTo>
                  <a:lnTo>
                    <a:pt x="281579" y="9338"/>
                  </a:lnTo>
                  <a:lnTo>
                    <a:pt x="214098" y="0"/>
                  </a:lnTo>
                  <a:lnTo>
                    <a:pt x="206716" y="61917"/>
                  </a:lnTo>
                  <a:lnTo>
                    <a:pt x="199333" y="123834"/>
                  </a:lnTo>
                  <a:lnTo>
                    <a:pt x="191950" y="185751"/>
                  </a:lnTo>
                  <a:lnTo>
                    <a:pt x="184567" y="247668"/>
                  </a:lnTo>
                  <a:lnTo>
                    <a:pt x="177185" y="309585"/>
                  </a:lnTo>
                  <a:lnTo>
                    <a:pt x="169802" y="371503"/>
                  </a:lnTo>
                  <a:lnTo>
                    <a:pt x="162419" y="433420"/>
                  </a:lnTo>
                  <a:lnTo>
                    <a:pt x="155037" y="495337"/>
                  </a:lnTo>
                  <a:lnTo>
                    <a:pt x="147654" y="557254"/>
                  </a:lnTo>
                  <a:lnTo>
                    <a:pt x="140271" y="619171"/>
                  </a:lnTo>
                  <a:lnTo>
                    <a:pt x="132888" y="681089"/>
                  </a:lnTo>
                  <a:lnTo>
                    <a:pt x="125506" y="743006"/>
                  </a:lnTo>
                  <a:lnTo>
                    <a:pt x="118123" y="804923"/>
                  </a:lnTo>
                  <a:lnTo>
                    <a:pt x="110740" y="866840"/>
                  </a:lnTo>
                  <a:lnTo>
                    <a:pt x="103358" y="928757"/>
                  </a:lnTo>
                  <a:lnTo>
                    <a:pt x="95975" y="990674"/>
                  </a:lnTo>
                  <a:lnTo>
                    <a:pt x="88592" y="1052592"/>
                  </a:lnTo>
                  <a:lnTo>
                    <a:pt x="81209" y="1114509"/>
                  </a:lnTo>
                  <a:lnTo>
                    <a:pt x="73827" y="1176426"/>
                  </a:lnTo>
                  <a:lnTo>
                    <a:pt x="66444" y="1238343"/>
                  </a:lnTo>
                  <a:lnTo>
                    <a:pt x="59061" y="1300260"/>
                  </a:lnTo>
                  <a:lnTo>
                    <a:pt x="51679" y="1362178"/>
                  </a:lnTo>
                  <a:lnTo>
                    <a:pt x="44296" y="1424095"/>
                  </a:lnTo>
                  <a:lnTo>
                    <a:pt x="36913" y="1486012"/>
                  </a:lnTo>
                  <a:lnTo>
                    <a:pt x="29530" y="1547929"/>
                  </a:lnTo>
                  <a:lnTo>
                    <a:pt x="22148" y="1609846"/>
                  </a:lnTo>
                  <a:lnTo>
                    <a:pt x="14765" y="1671764"/>
                  </a:lnTo>
                  <a:lnTo>
                    <a:pt x="7382" y="173368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44518" y="2103717"/>
              <a:ext cx="1107718" cy="1677707"/>
            </a:xfrm>
            <a:custGeom>
              <a:avLst/>
              <a:pathLst>
                <a:path w="1107718" h="1677707">
                  <a:moveTo>
                    <a:pt x="0" y="1677707"/>
                  </a:moveTo>
                  <a:lnTo>
                    <a:pt x="38197" y="1628420"/>
                  </a:lnTo>
                  <a:lnTo>
                    <a:pt x="76394" y="1579133"/>
                  </a:lnTo>
                  <a:lnTo>
                    <a:pt x="114591" y="1529846"/>
                  </a:lnTo>
                  <a:lnTo>
                    <a:pt x="152788" y="1480559"/>
                  </a:lnTo>
                  <a:lnTo>
                    <a:pt x="190985" y="1431272"/>
                  </a:lnTo>
                  <a:lnTo>
                    <a:pt x="229183" y="1381984"/>
                  </a:lnTo>
                  <a:lnTo>
                    <a:pt x="267380" y="1332697"/>
                  </a:lnTo>
                  <a:lnTo>
                    <a:pt x="305577" y="1283410"/>
                  </a:lnTo>
                  <a:lnTo>
                    <a:pt x="343774" y="1234123"/>
                  </a:lnTo>
                  <a:lnTo>
                    <a:pt x="381971" y="1184836"/>
                  </a:lnTo>
                  <a:lnTo>
                    <a:pt x="420168" y="1135549"/>
                  </a:lnTo>
                  <a:lnTo>
                    <a:pt x="458366" y="1086262"/>
                  </a:lnTo>
                  <a:lnTo>
                    <a:pt x="496563" y="1036975"/>
                  </a:lnTo>
                  <a:lnTo>
                    <a:pt x="534760" y="987688"/>
                  </a:lnTo>
                  <a:lnTo>
                    <a:pt x="572957" y="938401"/>
                  </a:lnTo>
                  <a:lnTo>
                    <a:pt x="611154" y="889113"/>
                  </a:lnTo>
                  <a:lnTo>
                    <a:pt x="649351" y="839826"/>
                  </a:lnTo>
                  <a:lnTo>
                    <a:pt x="687549" y="790539"/>
                  </a:lnTo>
                  <a:lnTo>
                    <a:pt x="725746" y="741252"/>
                  </a:lnTo>
                  <a:lnTo>
                    <a:pt x="763943" y="691965"/>
                  </a:lnTo>
                  <a:lnTo>
                    <a:pt x="802140" y="642678"/>
                  </a:lnTo>
                  <a:lnTo>
                    <a:pt x="840337" y="593391"/>
                  </a:lnTo>
                  <a:lnTo>
                    <a:pt x="878535" y="544104"/>
                  </a:lnTo>
                  <a:lnTo>
                    <a:pt x="916732" y="494817"/>
                  </a:lnTo>
                  <a:lnTo>
                    <a:pt x="954929" y="445530"/>
                  </a:lnTo>
                  <a:lnTo>
                    <a:pt x="993126" y="396242"/>
                  </a:lnTo>
                  <a:lnTo>
                    <a:pt x="1031323" y="346955"/>
                  </a:lnTo>
                  <a:lnTo>
                    <a:pt x="1069520" y="297668"/>
                  </a:lnTo>
                  <a:lnTo>
                    <a:pt x="1107718" y="248381"/>
                  </a:lnTo>
                  <a:lnTo>
                    <a:pt x="1057590" y="210903"/>
                  </a:lnTo>
                  <a:lnTo>
                    <a:pt x="1006195" y="175182"/>
                  </a:lnTo>
                  <a:lnTo>
                    <a:pt x="953595" y="141261"/>
                  </a:lnTo>
                  <a:lnTo>
                    <a:pt x="899853" y="109180"/>
                  </a:lnTo>
                  <a:lnTo>
                    <a:pt x="845032" y="78979"/>
                  </a:lnTo>
                  <a:lnTo>
                    <a:pt x="789199" y="50693"/>
                  </a:lnTo>
                  <a:lnTo>
                    <a:pt x="732421" y="24356"/>
                  </a:lnTo>
                  <a:lnTo>
                    <a:pt x="674766" y="0"/>
                  </a:lnTo>
                  <a:lnTo>
                    <a:pt x="651498" y="57851"/>
                  </a:lnTo>
                  <a:lnTo>
                    <a:pt x="628230" y="115703"/>
                  </a:lnTo>
                  <a:lnTo>
                    <a:pt x="604962" y="173555"/>
                  </a:lnTo>
                  <a:lnTo>
                    <a:pt x="581694" y="231407"/>
                  </a:lnTo>
                  <a:lnTo>
                    <a:pt x="558427" y="289259"/>
                  </a:lnTo>
                  <a:lnTo>
                    <a:pt x="535159" y="347111"/>
                  </a:lnTo>
                  <a:lnTo>
                    <a:pt x="511891" y="404963"/>
                  </a:lnTo>
                  <a:lnTo>
                    <a:pt x="488623" y="462815"/>
                  </a:lnTo>
                  <a:lnTo>
                    <a:pt x="465355" y="520667"/>
                  </a:lnTo>
                  <a:lnTo>
                    <a:pt x="442088" y="578519"/>
                  </a:lnTo>
                  <a:lnTo>
                    <a:pt x="418820" y="636371"/>
                  </a:lnTo>
                  <a:lnTo>
                    <a:pt x="395552" y="694223"/>
                  </a:lnTo>
                  <a:lnTo>
                    <a:pt x="372284" y="752075"/>
                  </a:lnTo>
                  <a:lnTo>
                    <a:pt x="349016" y="809927"/>
                  </a:lnTo>
                  <a:lnTo>
                    <a:pt x="325749" y="867779"/>
                  </a:lnTo>
                  <a:lnTo>
                    <a:pt x="302481" y="925631"/>
                  </a:lnTo>
                  <a:lnTo>
                    <a:pt x="279213" y="983483"/>
                  </a:lnTo>
                  <a:lnTo>
                    <a:pt x="255945" y="1041335"/>
                  </a:lnTo>
                  <a:lnTo>
                    <a:pt x="232677" y="1099187"/>
                  </a:lnTo>
                  <a:lnTo>
                    <a:pt x="209410" y="1157039"/>
                  </a:lnTo>
                  <a:lnTo>
                    <a:pt x="186142" y="1214891"/>
                  </a:lnTo>
                  <a:lnTo>
                    <a:pt x="162874" y="1272743"/>
                  </a:lnTo>
                  <a:lnTo>
                    <a:pt x="139606" y="1330595"/>
                  </a:lnTo>
                  <a:lnTo>
                    <a:pt x="116338" y="1388447"/>
                  </a:lnTo>
                  <a:lnTo>
                    <a:pt x="93071" y="1446299"/>
                  </a:lnTo>
                  <a:lnTo>
                    <a:pt x="69803" y="1504151"/>
                  </a:lnTo>
                  <a:lnTo>
                    <a:pt x="46535" y="1562003"/>
                  </a:lnTo>
                  <a:lnTo>
                    <a:pt x="23267" y="1619855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844518" y="2352099"/>
              <a:ext cx="1590293" cy="1429325"/>
            </a:xfrm>
            <a:custGeom>
              <a:avLst/>
              <a:pathLst>
                <a:path w="1590293" h="1429325">
                  <a:moveTo>
                    <a:pt x="0" y="1429325"/>
                  </a:moveTo>
                  <a:lnTo>
                    <a:pt x="54837" y="1399643"/>
                  </a:lnTo>
                  <a:lnTo>
                    <a:pt x="109675" y="1369960"/>
                  </a:lnTo>
                  <a:lnTo>
                    <a:pt x="164513" y="1340277"/>
                  </a:lnTo>
                  <a:lnTo>
                    <a:pt x="219350" y="1310594"/>
                  </a:lnTo>
                  <a:lnTo>
                    <a:pt x="274188" y="1280911"/>
                  </a:lnTo>
                  <a:lnTo>
                    <a:pt x="329026" y="1251228"/>
                  </a:lnTo>
                  <a:lnTo>
                    <a:pt x="383863" y="1221546"/>
                  </a:lnTo>
                  <a:lnTo>
                    <a:pt x="438701" y="1191863"/>
                  </a:lnTo>
                  <a:lnTo>
                    <a:pt x="493539" y="1162180"/>
                  </a:lnTo>
                  <a:lnTo>
                    <a:pt x="548376" y="1132497"/>
                  </a:lnTo>
                  <a:lnTo>
                    <a:pt x="603214" y="1102814"/>
                  </a:lnTo>
                  <a:lnTo>
                    <a:pt x="658052" y="1073132"/>
                  </a:lnTo>
                  <a:lnTo>
                    <a:pt x="712889" y="1043449"/>
                  </a:lnTo>
                  <a:lnTo>
                    <a:pt x="767727" y="1013766"/>
                  </a:lnTo>
                  <a:lnTo>
                    <a:pt x="822565" y="984083"/>
                  </a:lnTo>
                  <a:lnTo>
                    <a:pt x="877403" y="954400"/>
                  </a:lnTo>
                  <a:lnTo>
                    <a:pt x="932240" y="924717"/>
                  </a:lnTo>
                  <a:lnTo>
                    <a:pt x="987078" y="895035"/>
                  </a:lnTo>
                  <a:lnTo>
                    <a:pt x="1041916" y="865352"/>
                  </a:lnTo>
                  <a:lnTo>
                    <a:pt x="1096753" y="835669"/>
                  </a:lnTo>
                  <a:lnTo>
                    <a:pt x="1151591" y="805986"/>
                  </a:lnTo>
                  <a:lnTo>
                    <a:pt x="1206429" y="776303"/>
                  </a:lnTo>
                  <a:lnTo>
                    <a:pt x="1261266" y="746620"/>
                  </a:lnTo>
                  <a:lnTo>
                    <a:pt x="1316104" y="716938"/>
                  </a:lnTo>
                  <a:lnTo>
                    <a:pt x="1370942" y="687255"/>
                  </a:lnTo>
                  <a:lnTo>
                    <a:pt x="1425779" y="657572"/>
                  </a:lnTo>
                  <a:lnTo>
                    <a:pt x="1480617" y="627889"/>
                  </a:lnTo>
                  <a:lnTo>
                    <a:pt x="1535455" y="598206"/>
                  </a:lnTo>
                  <a:lnTo>
                    <a:pt x="1590293" y="568523"/>
                  </a:lnTo>
                  <a:lnTo>
                    <a:pt x="1559551" y="514004"/>
                  </a:lnTo>
                  <a:lnTo>
                    <a:pt x="1526940" y="460582"/>
                  </a:lnTo>
                  <a:lnTo>
                    <a:pt x="1492501" y="408320"/>
                  </a:lnTo>
                  <a:lnTo>
                    <a:pt x="1456273" y="357281"/>
                  </a:lnTo>
                  <a:lnTo>
                    <a:pt x="1418301" y="307526"/>
                  </a:lnTo>
                  <a:lnTo>
                    <a:pt x="1378630" y="259116"/>
                  </a:lnTo>
                  <a:lnTo>
                    <a:pt x="1337307" y="212107"/>
                  </a:lnTo>
                  <a:lnTo>
                    <a:pt x="1294382" y="166556"/>
                  </a:lnTo>
                  <a:lnTo>
                    <a:pt x="1249906" y="122518"/>
                  </a:lnTo>
                  <a:lnTo>
                    <a:pt x="1203933" y="80046"/>
                  </a:lnTo>
                  <a:lnTo>
                    <a:pt x="1156518" y="39190"/>
                  </a:lnTo>
                  <a:lnTo>
                    <a:pt x="1107718" y="0"/>
                  </a:lnTo>
                  <a:lnTo>
                    <a:pt x="1069520" y="49287"/>
                  </a:lnTo>
                  <a:lnTo>
                    <a:pt x="1031323" y="98574"/>
                  </a:lnTo>
                  <a:lnTo>
                    <a:pt x="993126" y="147861"/>
                  </a:lnTo>
                  <a:lnTo>
                    <a:pt x="954929" y="197148"/>
                  </a:lnTo>
                  <a:lnTo>
                    <a:pt x="916732" y="246435"/>
                  </a:lnTo>
                  <a:lnTo>
                    <a:pt x="878535" y="295722"/>
                  </a:lnTo>
                  <a:lnTo>
                    <a:pt x="840337" y="345009"/>
                  </a:lnTo>
                  <a:lnTo>
                    <a:pt x="802140" y="394296"/>
                  </a:lnTo>
                  <a:lnTo>
                    <a:pt x="763943" y="443583"/>
                  </a:lnTo>
                  <a:lnTo>
                    <a:pt x="725746" y="492871"/>
                  </a:lnTo>
                  <a:lnTo>
                    <a:pt x="687549" y="542158"/>
                  </a:lnTo>
                  <a:lnTo>
                    <a:pt x="649351" y="591445"/>
                  </a:lnTo>
                  <a:lnTo>
                    <a:pt x="611154" y="640732"/>
                  </a:lnTo>
                  <a:lnTo>
                    <a:pt x="572957" y="690019"/>
                  </a:lnTo>
                  <a:lnTo>
                    <a:pt x="534760" y="739306"/>
                  </a:lnTo>
                  <a:lnTo>
                    <a:pt x="496563" y="788593"/>
                  </a:lnTo>
                  <a:lnTo>
                    <a:pt x="458366" y="837880"/>
                  </a:lnTo>
                  <a:lnTo>
                    <a:pt x="420168" y="887167"/>
                  </a:lnTo>
                  <a:lnTo>
                    <a:pt x="381971" y="936454"/>
                  </a:lnTo>
                  <a:lnTo>
                    <a:pt x="343774" y="985742"/>
                  </a:lnTo>
                  <a:lnTo>
                    <a:pt x="305577" y="1035029"/>
                  </a:lnTo>
                  <a:lnTo>
                    <a:pt x="267380" y="1084316"/>
                  </a:lnTo>
                  <a:lnTo>
                    <a:pt x="229183" y="1133603"/>
                  </a:lnTo>
                  <a:lnTo>
                    <a:pt x="190985" y="1182890"/>
                  </a:lnTo>
                  <a:lnTo>
                    <a:pt x="152788" y="1232177"/>
                  </a:lnTo>
                  <a:lnTo>
                    <a:pt x="114591" y="1281464"/>
                  </a:lnTo>
                  <a:lnTo>
                    <a:pt x="76394" y="1330751"/>
                  </a:lnTo>
                  <a:lnTo>
                    <a:pt x="38197" y="138003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844518" y="2920623"/>
              <a:ext cx="1808055" cy="1259868"/>
            </a:xfrm>
            <a:custGeom>
              <a:avLst/>
              <a:pathLst>
                <a:path w="1808055" h="1259868">
                  <a:moveTo>
                    <a:pt x="0" y="860801"/>
                  </a:moveTo>
                  <a:lnTo>
                    <a:pt x="60818" y="874562"/>
                  </a:lnTo>
                  <a:lnTo>
                    <a:pt x="121636" y="888323"/>
                  </a:lnTo>
                  <a:lnTo>
                    <a:pt x="182455" y="902084"/>
                  </a:lnTo>
                  <a:lnTo>
                    <a:pt x="243273" y="915845"/>
                  </a:lnTo>
                  <a:lnTo>
                    <a:pt x="304092" y="929606"/>
                  </a:lnTo>
                  <a:lnTo>
                    <a:pt x="364910" y="943367"/>
                  </a:lnTo>
                  <a:lnTo>
                    <a:pt x="425728" y="957128"/>
                  </a:lnTo>
                  <a:lnTo>
                    <a:pt x="486547" y="970889"/>
                  </a:lnTo>
                  <a:lnTo>
                    <a:pt x="547365" y="984650"/>
                  </a:lnTo>
                  <a:lnTo>
                    <a:pt x="608184" y="998411"/>
                  </a:lnTo>
                  <a:lnTo>
                    <a:pt x="669002" y="1012172"/>
                  </a:lnTo>
                  <a:lnTo>
                    <a:pt x="729820" y="1025933"/>
                  </a:lnTo>
                  <a:lnTo>
                    <a:pt x="790639" y="1039693"/>
                  </a:lnTo>
                  <a:lnTo>
                    <a:pt x="851457" y="1053454"/>
                  </a:lnTo>
                  <a:lnTo>
                    <a:pt x="912276" y="1067215"/>
                  </a:lnTo>
                  <a:lnTo>
                    <a:pt x="973094" y="1080976"/>
                  </a:lnTo>
                  <a:lnTo>
                    <a:pt x="1033913" y="1094737"/>
                  </a:lnTo>
                  <a:lnTo>
                    <a:pt x="1094731" y="1108498"/>
                  </a:lnTo>
                  <a:lnTo>
                    <a:pt x="1155549" y="1122259"/>
                  </a:lnTo>
                  <a:lnTo>
                    <a:pt x="1216368" y="1136020"/>
                  </a:lnTo>
                  <a:lnTo>
                    <a:pt x="1277186" y="1149781"/>
                  </a:lnTo>
                  <a:lnTo>
                    <a:pt x="1338005" y="1163542"/>
                  </a:lnTo>
                  <a:lnTo>
                    <a:pt x="1398823" y="1177303"/>
                  </a:lnTo>
                  <a:lnTo>
                    <a:pt x="1459641" y="1191064"/>
                  </a:lnTo>
                  <a:lnTo>
                    <a:pt x="1520460" y="1204825"/>
                  </a:lnTo>
                  <a:lnTo>
                    <a:pt x="1581278" y="1218585"/>
                  </a:lnTo>
                  <a:lnTo>
                    <a:pt x="1642097" y="1232346"/>
                  </a:lnTo>
                  <a:lnTo>
                    <a:pt x="1702915" y="1246107"/>
                  </a:lnTo>
                  <a:lnTo>
                    <a:pt x="1763734" y="1259868"/>
                  </a:lnTo>
                  <a:lnTo>
                    <a:pt x="1776355" y="1199289"/>
                  </a:lnTo>
                  <a:lnTo>
                    <a:pt x="1786896" y="1138314"/>
                  </a:lnTo>
                  <a:lnTo>
                    <a:pt x="1795345" y="1077014"/>
                  </a:lnTo>
                  <a:lnTo>
                    <a:pt x="1801691" y="1015461"/>
                  </a:lnTo>
                  <a:lnTo>
                    <a:pt x="1805928" y="953726"/>
                  </a:lnTo>
                  <a:lnTo>
                    <a:pt x="1808050" y="891883"/>
                  </a:lnTo>
                  <a:lnTo>
                    <a:pt x="1808055" y="830004"/>
                  </a:lnTo>
                  <a:lnTo>
                    <a:pt x="1805942" y="768160"/>
                  </a:lnTo>
                  <a:lnTo>
                    <a:pt x="1801715" y="706425"/>
                  </a:lnTo>
                  <a:lnTo>
                    <a:pt x="1795379" y="644871"/>
                  </a:lnTo>
                  <a:lnTo>
                    <a:pt x="1786939" y="583569"/>
                  </a:lnTo>
                  <a:lnTo>
                    <a:pt x="1776408" y="522592"/>
                  </a:lnTo>
                  <a:lnTo>
                    <a:pt x="1763796" y="462012"/>
                  </a:lnTo>
                  <a:lnTo>
                    <a:pt x="1749119" y="401898"/>
                  </a:lnTo>
                  <a:lnTo>
                    <a:pt x="1732394" y="342321"/>
                  </a:lnTo>
                  <a:lnTo>
                    <a:pt x="1713640" y="283352"/>
                  </a:lnTo>
                  <a:lnTo>
                    <a:pt x="1692880" y="225059"/>
                  </a:lnTo>
                  <a:lnTo>
                    <a:pt x="1670137" y="167510"/>
                  </a:lnTo>
                  <a:lnTo>
                    <a:pt x="1645438" y="110773"/>
                  </a:lnTo>
                  <a:lnTo>
                    <a:pt x="1618813" y="54914"/>
                  </a:lnTo>
                  <a:lnTo>
                    <a:pt x="1590293" y="0"/>
                  </a:lnTo>
                  <a:lnTo>
                    <a:pt x="1535455" y="29682"/>
                  </a:lnTo>
                  <a:lnTo>
                    <a:pt x="1480617" y="59365"/>
                  </a:lnTo>
                  <a:lnTo>
                    <a:pt x="1425779" y="89048"/>
                  </a:lnTo>
                  <a:lnTo>
                    <a:pt x="1370942" y="118731"/>
                  </a:lnTo>
                  <a:lnTo>
                    <a:pt x="1316104" y="148414"/>
                  </a:lnTo>
                  <a:lnTo>
                    <a:pt x="1261266" y="178096"/>
                  </a:lnTo>
                  <a:lnTo>
                    <a:pt x="1206429" y="207779"/>
                  </a:lnTo>
                  <a:lnTo>
                    <a:pt x="1151591" y="237462"/>
                  </a:lnTo>
                  <a:lnTo>
                    <a:pt x="1096753" y="267145"/>
                  </a:lnTo>
                  <a:lnTo>
                    <a:pt x="1041916" y="296828"/>
                  </a:lnTo>
                  <a:lnTo>
                    <a:pt x="987078" y="326511"/>
                  </a:lnTo>
                  <a:lnTo>
                    <a:pt x="932240" y="356193"/>
                  </a:lnTo>
                  <a:lnTo>
                    <a:pt x="877403" y="385876"/>
                  </a:lnTo>
                  <a:lnTo>
                    <a:pt x="822565" y="415559"/>
                  </a:lnTo>
                  <a:lnTo>
                    <a:pt x="767727" y="445242"/>
                  </a:lnTo>
                  <a:lnTo>
                    <a:pt x="712889" y="474925"/>
                  </a:lnTo>
                  <a:lnTo>
                    <a:pt x="658052" y="504608"/>
                  </a:lnTo>
                  <a:lnTo>
                    <a:pt x="603214" y="534290"/>
                  </a:lnTo>
                  <a:lnTo>
                    <a:pt x="548376" y="563973"/>
                  </a:lnTo>
                  <a:lnTo>
                    <a:pt x="493539" y="593656"/>
                  </a:lnTo>
                  <a:lnTo>
                    <a:pt x="438701" y="623339"/>
                  </a:lnTo>
                  <a:lnTo>
                    <a:pt x="383863" y="653022"/>
                  </a:lnTo>
                  <a:lnTo>
                    <a:pt x="329026" y="682704"/>
                  </a:lnTo>
                  <a:lnTo>
                    <a:pt x="274188" y="712387"/>
                  </a:lnTo>
                  <a:lnTo>
                    <a:pt x="219350" y="742070"/>
                  </a:lnTo>
                  <a:lnTo>
                    <a:pt x="164513" y="771753"/>
                  </a:lnTo>
                  <a:lnTo>
                    <a:pt x="109675" y="801436"/>
                  </a:lnTo>
                  <a:lnTo>
                    <a:pt x="54837" y="831119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844518" y="3781425"/>
              <a:ext cx="1763734" cy="1786656"/>
            </a:xfrm>
            <a:custGeom>
              <a:avLst/>
              <a:pathLst>
                <a:path w="1763734" h="1786656">
                  <a:moveTo>
                    <a:pt x="0" y="0"/>
                  </a:moveTo>
                  <a:lnTo>
                    <a:pt x="9622" y="61608"/>
                  </a:lnTo>
                  <a:lnTo>
                    <a:pt x="19245" y="123217"/>
                  </a:lnTo>
                  <a:lnTo>
                    <a:pt x="28867" y="184826"/>
                  </a:lnTo>
                  <a:lnTo>
                    <a:pt x="38490" y="246435"/>
                  </a:lnTo>
                  <a:lnTo>
                    <a:pt x="48113" y="308044"/>
                  </a:lnTo>
                  <a:lnTo>
                    <a:pt x="57735" y="369652"/>
                  </a:lnTo>
                  <a:lnTo>
                    <a:pt x="67358" y="431261"/>
                  </a:lnTo>
                  <a:lnTo>
                    <a:pt x="76980" y="492870"/>
                  </a:lnTo>
                  <a:lnTo>
                    <a:pt x="86603" y="554479"/>
                  </a:lnTo>
                  <a:lnTo>
                    <a:pt x="96226" y="616088"/>
                  </a:lnTo>
                  <a:lnTo>
                    <a:pt x="105848" y="677697"/>
                  </a:lnTo>
                  <a:lnTo>
                    <a:pt x="115471" y="739305"/>
                  </a:lnTo>
                  <a:lnTo>
                    <a:pt x="125093" y="800914"/>
                  </a:lnTo>
                  <a:lnTo>
                    <a:pt x="134716" y="862523"/>
                  </a:lnTo>
                  <a:lnTo>
                    <a:pt x="144339" y="924132"/>
                  </a:lnTo>
                  <a:lnTo>
                    <a:pt x="153961" y="985741"/>
                  </a:lnTo>
                  <a:lnTo>
                    <a:pt x="163584" y="1047350"/>
                  </a:lnTo>
                  <a:lnTo>
                    <a:pt x="173206" y="1108958"/>
                  </a:lnTo>
                  <a:lnTo>
                    <a:pt x="182829" y="1170567"/>
                  </a:lnTo>
                  <a:lnTo>
                    <a:pt x="192452" y="1232176"/>
                  </a:lnTo>
                  <a:lnTo>
                    <a:pt x="202074" y="1293785"/>
                  </a:lnTo>
                  <a:lnTo>
                    <a:pt x="211697" y="1355394"/>
                  </a:lnTo>
                  <a:lnTo>
                    <a:pt x="221319" y="1417003"/>
                  </a:lnTo>
                  <a:lnTo>
                    <a:pt x="230942" y="1478611"/>
                  </a:lnTo>
                  <a:lnTo>
                    <a:pt x="240565" y="1540220"/>
                  </a:lnTo>
                  <a:lnTo>
                    <a:pt x="250187" y="1601829"/>
                  </a:lnTo>
                  <a:lnTo>
                    <a:pt x="259810" y="1663438"/>
                  </a:lnTo>
                  <a:lnTo>
                    <a:pt x="269432" y="1725047"/>
                  </a:lnTo>
                  <a:lnTo>
                    <a:pt x="279055" y="1786656"/>
                  </a:lnTo>
                  <a:lnTo>
                    <a:pt x="339798" y="1776104"/>
                  </a:lnTo>
                  <a:lnTo>
                    <a:pt x="400146" y="1763489"/>
                  </a:lnTo>
                  <a:lnTo>
                    <a:pt x="460029" y="1748823"/>
                  </a:lnTo>
                  <a:lnTo>
                    <a:pt x="519377" y="1732125"/>
                  </a:lnTo>
                  <a:lnTo>
                    <a:pt x="578122" y="1713413"/>
                  </a:lnTo>
                  <a:lnTo>
                    <a:pt x="636194" y="1692710"/>
                  </a:lnTo>
                  <a:lnTo>
                    <a:pt x="693527" y="1670039"/>
                  </a:lnTo>
                  <a:lnTo>
                    <a:pt x="750054" y="1645427"/>
                  </a:lnTo>
                  <a:lnTo>
                    <a:pt x="805709" y="1618902"/>
                  </a:lnTo>
                  <a:lnTo>
                    <a:pt x="860427" y="1590495"/>
                  </a:lnTo>
                  <a:lnTo>
                    <a:pt x="914145" y="1560240"/>
                  </a:lnTo>
                  <a:lnTo>
                    <a:pt x="966801" y="1528171"/>
                  </a:lnTo>
                  <a:lnTo>
                    <a:pt x="1018333" y="1494325"/>
                  </a:lnTo>
                  <a:lnTo>
                    <a:pt x="1068681" y="1458743"/>
                  </a:lnTo>
                  <a:lnTo>
                    <a:pt x="1117787" y="1421465"/>
                  </a:lnTo>
                  <a:lnTo>
                    <a:pt x="1165593" y="1382535"/>
                  </a:lnTo>
                  <a:lnTo>
                    <a:pt x="1212045" y="1341997"/>
                  </a:lnTo>
                  <a:lnTo>
                    <a:pt x="1257088" y="1299900"/>
                  </a:lnTo>
                  <a:lnTo>
                    <a:pt x="1300669" y="1256292"/>
                  </a:lnTo>
                  <a:lnTo>
                    <a:pt x="1342739" y="1211223"/>
                  </a:lnTo>
                  <a:lnTo>
                    <a:pt x="1383248" y="1164747"/>
                  </a:lnTo>
                  <a:lnTo>
                    <a:pt x="1422149" y="1116916"/>
                  </a:lnTo>
                  <a:lnTo>
                    <a:pt x="1459397" y="1067787"/>
                  </a:lnTo>
                  <a:lnTo>
                    <a:pt x="1494948" y="1017418"/>
                  </a:lnTo>
                  <a:lnTo>
                    <a:pt x="1528762" y="965865"/>
                  </a:lnTo>
                  <a:lnTo>
                    <a:pt x="1560799" y="913190"/>
                  </a:lnTo>
                  <a:lnTo>
                    <a:pt x="1591022" y="859453"/>
                  </a:lnTo>
                  <a:lnTo>
                    <a:pt x="1619395" y="804717"/>
                  </a:lnTo>
                  <a:lnTo>
                    <a:pt x="1645886" y="749046"/>
                  </a:lnTo>
                  <a:lnTo>
                    <a:pt x="1670463" y="692504"/>
                  </a:lnTo>
                  <a:lnTo>
                    <a:pt x="1693099" y="635158"/>
                  </a:lnTo>
                  <a:lnTo>
                    <a:pt x="1713767" y="577072"/>
                  </a:lnTo>
                  <a:lnTo>
                    <a:pt x="1732443" y="518317"/>
                  </a:lnTo>
                  <a:lnTo>
                    <a:pt x="1749105" y="458958"/>
                  </a:lnTo>
                  <a:lnTo>
                    <a:pt x="1763734" y="399066"/>
                  </a:lnTo>
                  <a:lnTo>
                    <a:pt x="1702915" y="385305"/>
                  </a:lnTo>
                  <a:lnTo>
                    <a:pt x="1642097" y="371544"/>
                  </a:lnTo>
                  <a:lnTo>
                    <a:pt x="1581278" y="357784"/>
                  </a:lnTo>
                  <a:lnTo>
                    <a:pt x="1520460" y="344023"/>
                  </a:lnTo>
                  <a:lnTo>
                    <a:pt x="1459641" y="330262"/>
                  </a:lnTo>
                  <a:lnTo>
                    <a:pt x="1398823" y="316501"/>
                  </a:lnTo>
                  <a:lnTo>
                    <a:pt x="1338005" y="302740"/>
                  </a:lnTo>
                  <a:lnTo>
                    <a:pt x="1277186" y="288979"/>
                  </a:lnTo>
                  <a:lnTo>
                    <a:pt x="1216368" y="275218"/>
                  </a:lnTo>
                  <a:lnTo>
                    <a:pt x="1155549" y="261457"/>
                  </a:lnTo>
                  <a:lnTo>
                    <a:pt x="1094731" y="247696"/>
                  </a:lnTo>
                  <a:lnTo>
                    <a:pt x="1033913" y="233935"/>
                  </a:lnTo>
                  <a:lnTo>
                    <a:pt x="973094" y="220174"/>
                  </a:lnTo>
                  <a:lnTo>
                    <a:pt x="912276" y="206413"/>
                  </a:lnTo>
                  <a:lnTo>
                    <a:pt x="851457" y="192652"/>
                  </a:lnTo>
                  <a:lnTo>
                    <a:pt x="790639" y="178892"/>
                  </a:lnTo>
                  <a:lnTo>
                    <a:pt x="729820" y="165131"/>
                  </a:lnTo>
                  <a:lnTo>
                    <a:pt x="669002" y="151370"/>
                  </a:lnTo>
                  <a:lnTo>
                    <a:pt x="608184" y="137609"/>
                  </a:lnTo>
                  <a:lnTo>
                    <a:pt x="547365" y="123848"/>
                  </a:lnTo>
                  <a:lnTo>
                    <a:pt x="486547" y="110087"/>
                  </a:lnTo>
                  <a:lnTo>
                    <a:pt x="425728" y="96326"/>
                  </a:lnTo>
                  <a:lnTo>
                    <a:pt x="364910" y="82565"/>
                  </a:lnTo>
                  <a:lnTo>
                    <a:pt x="304092" y="68804"/>
                  </a:lnTo>
                  <a:lnTo>
                    <a:pt x="243273" y="55043"/>
                  </a:lnTo>
                  <a:lnTo>
                    <a:pt x="182455" y="41282"/>
                  </a:lnTo>
                  <a:lnTo>
                    <a:pt x="121636" y="27521"/>
                  </a:lnTo>
                  <a:lnTo>
                    <a:pt x="60818" y="1376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114337" y="3781425"/>
              <a:ext cx="2009236" cy="1808103"/>
            </a:xfrm>
            <a:custGeom>
              <a:avLst/>
              <a:pathLst>
                <a:path w="2009236" h="1808103">
                  <a:moveTo>
                    <a:pt x="1730181" y="0"/>
                  </a:moveTo>
                  <a:lnTo>
                    <a:pt x="1670519" y="18131"/>
                  </a:lnTo>
                  <a:lnTo>
                    <a:pt x="1610858" y="36263"/>
                  </a:lnTo>
                  <a:lnTo>
                    <a:pt x="1551197" y="54394"/>
                  </a:lnTo>
                  <a:lnTo>
                    <a:pt x="1491535" y="72526"/>
                  </a:lnTo>
                  <a:lnTo>
                    <a:pt x="1431874" y="90658"/>
                  </a:lnTo>
                  <a:lnTo>
                    <a:pt x="1372212" y="108789"/>
                  </a:lnTo>
                  <a:lnTo>
                    <a:pt x="1312551" y="126921"/>
                  </a:lnTo>
                  <a:lnTo>
                    <a:pt x="1252889" y="145053"/>
                  </a:lnTo>
                  <a:lnTo>
                    <a:pt x="1193228" y="163184"/>
                  </a:lnTo>
                  <a:lnTo>
                    <a:pt x="1133567" y="181316"/>
                  </a:lnTo>
                  <a:lnTo>
                    <a:pt x="1073905" y="199448"/>
                  </a:lnTo>
                  <a:lnTo>
                    <a:pt x="1014244" y="217579"/>
                  </a:lnTo>
                  <a:lnTo>
                    <a:pt x="954582" y="235711"/>
                  </a:lnTo>
                  <a:lnTo>
                    <a:pt x="894921" y="253843"/>
                  </a:lnTo>
                  <a:lnTo>
                    <a:pt x="835259" y="271974"/>
                  </a:lnTo>
                  <a:lnTo>
                    <a:pt x="775598" y="290106"/>
                  </a:lnTo>
                  <a:lnTo>
                    <a:pt x="715937" y="308238"/>
                  </a:lnTo>
                  <a:lnTo>
                    <a:pt x="656275" y="326369"/>
                  </a:lnTo>
                  <a:lnTo>
                    <a:pt x="596614" y="344501"/>
                  </a:lnTo>
                  <a:lnTo>
                    <a:pt x="536952" y="362633"/>
                  </a:lnTo>
                  <a:lnTo>
                    <a:pt x="477291" y="380764"/>
                  </a:lnTo>
                  <a:lnTo>
                    <a:pt x="417629" y="398896"/>
                  </a:lnTo>
                  <a:lnTo>
                    <a:pt x="357968" y="417028"/>
                  </a:lnTo>
                  <a:lnTo>
                    <a:pt x="298307" y="435159"/>
                  </a:lnTo>
                  <a:lnTo>
                    <a:pt x="238645" y="453291"/>
                  </a:lnTo>
                  <a:lnTo>
                    <a:pt x="178984" y="471423"/>
                  </a:lnTo>
                  <a:lnTo>
                    <a:pt x="119322" y="489554"/>
                  </a:lnTo>
                  <a:lnTo>
                    <a:pt x="59661" y="507686"/>
                  </a:lnTo>
                  <a:lnTo>
                    <a:pt x="0" y="525818"/>
                  </a:lnTo>
                  <a:lnTo>
                    <a:pt x="18911" y="584438"/>
                  </a:lnTo>
                  <a:lnTo>
                    <a:pt x="39809" y="642381"/>
                  </a:lnTo>
                  <a:lnTo>
                    <a:pt x="62667" y="699578"/>
                  </a:lnTo>
                  <a:lnTo>
                    <a:pt x="87460" y="755964"/>
                  </a:lnTo>
                  <a:lnTo>
                    <a:pt x="114160" y="811472"/>
                  </a:lnTo>
                  <a:lnTo>
                    <a:pt x="142734" y="866039"/>
                  </a:lnTo>
                  <a:lnTo>
                    <a:pt x="173150" y="919601"/>
                  </a:lnTo>
                  <a:lnTo>
                    <a:pt x="205373" y="972096"/>
                  </a:lnTo>
                  <a:lnTo>
                    <a:pt x="239365" y="1023464"/>
                  </a:lnTo>
                  <a:lnTo>
                    <a:pt x="275086" y="1073644"/>
                  </a:lnTo>
                  <a:lnTo>
                    <a:pt x="312496" y="1122578"/>
                  </a:lnTo>
                  <a:lnTo>
                    <a:pt x="351551" y="1170209"/>
                  </a:lnTo>
                  <a:lnTo>
                    <a:pt x="392205" y="1216483"/>
                  </a:lnTo>
                  <a:lnTo>
                    <a:pt x="434412" y="1261346"/>
                  </a:lnTo>
                  <a:lnTo>
                    <a:pt x="478122" y="1304745"/>
                  </a:lnTo>
                  <a:lnTo>
                    <a:pt x="523284" y="1346630"/>
                  </a:lnTo>
                  <a:lnTo>
                    <a:pt x="569848" y="1386953"/>
                  </a:lnTo>
                  <a:lnTo>
                    <a:pt x="617757" y="1425666"/>
                  </a:lnTo>
                  <a:lnTo>
                    <a:pt x="666957" y="1462725"/>
                  </a:lnTo>
                  <a:lnTo>
                    <a:pt x="717391" y="1498088"/>
                  </a:lnTo>
                  <a:lnTo>
                    <a:pt x="768999" y="1531712"/>
                  </a:lnTo>
                  <a:lnTo>
                    <a:pt x="821723" y="1563559"/>
                  </a:lnTo>
                  <a:lnTo>
                    <a:pt x="875501" y="1593591"/>
                  </a:lnTo>
                  <a:lnTo>
                    <a:pt x="930271" y="1621775"/>
                  </a:lnTo>
                  <a:lnTo>
                    <a:pt x="985969" y="1648077"/>
                  </a:lnTo>
                  <a:lnTo>
                    <a:pt x="1042530" y="1672467"/>
                  </a:lnTo>
                  <a:lnTo>
                    <a:pt x="1099889" y="1694917"/>
                  </a:lnTo>
                  <a:lnTo>
                    <a:pt x="1157980" y="1715400"/>
                  </a:lnTo>
                  <a:lnTo>
                    <a:pt x="1216734" y="1733892"/>
                  </a:lnTo>
                  <a:lnTo>
                    <a:pt x="1276084" y="1750373"/>
                  </a:lnTo>
                  <a:lnTo>
                    <a:pt x="1335961" y="1764823"/>
                  </a:lnTo>
                  <a:lnTo>
                    <a:pt x="1396295" y="1777225"/>
                  </a:lnTo>
                  <a:lnTo>
                    <a:pt x="1457017" y="1787566"/>
                  </a:lnTo>
                  <a:lnTo>
                    <a:pt x="1518055" y="1795832"/>
                  </a:lnTo>
                  <a:lnTo>
                    <a:pt x="1579340" y="1802015"/>
                  </a:lnTo>
                  <a:lnTo>
                    <a:pt x="1640800" y="1806107"/>
                  </a:lnTo>
                  <a:lnTo>
                    <a:pt x="1702363" y="1808103"/>
                  </a:lnTo>
                  <a:lnTo>
                    <a:pt x="1763959" y="1808001"/>
                  </a:lnTo>
                  <a:lnTo>
                    <a:pt x="1825515" y="1805802"/>
                  </a:lnTo>
                  <a:lnTo>
                    <a:pt x="1886961" y="1801508"/>
                  </a:lnTo>
                  <a:lnTo>
                    <a:pt x="1948225" y="1795123"/>
                  </a:lnTo>
                  <a:lnTo>
                    <a:pt x="2009236" y="1786656"/>
                  </a:lnTo>
                  <a:lnTo>
                    <a:pt x="1999614" y="1725047"/>
                  </a:lnTo>
                  <a:lnTo>
                    <a:pt x="1989991" y="1663438"/>
                  </a:lnTo>
                  <a:lnTo>
                    <a:pt x="1980368" y="1601829"/>
                  </a:lnTo>
                  <a:lnTo>
                    <a:pt x="1970746" y="1540220"/>
                  </a:lnTo>
                  <a:lnTo>
                    <a:pt x="1961123" y="1478611"/>
                  </a:lnTo>
                  <a:lnTo>
                    <a:pt x="1951501" y="1417003"/>
                  </a:lnTo>
                  <a:lnTo>
                    <a:pt x="1941878" y="1355394"/>
                  </a:lnTo>
                  <a:lnTo>
                    <a:pt x="1932255" y="1293785"/>
                  </a:lnTo>
                  <a:lnTo>
                    <a:pt x="1922633" y="1232176"/>
                  </a:lnTo>
                  <a:lnTo>
                    <a:pt x="1913010" y="1170567"/>
                  </a:lnTo>
                  <a:lnTo>
                    <a:pt x="1903388" y="1108958"/>
                  </a:lnTo>
                  <a:lnTo>
                    <a:pt x="1893765" y="1047350"/>
                  </a:lnTo>
                  <a:lnTo>
                    <a:pt x="1884142" y="985741"/>
                  </a:lnTo>
                  <a:lnTo>
                    <a:pt x="1874520" y="924132"/>
                  </a:lnTo>
                  <a:lnTo>
                    <a:pt x="1864897" y="862523"/>
                  </a:lnTo>
                  <a:lnTo>
                    <a:pt x="1855275" y="800914"/>
                  </a:lnTo>
                  <a:lnTo>
                    <a:pt x="1845652" y="739305"/>
                  </a:lnTo>
                  <a:lnTo>
                    <a:pt x="1836029" y="677697"/>
                  </a:lnTo>
                  <a:lnTo>
                    <a:pt x="1826407" y="616088"/>
                  </a:lnTo>
                  <a:lnTo>
                    <a:pt x="1816784" y="554479"/>
                  </a:lnTo>
                  <a:lnTo>
                    <a:pt x="1807162" y="492870"/>
                  </a:lnTo>
                  <a:lnTo>
                    <a:pt x="1797539" y="431261"/>
                  </a:lnTo>
                  <a:lnTo>
                    <a:pt x="1787916" y="369652"/>
                  </a:lnTo>
                  <a:lnTo>
                    <a:pt x="1778294" y="308044"/>
                  </a:lnTo>
                  <a:lnTo>
                    <a:pt x="1768671" y="246435"/>
                  </a:lnTo>
                  <a:lnTo>
                    <a:pt x="1759049" y="184826"/>
                  </a:lnTo>
                  <a:lnTo>
                    <a:pt x="1749426" y="123217"/>
                  </a:lnTo>
                  <a:lnTo>
                    <a:pt x="1739803" y="61608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036296" y="1973107"/>
              <a:ext cx="1808221" cy="2334135"/>
            </a:xfrm>
            <a:custGeom>
              <a:avLst/>
              <a:pathLst>
                <a:path w="1808221" h="2334135">
                  <a:moveTo>
                    <a:pt x="1808221" y="1808317"/>
                  </a:moveTo>
                  <a:lnTo>
                    <a:pt x="1808221" y="1745961"/>
                  </a:lnTo>
                  <a:lnTo>
                    <a:pt x="1808221" y="1683605"/>
                  </a:lnTo>
                  <a:lnTo>
                    <a:pt x="1808221" y="1621250"/>
                  </a:lnTo>
                  <a:lnTo>
                    <a:pt x="1808221" y="1558894"/>
                  </a:lnTo>
                  <a:lnTo>
                    <a:pt x="1808221" y="1496538"/>
                  </a:lnTo>
                  <a:lnTo>
                    <a:pt x="1808221" y="1434182"/>
                  </a:lnTo>
                  <a:lnTo>
                    <a:pt x="1808221" y="1371827"/>
                  </a:lnTo>
                  <a:lnTo>
                    <a:pt x="1808221" y="1309471"/>
                  </a:lnTo>
                  <a:lnTo>
                    <a:pt x="1808221" y="1247115"/>
                  </a:lnTo>
                  <a:lnTo>
                    <a:pt x="1808221" y="1184759"/>
                  </a:lnTo>
                  <a:lnTo>
                    <a:pt x="1808221" y="1122403"/>
                  </a:lnTo>
                  <a:lnTo>
                    <a:pt x="1808221" y="1060048"/>
                  </a:lnTo>
                  <a:lnTo>
                    <a:pt x="1808221" y="997692"/>
                  </a:lnTo>
                  <a:lnTo>
                    <a:pt x="1808221" y="935336"/>
                  </a:lnTo>
                  <a:lnTo>
                    <a:pt x="1808221" y="872980"/>
                  </a:lnTo>
                  <a:lnTo>
                    <a:pt x="1808221" y="810625"/>
                  </a:lnTo>
                  <a:lnTo>
                    <a:pt x="1808221" y="748269"/>
                  </a:lnTo>
                  <a:lnTo>
                    <a:pt x="1808221" y="685913"/>
                  </a:lnTo>
                  <a:lnTo>
                    <a:pt x="1808221" y="623557"/>
                  </a:lnTo>
                  <a:lnTo>
                    <a:pt x="1808221" y="561201"/>
                  </a:lnTo>
                  <a:lnTo>
                    <a:pt x="1808221" y="498846"/>
                  </a:lnTo>
                  <a:lnTo>
                    <a:pt x="1808221" y="436490"/>
                  </a:lnTo>
                  <a:lnTo>
                    <a:pt x="1808221" y="374134"/>
                  </a:lnTo>
                  <a:lnTo>
                    <a:pt x="1808221" y="311778"/>
                  </a:lnTo>
                  <a:lnTo>
                    <a:pt x="1808221" y="249423"/>
                  </a:lnTo>
                  <a:lnTo>
                    <a:pt x="1808221" y="187067"/>
                  </a:lnTo>
                  <a:lnTo>
                    <a:pt x="1808221" y="124711"/>
                  </a:lnTo>
                  <a:lnTo>
                    <a:pt x="1808221" y="62355"/>
                  </a:lnTo>
                  <a:lnTo>
                    <a:pt x="1808221" y="0"/>
                  </a:lnTo>
                  <a:lnTo>
                    <a:pt x="1746887" y="1040"/>
                  </a:lnTo>
                  <a:lnTo>
                    <a:pt x="1685624" y="4160"/>
                  </a:lnTo>
                  <a:lnTo>
                    <a:pt x="1624501" y="9356"/>
                  </a:lnTo>
                  <a:lnTo>
                    <a:pt x="1563590" y="16623"/>
                  </a:lnTo>
                  <a:lnTo>
                    <a:pt x="1502961" y="25951"/>
                  </a:lnTo>
                  <a:lnTo>
                    <a:pt x="1442682" y="37330"/>
                  </a:lnTo>
                  <a:lnTo>
                    <a:pt x="1382825" y="50748"/>
                  </a:lnTo>
                  <a:lnTo>
                    <a:pt x="1323457" y="66187"/>
                  </a:lnTo>
                  <a:lnTo>
                    <a:pt x="1264647" y="83632"/>
                  </a:lnTo>
                  <a:lnTo>
                    <a:pt x="1206462" y="103061"/>
                  </a:lnTo>
                  <a:lnTo>
                    <a:pt x="1148970" y="124453"/>
                  </a:lnTo>
                  <a:lnTo>
                    <a:pt x="1092236" y="147782"/>
                  </a:lnTo>
                  <a:lnTo>
                    <a:pt x="1036326" y="173022"/>
                  </a:lnTo>
                  <a:lnTo>
                    <a:pt x="981305" y="200144"/>
                  </a:lnTo>
                  <a:lnTo>
                    <a:pt x="927235" y="229116"/>
                  </a:lnTo>
                  <a:lnTo>
                    <a:pt x="874179" y="259906"/>
                  </a:lnTo>
                  <a:lnTo>
                    <a:pt x="822198" y="292478"/>
                  </a:lnTo>
                  <a:lnTo>
                    <a:pt x="771351" y="326793"/>
                  </a:lnTo>
                  <a:lnTo>
                    <a:pt x="721698" y="362814"/>
                  </a:lnTo>
                  <a:lnTo>
                    <a:pt x="673295" y="400498"/>
                  </a:lnTo>
                  <a:lnTo>
                    <a:pt x="626197" y="439803"/>
                  </a:lnTo>
                  <a:lnTo>
                    <a:pt x="580461" y="480682"/>
                  </a:lnTo>
                  <a:lnTo>
                    <a:pt x="536137" y="523088"/>
                  </a:lnTo>
                  <a:lnTo>
                    <a:pt x="493276" y="566974"/>
                  </a:lnTo>
                  <a:lnTo>
                    <a:pt x="451929" y="612289"/>
                  </a:lnTo>
                  <a:lnTo>
                    <a:pt x="412143" y="658979"/>
                  </a:lnTo>
                  <a:lnTo>
                    <a:pt x="373963" y="706992"/>
                  </a:lnTo>
                  <a:lnTo>
                    <a:pt x="337434" y="756273"/>
                  </a:lnTo>
                  <a:lnTo>
                    <a:pt x="302597" y="806764"/>
                  </a:lnTo>
                  <a:lnTo>
                    <a:pt x="269493" y="858408"/>
                  </a:lnTo>
                  <a:lnTo>
                    <a:pt x="238160" y="911144"/>
                  </a:lnTo>
                  <a:lnTo>
                    <a:pt x="208633" y="964914"/>
                  </a:lnTo>
                  <a:lnTo>
                    <a:pt x="180947" y="1019653"/>
                  </a:lnTo>
                  <a:lnTo>
                    <a:pt x="155134" y="1075301"/>
                  </a:lnTo>
                  <a:lnTo>
                    <a:pt x="131223" y="1131792"/>
                  </a:lnTo>
                  <a:lnTo>
                    <a:pt x="109241" y="1189061"/>
                  </a:lnTo>
                  <a:lnTo>
                    <a:pt x="89215" y="1247043"/>
                  </a:lnTo>
                  <a:lnTo>
                    <a:pt x="71167" y="1305671"/>
                  </a:lnTo>
                  <a:lnTo>
                    <a:pt x="55118" y="1364877"/>
                  </a:lnTo>
                  <a:lnTo>
                    <a:pt x="41086" y="1424593"/>
                  </a:lnTo>
                  <a:lnTo>
                    <a:pt x="29088" y="1484751"/>
                  </a:lnTo>
                  <a:lnTo>
                    <a:pt x="19137" y="1545282"/>
                  </a:lnTo>
                  <a:lnTo>
                    <a:pt x="11244" y="1606115"/>
                  </a:lnTo>
                  <a:lnTo>
                    <a:pt x="5420" y="1667181"/>
                  </a:lnTo>
                  <a:lnTo>
                    <a:pt x="1670" y="1728409"/>
                  </a:lnTo>
                  <a:lnTo>
                    <a:pt x="0" y="1789729"/>
                  </a:lnTo>
                  <a:lnTo>
                    <a:pt x="409" y="1851071"/>
                  </a:lnTo>
                  <a:lnTo>
                    <a:pt x="2900" y="1912363"/>
                  </a:lnTo>
                  <a:lnTo>
                    <a:pt x="7467" y="1973536"/>
                  </a:lnTo>
                  <a:lnTo>
                    <a:pt x="14107" y="2034518"/>
                  </a:lnTo>
                  <a:lnTo>
                    <a:pt x="22812" y="2095241"/>
                  </a:lnTo>
                  <a:lnTo>
                    <a:pt x="33571" y="2155633"/>
                  </a:lnTo>
                  <a:lnTo>
                    <a:pt x="46372" y="2215625"/>
                  </a:lnTo>
                  <a:lnTo>
                    <a:pt x="61201" y="2275149"/>
                  </a:lnTo>
                  <a:lnTo>
                    <a:pt x="78040" y="2334135"/>
                  </a:lnTo>
                  <a:lnTo>
                    <a:pt x="137702" y="2316003"/>
                  </a:lnTo>
                  <a:lnTo>
                    <a:pt x="197363" y="2297872"/>
                  </a:lnTo>
                  <a:lnTo>
                    <a:pt x="257024" y="2279740"/>
                  </a:lnTo>
                  <a:lnTo>
                    <a:pt x="316686" y="2261608"/>
                  </a:lnTo>
                  <a:lnTo>
                    <a:pt x="376347" y="2243477"/>
                  </a:lnTo>
                  <a:lnTo>
                    <a:pt x="436009" y="2225345"/>
                  </a:lnTo>
                  <a:lnTo>
                    <a:pt x="495670" y="2207213"/>
                  </a:lnTo>
                  <a:lnTo>
                    <a:pt x="555332" y="2189082"/>
                  </a:lnTo>
                  <a:lnTo>
                    <a:pt x="614993" y="2170950"/>
                  </a:lnTo>
                  <a:lnTo>
                    <a:pt x="674654" y="2152818"/>
                  </a:lnTo>
                  <a:lnTo>
                    <a:pt x="734316" y="2134687"/>
                  </a:lnTo>
                  <a:lnTo>
                    <a:pt x="793977" y="2116555"/>
                  </a:lnTo>
                  <a:lnTo>
                    <a:pt x="853639" y="2098423"/>
                  </a:lnTo>
                  <a:lnTo>
                    <a:pt x="913300" y="2080292"/>
                  </a:lnTo>
                  <a:lnTo>
                    <a:pt x="972961" y="2062160"/>
                  </a:lnTo>
                  <a:lnTo>
                    <a:pt x="1032623" y="2044029"/>
                  </a:lnTo>
                  <a:lnTo>
                    <a:pt x="1092284" y="2025897"/>
                  </a:lnTo>
                  <a:lnTo>
                    <a:pt x="1151946" y="2007765"/>
                  </a:lnTo>
                  <a:lnTo>
                    <a:pt x="1211607" y="1989634"/>
                  </a:lnTo>
                  <a:lnTo>
                    <a:pt x="1271269" y="1971502"/>
                  </a:lnTo>
                  <a:lnTo>
                    <a:pt x="1330930" y="1953370"/>
                  </a:lnTo>
                  <a:lnTo>
                    <a:pt x="1390591" y="1935239"/>
                  </a:lnTo>
                  <a:lnTo>
                    <a:pt x="1450253" y="1917107"/>
                  </a:lnTo>
                  <a:lnTo>
                    <a:pt x="1509914" y="1898975"/>
                  </a:lnTo>
                  <a:lnTo>
                    <a:pt x="1569576" y="1880844"/>
                  </a:lnTo>
                  <a:lnTo>
                    <a:pt x="1629237" y="1862712"/>
                  </a:lnTo>
                  <a:lnTo>
                    <a:pt x="1688899" y="1844580"/>
                  </a:lnTo>
                  <a:lnTo>
                    <a:pt x="1748560" y="182644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742971" y="28175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13514" y="28442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39279" y="29358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378667" y="31350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44870" y="35968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26804" y="43807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168568" y="44860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922793" y="31817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40728" y="28142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11271" y="28408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37036" y="29325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376424" y="31316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42627" y="3593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24561" y="437737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66325" y="44826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20550" y="3178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37372" y="28119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07915" y="28386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33679" y="29302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73068" y="31294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39270" y="35912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21205" y="43751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62969" y="44804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17194" y="31761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33412" y="2811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03955" y="28378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29720" y="29295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369108" y="31286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535311" y="35904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17245" y="437434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59009" y="44796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13234" y="31753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29453" y="28119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99996" y="28386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25760" y="29302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365149" y="31294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31351" y="35912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13286" y="43751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55050" y="44804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09275" y="31761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26096" y="28142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96639" y="28408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22404" y="29325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61792" y="31316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27995" y="3593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09929" y="437737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51693" y="44826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05918" y="3178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23853" y="28175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894396" y="28442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20161" y="29358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359549" y="31350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525752" y="35968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07686" y="43807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49450" y="44860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903675" y="31817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23066" y="2821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93609" y="28481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19373" y="29398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58762" y="31390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24964" y="360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06899" y="438468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48663" y="44899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02888" y="31856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723853" y="28255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94396" y="28521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20161" y="29438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359549" y="31429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525752" y="36047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307686" y="438864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49450" y="44939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903675" y="31896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726096" y="28288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96639" y="28555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22404" y="29471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361792" y="31463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527995" y="36081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309929" y="439200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51693" y="44972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905918" y="31930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729453" y="28311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899996" y="28577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25760" y="29494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365149" y="31485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531351" y="361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313286" y="439424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55050" y="44995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909275" y="31952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733412" y="28318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903955" y="28585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29720" y="29502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369108" y="31493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535311" y="36111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317245" y="43950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59009" y="45003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913234" y="31960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737372" y="28311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907915" y="28577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33679" y="29494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373068" y="31485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539270" y="3610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321205" y="439424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62969" y="44995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917194" y="31952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740728" y="28288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911271" y="28555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37036" y="29471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376424" y="31463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542627" y="36081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324561" y="439200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166325" y="44972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920550" y="31930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742971" y="28255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913514" y="28521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39279" y="29438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378667" y="31429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544870" y="36047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326804" y="438864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168568" y="44939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922793" y="31896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743759" y="2821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914302" y="28481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40066" y="29398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379455" y="31390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545657" y="360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327592" y="438468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169356" y="44899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923581" y="31856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733412" y="2821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903955" y="28481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4.2%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29720" y="29398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4.4%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369108" y="31390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535311" y="36008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11.4%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317245" y="438468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159009" y="44899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22.8%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913234" y="31856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29.7%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185915" y="3012914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185915" y="3232370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185915" y="3451826"/>
              <a:ext cx="201456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185915" y="3671282"/>
              <a:ext cx="201456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185915" y="3890738"/>
              <a:ext cx="201456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185915" y="4110194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185915" y="4329650"/>
              <a:ext cx="201456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185915" y="454910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465960" y="308379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65960" y="330324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65960" y="352270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465960" y="374216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465960" y="3961616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65960" y="4181072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465960" y="440052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465960" y="461998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2021-01-04T12:25:02Z</dcterms:modified>
</cp:coreProperties>
</file>